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drawings/drawing1.xml" ContentType="application/vnd.openxmlformats-officedocument.drawingml.chartshapes+xml"/>
  <Override PartName="/ppt/charts/chart12.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6" r:id="rId2"/>
    <p:sldId id="257" r:id="rId3"/>
    <p:sldId id="315" r:id="rId4"/>
    <p:sldId id="316" r:id="rId5"/>
    <p:sldId id="259" r:id="rId6"/>
    <p:sldId id="270" r:id="rId7"/>
    <p:sldId id="260" r:id="rId8"/>
    <p:sldId id="271" r:id="rId9"/>
    <p:sldId id="265" r:id="rId10"/>
    <p:sldId id="273" r:id="rId11"/>
    <p:sldId id="267" r:id="rId12"/>
    <p:sldId id="261" r:id="rId13"/>
    <p:sldId id="278" r:id="rId14"/>
    <p:sldId id="264" r:id="rId15"/>
    <p:sldId id="266" r:id="rId16"/>
    <p:sldId id="272" r:id="rId17"/>
    <p:sldId id="274" r:id="rId18"/>
    <p:sldId id="306" r:id="rId19"/>
    <p:sldId id="307" r:id="rId20"/>
    <p:sldId id="262" r:id="rId21"/>
    <p:sldId id="269" r:id="rId22"/>
    <p:sldId id="268" r:id="rId23"/>
    <p:sldId id="263" r:id="rId24"/>
    <p:sldId id="275" r:id="rId25"/>
    <p:sldId id="279" r:id="rId26"/>
    <p:sldId id="304" r:id="rId27"/>
    <p:sldId id="280" r:id="rId28"/>
    <p:sldId id="281" r:id="rId29"/>
    <p:sldId id="282" r:id="rId30"/>
    <p:sldId id="283" r:id="rId31"/>
    <p:sldId id="285" r:id="rId32"/>
    <p:sldId id="284" r:id="rId33"/>
    <p:sldId id="276" r:id="rId34"/>
    <p:sldId id="277" r:id="rId35"/>
    <p:sldId id="286" r:id="rId36"/>
    <p:sldId id="287" r:id="rId37"/>
    <p:sldId id="294" r:id="rId38"/>
    <p:sldId id="288" r:id="rId39"/>
    <p:sldId id="289" r:id="rId40"/>
    <p:sldId id="290" r:id="rId41"/>
    <p:sldId id="299" r:id="rId42"/>
    <p:sldId id="300" r:id="rId43"/>
    <p:sldId id="303" r:id="rId44"/>
    <p:sldId id="301" r:id="rId45"/>
    <p:sldId id="291" r:id="rId46"/>
    <p:sldId id="292" r:id="rId47"/>
    <p:sldId id="296" r:id="rId48"/>
    <p:sldId id="305" r:id="rId49"/>
    <p:sldId id="293" r:id="rId50"/>
    <p:sldId id="295" r:id="rId51"/>
    <p:sldId id="309" r:id="rId52"/>
    <p:sldId id="310" r:id="rId53"/>
    <p:sldId id="314" r:id="rId54"/>
    <p:sldId id="297" r:id="rId55"/>
    <p:sldId id="302" r:id="rId56"/>
    <p:sldId id="298" r:id="rId57"/>
    <p:sldId id="311" r:id="rId58"/>
    <p:sldId id="313" r:id="rId59"/>
    <p:sldId id="312" r:id="rId60"/>
    <p:sldId id="317" r:id="rId6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C0FF"/>
    <a:srgbClr val="CD2929"/>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2" autoAdjust="0"/>
  </p:normalViewPr>
  <p:slideViewPr>
    <p:cSldViewPr snapToGrid="0" showGuides="1">
      <p:cViewPr>
        <p:scale>
          <a:sx n="80" d="100"/>
          <a:sy n="80" d="100"/>
        </p:scale>
        <p:origin x="-1086" y="-300"/>
      </p:cViewPr>
      <p:guideLst>
        <p:guide orient="horz" pos="2831"/>
        <p:guide orient="horz" pos="487"/>
        <p:guide pos="2880"/>
        <p:guide pos="170"/>
        <p:guide pos="5638"/>
      </p:guideLst>
    </p:cSldViewPr>
  </p:slideViewPr>
  <p:outlineViewPr>
    <p:cViewPr>
      <p:scale>
        <a:sx n="33" d="100"/>
        <a:sy n="33" d="100"/>
      </p:scale>
      <p:origin x="0" y="5526"/>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3" d="100"/>
          <a:sy n="53" d="100"/>
        </p:scale>
        <p:origin x="-2856" y="-90"/>
      </p:cViewPr>
      <p:guideLst>
        <p:guide orient="horz" pos="2880"/>
        <p:guide pos="2160"/>
      </p:guideLst>
    </p:cSldViewPr>
  </p:notes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Series 1</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Column1</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numCache>
            </c:numRef>
          </c:val>
        </c:ser>
        <c:ser>
          <c:idx val="2"/>
          <c:order val="2"/>
          <c:tx>
            <c:strRef>
              <c:f>Sheet1!$D$1</c:f>
              <c:strCache>
                <c:ptCount val="1"/>
                <c:pt idx="0">
                  <c:v>Column2</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numCache>
            </c:numRef>
          </c:val>
        </c:ser>
        <c:dLbls>
          <c:showLegendKey val="0"/>
          <c:showVal val="0"/>
          <c:showCatName val="0"/>
          <c:showSerName val="0"/>
          <c:showPercent val="0"/>
          <c:showBubbleSize val="0"/>
        </c:dLbls>
        <c:gapWidth val="0"/>
        <c:overlap val="76"/>
        <c:axId val="38219136"/>
        <c:axId val="38225024"/>
      </c:barChart>
      <c:catAx>
        <c:axId val="38219136"/>
        <c:scaling>
          <c:orientation val="minMax"/>
        </c:scaling>
        <c:delete val="1"/>
        <c:axPos val="l"/>
        <c:majorTickMark val="out"/>
        <c:minorTickMark val="none"/>
        <c:tickLblPos val="nextTo"/>
        <c:crossAx val="38225024"/>
        <c:crosses val="autoZero"/>
        <c:auto val="1"/>
        <c:lblAlgn val="ctr"/>
        <c:lblOffset val="100"/>
        <c:noMultiLvlLbl val="0"/>
      </c:catAx>
      <c:valAx>
        <c:axId val="38225024"/>
        <c:scaling>
          <c:orientation val="minMax"/>
        </c:scaling>
        <c:delete val="1"/>
        <c:axPos val="b"/>
        <c:numFmt formatCode="General" sourceLinked="1"/>
        <c:majorTickMark val="out"/>
        <c:minorTickMark val="none"/>
        <c:tickLblPos val="nextTo"/>
        <c:crossAx val="3821913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Series 1</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Sheet1!$B$2:$B$9</c:f>
              <c:numCache>
                <c:formatCode>General</c:formatCode>
                <c:ptCount val="8"/>
              </c:numCache>
            </c:numRef>
          </c:val>
        </c:ser>
        <c:ser>
          <c:idx val="2"/>
          <c:order val="2"/>
          <c:tx>
            <c:strRef>
              <c:f>Sheet1!$D$1</c:f>
              <c:strCache>
                <c:ptCount val="1"/>
                <c:pt idx="0">
                  <c:v>Series 3</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Sheet1!$D$2:$D$9</c:f>
              <c:numCache>
                <c:formatCode>General</c:formatCode>
                <c:ptCount val="8"/>
              </c:numCache>
            </c:numRef>
          </c:val>
        </c:ser>
        <c:dLbls>
          <c:showLegendKey val="0"/>
          <c:showVal val="0"/>
          <c:showCatName val="0"/>
          <c:showSerName val="0"/>
          <c:showPercent val="0"/>
          <c:showBubbleSize val="0"/>
        </c:dLbls>
        <c:axId val="45151744"/>
        <c:axId val="45153280"/>
      </c:areaChart>
      <c:barChart>
        <c:barDir val="bar"/>
        <c:grouping val="clustered"/>
        <c:varyColors val="0"/>
        <c:ser>
          <c:idx val="1"/>
          <c:order val="1"/>
          <c:tx>
            <c:strRef>
              <c:f>Sheet1!$C$1</c:f>
              <c:strCache>
                <c:ptCount val="1"/>
                <c:pt idx="0">
                  <c:v>Series 2</c:v>
                </c:pt>
              </c:strCache>
            </c:strRef>
          </c:tx>
          <c:invertIfNegative val="0"/>
          <c:dPt>
            <c:idx val="3"/>
            <c:invertIfNegative val="0"/>
            <c:bubble3D val="0"/>
          </c:dPt>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Sheet1!$C$2:$C$9</c:f>
              <c:numCache>
                <c:formatCode>General</c:formatCode>
                <c:ptCount val="8"/>
                <c:pt idx="0">
                  <c:v>2.4</c:v>
                </c:pt>
                <c:pt idx="1">
                  <c:v>4.4000000000000004</c:v>
                </c:pt>
                <c:pt idx="2">
                  <c:v>1.8</c:v>
                </c:pt>
                <c:pt idx="3">
                  <c:v>2.8</c:v>
                </c:pt>
                <c:pt idx="4">
                  <c:v>2.4</c:v>
                </c:pt>
                <c:pt idx="5">
                  <c:v>4.4000000000000004</c:v>
                </c:pt>
                <c:pt idx="6">
                  <c:v>1.8</c:v>
                </c:pt>
                <c:pt idx="7">
                  <c:v>2.8</c:v>
                </c:pt>
              </c:numCache>
            </c:numRef>
          </c:val>
        </c:ser>
        <c:dLbls>
          <c:showLegendKey val="0"/>
          <c:showVal val="0"/>
          <c:showCatName val="0"/>
          <c:showSerName val="0"/>
          <c:showPercent val="0"/>
          <c:showBubbleSize val="0"/>
        </c:dLbls>
        <c:gapWidth val="150"/>
        <c:axId val="45168896"/>
        <c:axId val="45167360"/>
      </c:barChart>
      <c:catAx>
        <c:axId val="45151744"/>
        <c:scaling>
          <c:orientation val="minMax"/>
        </c:scaling>
        <c:delete val="1"/>
        <c:axPos val="b"/>
        <c:majorTickMark val="out"/>
        <c:minorTickMark val="none"/>
        <c:tickLblPos val="nextTo"/>
        <c:crossAx val="45153280"/>
        <c:crosses val="autoZero"/>
        <c:auto val="1"/>
        <c:lblAlgn val="ctr"/>
        <c:lblOffset val="100"/>
        <c:noMultiLvlLbl val="0"/>
      </c:catAx>
      <c:valAx>
        <c:axId val="45153280"/>
        <c:scaling>
          <c:orientation val="minMax"/>
        </c:scaling>
        <c:delete val="1"/>
        <c:axPos val="l"/>
        <c:numFmt formatCode="General" sourceLinked="1"/>
        <c:majorTickMark val="out"/>
        <c:minorTickMark val="none"/>
        <c:tickLblPos val="nextTo"/>
        <c:crossAx val="45151744"/>
        <c:crosses val="autoZero"/>
        <c:crossBetween val="between"/>
      </c:valAx>
      <c:valAx>
        <c:axId val="45167360"/>
        <c:scaling>
          <c:orientation val="minMax"/>
        </c:scaling>
        <c:delete val="0"/>
        <c:axPos val="t"/>
        <c:numFmt formatCode="General" sourceLinked="1"/>
        <c:majorTickMark val="out"/>
        <c:minorTickMark val="none"/>
        <c:tickLblPos val="nextTo"/>
        <c:txPr>
          <a:bodyPr/>
          <a:lstStyle/>
          <a:p>
            <a:pPr>
              <a:defRPr sz="1000">
                <a:latin typeface="+mn-lt"/>
              </a:defRPr>
            </a:pPr>
            <a:endParaRPr lang="en-US"/>
          </a:p>
        </c:txPr>
        <c:crossAx val="45168896"/>
        <c:crosses val="max"/>
        <c:crossBetween val="between"/>
      </c:valAx>
      <c:catAx>
        <c:axId val="45168896"/>
        <c:scaling>
          <c:orientation val="minMax"/>
        </c:scaling>
        <c:delete val="1"/>
        <c:axPos val="l"/>
        <c:majorTickMark val="out"/>
        <c:minorTickMark val="none"/>
        <c:tickLblPos val="nextTo"/>
        <c:crossAx val="45167360"/>
        <c:crosses val="autoZero"/>
        <c:auto val="1"/>
        <c:lblAlgn val="ctr"/>
        <c:lblOffset val="100"/>
        <c:noMultiLvlLbl val="0"/>
      </c:catAx>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Lbls>
            <c:delete val="1"/>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1"/>
          <c:showCatName val="0"/>
          <c:showSerName val="0"/>
          <c:showPercent val="0"/>
          <c:showBubbleSize val="0"/>
          <c:showLeaderLines val="1"/>
        </c:dLbls>
        <c:firstSliceAng val="0"/>
        <c:holeSize val="50"/>
      </c:doughnut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Sales</c:v>
                </c:pt>
              </c:strCache>
            </c:strRef>
          </c:tx>
          <c:xVal>
            <c:strRef>
              <c:f>Sheet1!$A$2:$A$5</c:f>
              <c:strCache>
                <c:ptCount val="4"/>
                <c:pt idx="0">
                  <c:v>1st Qtr</c:v>
                </c:pt>
                <c:pt idx="1">
                  <c:v>2nd Qtr</c:v>
                </c:pt>
                <c:pt idx="2">
                  <c:v>3rd Qtr</c:v>
                </c:pt>
                <c:pt idx="3">
                  <c:v>4th Qtr</c:v>
                </c:pt>
              </c:strCache>
            </c:strRef>
          </c:xVal>
          <c:yVal>
            <c:numRef>
              <c:f>Sheet1!$B$2:$B$5</c:f>
              <c:numCache>
                <c:formatCode>General</c:formatCode>
                <c:ptCount val="4"/>
                <c:pt idx="0">
                  <c:v>8.1999999999999993</c:v>
                </c:pt>
                <c:pt idx="1">
                  <c:v>3.2</c:v>
                </c:pt>
                <c:pt idx="2">
                  <c:v>1.4</c:v>
                </c:pt>
                <c:pt idx="3">
                  <c:v>1.2</c:v>
                </c:pt>
              </c:numCache>
            </c:numRef>
          </c:yVal>
          <c:smooth val="0"/>
        </c:ser>
        <c:dLbls>
          <c:showLegendKey val="0"/>
          <c:showVal val="0"/>
          <c:showCatName val="0"/>
          <c:showSerName val="0"/>
          <c:showPercent val="0"/>
          <c:showBubbleSize val="0"/>
        </c:dLbls>
        <c:axId val="60776448"/>
        <c:axId val="60754176"/>
      </c:scatterChart>
      <c:valAx>
        <c:axId val="60754176"/>
        <c:scaling>
          <c:orientation val="minMax"/>
        </c:scaling>
        <c:delete val="0"/>
        <c:axPos val="l"/>
        <c:majorGridlines/>
        <c:numFmt formatCode="General" sourceLinked="1"/>
        <c:majorTickMark val="out"/>
        <c:minorTickMark val="none"/>
        <c:tickLblPos val="nextTo"/>
        <c:txPr>
          <a:bodyPr/>
          <a:lstStyle/>
          <a:p>
            <a:pPr>
              <a:defRPr sz="1000">
                <a:latin typeface="+mn-lt"/>
              </a:defRPr>
            </a:pPr>
            <a:endParaRPr lang="en-US"/>
          </a:p>
        </c:txPr>
        <c:crossAx val="60776448"/>
        <c:crosses val="autoZero"/>
        <c:crossBetween val="midCat"/>
      </c:valAx>
      <c:valAx>
        <c:axId val="60776448"/>
        <c:scaling>
          <c:orientation val="minMax"/>
        </c:scaling>
        <c:delete val="0"/>
        <c:axPos val="b"/>
        <c:numFmt formatCode="General" sourceLinked="1"/>
        <c:majorTickMark val="out"/>
        <c:minorTickMark val="none"/>
        <c:tickLblPos val="nextTo"/>
        <c:txPr>
          <a:bodyPr/>
          <a:lstStyle/>
          <a:p>
            <a:pPr>
              <a:defRPr sz="1000"/>
            </a:pPr>
            <a:endParaRPr lang="en-US"/>
          </a:p>
        </c:txPr>
        <c:crossAx val="60754176"/>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Sheet1!$B$1</c:f>
              <c:strCache>
                <c:ptCount val="1"/>
                <c:pt idx="0">
                  <c:v>Series 1</c:v>
                </c:pt>
              </c:strCache>
            </c:strRef>
          </c:tx>
          <c:invertIfNegative val="0"/>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Sheet1!$B$2:$B$9</c:f>
              <c:numCache>
                <c:formatCode>General</c:formatCode>
                <c:ptCount val="8"/>
              </c:numCache>
            </c:numRef>
          </c:val>
        </c:ser>
        <c:ser>
          <c:idx val="1"/>
          <c:order val="1"/>
          <c:tx>
            <c:strRef>
              <c:f>Sheet1!$C$1</c:f>
              <c:strCache>
                <c:ptCount val="1"/>
                <c:pt idx="0">
                  <c:v>Series 2</c:v>
                </c:pt>
              </c:strCache>
            </c:strRef>
          </c:tx>
          <c:invertIfNegative val="0"/>
          <c:dPt>
            <c:idx val="3"/>
            <c:invertIfNegative val="0"/>
            <c:bubble3D val="0"/>
            <c:spPr>
              <a:solidFill>
                <a:schemeClr val="accent6"/>
              </a:solidFill>
            </c:spPr>
          </c:dPt>
          <c:dLbls>
            <c:delete val="1"/>
          </c:dLbls>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Sheet1!$C$2:$C$9</c:f>
              <c:numCache>
                <c:formatCode>General</c:formatCode>
                <c:ptCount val="8"/>
                <c:pt idx="0">
                  <c:v>2.4</c:v>
                </c:pt>
                <c:pt idx="1">
                  <c:v>4.4000000000000004</c:v>
                </c:pt>
                <c:pt idx="2">
                  <c:v>1.8</c:v>
                </c:pt>
                <c:pt idx="3">
                  <c:v>2.8</c:v>
                </c:pt>
                <c:pt idx="4">
                  <c:v>2.4</c:v>
                </c:pt>
                <c:pt idx="5">
                  <c:v>4.4000000000000004</c:v>
                </c:pt>
                <c:pt idx="6">
                  <c:v>1.8</c:v>
                </c:pt>
                <c:pt idx="7">
                  <c:v>2.8</c:v>
                </c:pt>
              </c:numCache>
            </c:numRef>
          </c:val>
        </c:ser>
        <c:ser>
          <c:idx val="2"/>
          <c:order val="2"/>
          <c:tx>
            <c:strRef>
              <c:f>Sheet1!$D$1</c:f>
              <c:strCache>
                <c:ptCount val="1"/>
                <c:pt idx="0">
                  <c:v>Series 3</c:v>
                </c:pt>
              </c:strCache>
            </c:strRef>
          </c:tx>
          <c:invertIfNegative val="0"/>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Sheet1!$D$2:$D$9</c:f>
              <c:numCache>
                <c:formatCode>General</c:formatCode>
                <c:ptCount val="8"/>
              </c:numCache>
            </c:numRef>
          </c:val>
        </c:ser>
        <c:dLbls>
          <c:dLblPos val="inBase"/>
          <c:showLegendKey val="0"/>
          <c:showVal val="1"/>
          <c:showCatName val="0"/>
          <c:showSerName val="0"/>
          <c:showPercent val="0"/>
          <c:showBubbleSize val="0"/>
        </c:dLbls>
        <c:gapWidth val="0"/>
        <c:axId val="43808640"/>
        <c:axId val="43810176"/>
      </c:barChart>
      <c:catAx>
        <c:axId val="43808640"/>
        <c:scaling>
          <c:orientation val="minMax"/>
        </c:scaling>
        <c:delete val="1"/>
        <c:axPos val="b"/>
        <c:majorTickMark val="none"/>
        <c:minorTickMark val="none"/>
        <c:tickLblPos val="nextTo"/>
        <c:crossAx val="43810176"/>
        <c:crosses val="autoZero"/>
        <c:auto val="1"/>
        <c:lblAlgn val="ctr"/>
        <c:lblOffset val="100"/>
        <c:noMultiLvlLbl val="0"/>
      </c:catAx>
      <c:valAx>
        <c:axId val="43810176"/>
        <c:scaling>
          <c:orientation val="minMax"/>
        </c:scaling>
        <c:delete val="1"/>
        <c:axPos val="l"/>
        <c:numFmt formatCode="General" sourceLinked="1"/>
        <c:majorTickMark val="out"/>
        <c:minorTickMark val="none"/>
        <c:tickLblPos val="nextTo"/>
        <c:crossAx val="4380864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lineChart>
        <c:grouping val="stacked"/>
        <c:varyColors val="0"/>
        <c:ser>
          <c:idx val="0"/>
          <c:order val="0"/>
          <c:tx>
            <c:strRef>
              <c:f>Sheet1!$B$1</c:f>
              <c:strCache>
                <c:ptCount val="1"/>
                <c:pt idx="0">
                  <c:v>Series 1</c:v>
                </c:pt>
              </c:strCache>
            </c:strRef>
          </c:tx>
          <c:dLbls>
            <c:delete val="1"/>
          </c:dLbls>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Sheet1!$B$2:$B$9</c:f>
              <c:numCache>
                <c:formatCode>General</c:formatCode>
                <c:ptCount val="8"/>
              </c:numCache>
            </c:numRef>
          </c:val>
          <c:smooth val="0"/>
        </c:ser>
        <c:ser>
          <c:idx val="1"/>
          <c:order val="1"/>
          <c:tx>
            <c:strRef>
              <c:f>Sheet1!$C$1</c:f>
              <c:strCache>
                <c:ptCount val="1"/>
                <c:pt idx="0">
                  <c:v>Series 2</c:v>
                </c:pt>
              </c:strCache>
            </c:strRef>
          </c:tx>
          <c:dPt>
            <c:idx val="3"/>
            <c:bubble3D val="0"/>
          </c:dPt>
          <c:dLbls>
            <c:delete val="1"/>
          </c:dLbls>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Sheet1!$C$2:$C$9</c:f>
              <c:numCache>
                <c:formatCode>General</c:formatCode>
                <c:ptCount val="8"/>
                <c:pt idx="0">
                  <c:v>2.4</c:v>
                </c:pt>
                <c:pt idx="1">
                  <c:v>4.4000000000000004</c:v>
                </c:pt>
                <c:pt idx="2">
                  <c:v>1.8</c:v>
                </c:pt>
                <c:pt idx="3">
                  <c:v>2.8</c:v>
                </c:pt>
                <c:pt idx="4">
                  <c:v>2.4</c:v>
                </c:pt>
                <c:pt idx="5">
                  <c:v>4.4000000000000004</c:v>
                </c:pt>
                <c:pt idx="6">
                  <c:v>1.8</c:v>
                </c:pt>
                <c:pt idx="7">
                  <c:v>2.8</c:v>
                </c:pt>
              </c:numCache>
            </c:numRef>
          </c:val>
          <c:smooth val="0"/>
        </c:ser>
        <c:ser>
          <c:idx val="2"/>
          <c:order val="2"/>
          <c:tx>
            <c:strRef>
              <c:f>Sheet1!$D$1</c:f>
              <c:strCache>
                <c:ptCount val="1"/>
                <c:pt idx="0">
                  <c:v>Series 3</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Sheet1!$D$2:$D$9</c:f>
              <c:numCache>
                <c:formatCode>General</c:formatCode>
                <c:ptCount val="8"/>
              </c:numCache>
            </c:numRef>
          </c:val>
          <c:smooth val="0"/>
        </c:ser>
        <c:dLbls>
          <c:showLegendKey val="0"/>
          <c:showVal val="1"/>
          <c:showCatName val="0"/>
          <c:showSerName val="0"/>
          <c:showPercent val="0"/>
          <c:showBubbleSize val="0"/>
        </c:dLbls>
        <c:marker val="1"/>
        <c:smooth val="0"/>
        <c:axId val="43906560"/>
        <c:axId val="43908096"/>
      </c:lineChart>
      <c:catAx>
        <c:axId val="43906560"/>
        <c:scaling>
          <c:orientation val="minMax"/>
        </c:scaling>
        <c:delete val="1"/>
        <c:axPos val="b"/>
        <c:majorTickMark val="none"/>
        <c:minorTickMark val="none"/>
        <c:tickLblPos val="nextTo"/>
        <c:crossAx val="43908096"/>
        <c:crosses val="autoZero"/>
        <c:auto val="1"/>
        <c:lblAlgn val="ctr"/>
        <c:lblOffset val="100"/>
        <c:noMultiLvlLbl val="0"/>
      </c:catAx>
      <c:valAx>
        <c:axId val="43908096"/>
        <c:scaling>
          <c:orientation val="minMax"/>
        </c:scaling>
        <c:delete val="1"/>
        <c:axPos val="l"/>
        <c:numFmt formatCode="General" sourceLinked="1"/>
        <c:majorTickMark val="out"/>
        <c:minorTickMark val="none"/>
        <c:tickLblPos val="nextTo"/>
        <c:crossAx val="439065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137"/>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142"/>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1"/>
            <c:bubble3D val="0"/>
            <c:spPr>
              <a:solidFill>
                <a:schemeClr val="bg2">
                  <a:lumMod val="90000"/>
                </a:schemeClr>
              </a:solidFill>
            </c:spPr>
          </c:dPt>
          <c:dPt>
            <c:idx val="2"/>
            <c:bubble3D val="0"/>
            <c:spPr>
              <a:solidFill>
                <a:schemeClr val="tx2">
                  <a:lumMod val="40000"/>
                  <a:lumOff val="60000"/>
                </a:schemeClr>
              </a:solidFill>
            </c:spPr>
          </c:dPt>
          <c:dPt>
            <c:idx val="3"/>
            <c:bubble3D val="0"/>
            <c:spPr>
              <a:solidFill>
                <a:schemeClr val="bg2">
                  <a:lumMod val="90000"/>
                </a:schemeClr>
              </a:solidFill>
            </c:spPr>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ser>
        <c:dLbls>
          <c:showLegendKey val="0"/>
          <c:showVal val="0"/>
          <c:showCatName val="0"/>
          <c:showSerName val="0"/>
          <c:showPercent val="0"/>
          <c:showBubbleSize val="0"/>
          <c:showLeaderLines val="1"/>
        </c:dLbls>
        <c:firstSliceAng val="68"/>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areaChart>
        <c:grouping val="stacked"/>
        <c:varyColors val="0"/>
        <c:ser>
          <c:idx val="0"/>
          <c:order val="0"/>
          <c:tx>
            <c:strRef>
              <c:f>Sheet1!$B$1</c:f>
              <c:strCache>
                <c:ptCount val="1"/>
                <c:pt idx="0">
                  <c:v>Series 1</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Sheet1!$B$2:$B$9</c:f>
              <c:numCache>
                <c:formatCode>General</c:formatCode>
                <c:ptCount val="8"/>
              </c:numCache>
            </c:numRef>
          </c:val>
        </c:ser>
        <c:ser>
          <c:idx val="1"/>
          <c:order val="1"/>
          <c:tx>
            <c:strRef>
              <c:f>Sheet1!$C$1</c:f>
              <c:strCache>
                <c:ptCount val="1"/>
                <c:pt idx="0">
                  <c:v>Series 2</c:v>
                </c:pt>
              </c:strCache>
            </c:strRef>
          </c:tx>
          <c:dPt>
            <c:idx val="3"/>
            <c:bubble3D val="0"/>
          </c:dPt>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Sheet1!$C$2:$C$9</c:f>
              <c:numCache>
                <c:formatCode>General</c:formatCode>
                <c:ptCount val="8"/>
                <c:pt idx="0">
                  <c:v>2.4</c:v>
                </c:pt>
                <c:pt idx="1">
                  <c:v>4.4000000000000004</c:v>
                </c:pt>
                <c:pt idx="2">
                  <c:v>1.8</c:v>
                </c:pt>
                <c:pt idx="3">
                  <c:v>2.8</c:v>
                </c:pt>
                <c:pt idx="4">
                  <c:v>2.4</c:v>
                </c:pt>
                <c:pt idx="5">
                  <c:v>4.4000000000000004</c:v>
                </c:pt>
                <c:pt idx="6">
                  <c:v>1.8</c:v>
                </c:pt>
                <c:pt idx="7">
                  <c:v>2.8</c:v>
                </c:pt>
              </c:numCache>
            </c:numRef>
          </c:val>
        </c:ser>
        <c:ser>
          <c:idx val="2"/>
          <c:order val="2"/>
          <c:tx>
            <c:strRef>
              <c:f>Sheet1!$D$1</c:f>
              <c:strCache>
                <c:ptCount val="1"/>
                <c:pt idx="0">
                  <c:v>Series 3</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Sheet1!$D$2:$D$9</c:f>
              <c:numCache>
                <c:formatCode>General</c:formatCode>
                <c:ptCount val="8"/>
              </c:numCache>
            </c:numRef>
          </c:val>
        </c:ser>
        <c:dLbls>
          <c:showLegendKey val="0"/>
          <c:showVal val="0"/>
          <c:showCatName val="0"/>
          <c:showSerName val="0"/>
          <c:showPercent val="0"/>
          <c:showBubbleSize val="0"/>
        </c:dLbls>
        <c:axId val="44538880"/>
        <c:axId val="44540672"/>
      </c:areaChart>
      <c:catAx>
        <c:axId val="44538880"/>
        <c:scaling>
          <c:orientation val="minMax"/>
        </c:scaling>
        <c:delete val="1"/>
        <c:axPos val="b"/>
        <c:majorTickMark val="out"/>
        <c:minorTickMark val="none"/>
        <c:tickLblPos val="nextTo"/>
        <c:crossAx val="44540672"/>
        <c:crosses val="autoZero"/>
        <c:auto val="1"/>
        <c:lblAlgn val="ctr"/>
        <c:lblOffset val="100"/>
        <c:noMultiLvlLbl val="0"/>
      </c:catAx>
      <c:valAx>
        <c:axId val="44540672"/>
        <c:scaling>
          <c:orientation val="minMax"/>
        </c:scaling>
        <c:delete val="1"/>
        <c:axPos val="l"/>
        <c:majorGridlines/>
        <c:numFmt formatCode="General" sourceLinked="1"/>
        <c:majorTickMark val="out"/>
        <c:minorTickMark val="none"/>
        <c:tickLblPos val="nextTo"/>
        <c:crossAx val="44538880"/>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ofPieChart>
        <c:ofPieType val="bar"/>
        <c:varyColors val="1"/>
        <c:ser>
          <c:idx val="1"/>
          <c:order val="1"/>
          <c:tx>
            <c:strRef>
              <c:f>Sheet1!$C$1</c:f>
              <c:strCache>
                <c:ptCount val="1"/>
                <c:pt idx="0">
                  <c:v>Series 2</c:v>
                </c:pt>
              </c:strCache>
            </c:strRef>
          </c:tx>
          <c:dPt>
            <c:idx val="3"/>
            <c:bubble3D val="0"/>
          </c:dPt>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Sheet1!$C$2:$C$9</c:f>
              <c:numCache>
                <c:formatCode>General</c:formatCode>
                <c:ptCount val="8"/>
                <c:pt idx="0">
                  <c:v>2.4</c:v>
                </c:pt>
                <c:pt idx="1">
                  <c:v>4.4000000000000004</c:v>
                </c:pt>
                <c:pt idx="2">
                  <c:v>1.8</c:v>
                </c:pt>
                <c:pt idx="3">
                  <c:v>2.8</c:v>
                </c:pt>
                <c:pt idx="4">
                  <c:v>2.4</c:v>
                </c:pt>
                <c:pt idx="5">
                  <c:v>4.4000000000000004</c:v>
                </c:pt>
                <c:pt idx="6">
                  <c:v>1.8</c:v>
                </c:pt>
                <c:pt idx="7">
                  <c:v>2.8</c:v>
                </c:pt>
              </c:numCache>
            </c:numRef>
          </c:val>
        </c:ser>
        <c:dLbls>
          <c:showLegendKey val="0"/>
          <c:showVal val="0"/>
          <c:showCatName val="0"/>
          <c:showSerName val="0"/>
          <c:showPercent val="0"/>
          <c:showBubbleSize val="0"/>
          <c:showLeaderLines val="1"/>
        </c:dLbls>
        <c:gapWidth val="150"/>
        <c:secondPieSize val="75"/>
        <c:serLines/>
      </c:ofPieChart>
      <c:areaChart>
        <c:grouping val="stacked"/>
        <c:varyColors val="0"/>
        <c:ser>
          <c:idx val="0"/>
          <c:order val="0"/>
          <c:tx>
            <c:strRef>
              <c:f>Sheet1!$B$1</c:f>
              <c:strCache>
                <c:ptCount val="1"/>
                <c:pt idx="0">
                  <c:v>Series 1</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Sheet1!$B$2:$B$9</c:f>
              <c:numCache>
                <c:formatCode>General</c:formatCode>
                <c:ptCount val="8"/>
              </c:numCache>
            </c:numRef>
          </c:val>
        </c:ser>
        <c:ser>
          <c:idx val="2"/>
          <c:order val="2"/>
          <c:tx>
            <c:strRef>
              <c:f>Sheet1!$D$1</c:f>
              <c:strCache>
                <c:ptCount val="1"/>
                <c:pt idx="0">
                  <c:v>Series 3</c:v>
                </c:pt>
              </c:strCache>
            </c:strRef>
          </c:tx>
          <c:cat>
            <c:strRef>
              <c:f>Sheet1!$A$2:$A$9</c:f>
              <c:strCache>
                <c:ptCount val="8"/>
                <c:pt idx="0">
                  <c:v>Category 1</c:v>
                </c:pt>
                <c:pt idx="1">
                  <c:v>Category 2</c:v>
                </c:pt>
                <c:pt idx="2">
                  <c:v>Category 3</c:v>
                </c:pt>
                <c:pt idx="3">
                  <c:v>Category 4</c:v>
                </c:pt>
                <c:pt idx="4">
                  <c:v>Category 1</c:v>
                </c:pt>
                <c:pt idx="5">
                  <c:v>Category 2</c:v>
                </c:pt>
                <c:pt idx="6">
                  <c:v>Category 3</c:v>
                </c:pt>
                <c:pt idx="7">
                  <c:v>Category 4</c:v>
                </c:pt>
              </c:strCache>
            </c:strRef>
          </c:cat>
          <c:val>
            <c:numRef>
              <c:f>Sheet1!$D$2:$D$9</c:f>
              <c:numCache>
                <c:formatCode>General</c:formatCode>
                <c:ptCount val="8"/>
              </c:numCache>
            </c:numRef>
          </c:val>
        </c:ser>
        <c:dLbls>
          <c:showLegendKey val="0"/>
          <c:showVal val="0"/>
          <c:showCatName val="0"/>
          <c:showSerName val="0"/>
          <c:showPercent val="0"/>
          <c:showBubbleSize val="0"/>
        </c:dLbls>
        <c:axId val="44708992"/>
        <c:axId val="44710528"/>
      </c:areaChart>
      <c:catAx>
        <c:axId val="44708992"/>
        <c:scaling>
          <c:orientation val="minMax"/>
        </c:scaling>
        <c:delete val="1"/>
        <c:axPos val="b"/>
        <c:majorTickMark val="out"/>
        <c:minorTickMark val="none"/>
        <c:tickLblPos val="nextTo"/>
        <c:crossAx val="44710528"/>
        <c:crosses val="autoZero"/>
        <c:auto val="1"/>
        <c:lblAlgn val="ctr"/>
        <c:lblOffset val="100"/>
        <c:noMultiLvlLbl val="0"/>
      </c:catAx>
      <c:valAx>
        <c:axId val="44710528"/>
        <c:scaling>
          <c:orientation val="minMax"/>
        </c:scaling>
        <c:delete val="1"/>
        <c:axPos val="l"/>
        <c:majorGridlines/>
        <c:numFmt formatCode="General" sourceLinked="1"/>
        <c:majorTickMark val="out"/>
        <c:minorTickMark val="none"/>
        <c:tickLblPos val="nextTo"/>
        <c:crossAx val="44708992"/>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4C2F88-8E42-4594-820C-9B593D938D1A}" type="doc">
      <dgm:prSet loTypeId="urn:microsoft.com/office/officeart/2005/8/layout/venn2" loCatId="relationship" qsTypeId="urn:microsoft.com/office/officeart/2005/8/quickstyle/simple2" qsCatId="simple" csTypeId="urn:microsoft.com/office/officeart/2005/8/colors/accent1_2" csCatId="accent1" phldr="1"/>
      <dgm:spPr/>
    </dgm:pt>
    <dgm:pt modelId="{EA0AD8BD-810F-42D1-B086-D5BD67393980}">
      <dgm:prSet phldrT="[Text]"/>
      <dgm:spPr/>
      <dgm:t>
        <a:bodyPr/>
        <a:lstStyle/>
        <a:p>
          <a:r>
            <a:rPr lang="en-US" dirty="0" smtClean="0"/>
            <a:t>Level 1</a:t>
          </a:r>
          <a:endParaRPr lang="en-US" dirty="0"/>
        </a:p>
      </dgm:t>
    </dgm:pt>
    <dgm:pt modelId="{21C0B4BC-23D8-4DE7-A039-1DCE940555CE}" type="parTrans" cxnId="{5EF11A17-EB17-40DB-8ADC-CBF9F3FA83E5}">
      <dgm:prSet/>
      <dgm:spPr/>
      <dgm:t>
        <a:bodyPr/>
        <a:lstStyle/>
        <a:p>
          <a:endParaRPr lang="en-US"/>
        </a:p>
      </dgm:t>
    </dgm:pt>
    <dgm:pt modelId="{4AEF923F-9BF0-41DB-BC1C-903D1737011D}" type="sibTrans" cxnId="{5EF11A17-EB17-40DB-8ADC-CBF9F3FA83E5}">
      <dgm:prSet/>
      <dgm:spPr/>
      <dgm:t>
        <a:bodyPr/>
        <a:lstStyle/>
        <a:p>
          <a:endParaRPr lang="en-US"/>
        </a:p>
      </dgm:t>
    </dgm:pt>
    <dgm:pt modelId="{EF487242-E225-41ED-B2DF-F25541D82513}">
      <dgm:prSet phldrT="[Text]"/>
      <dgm:spPr/>
      <dgm:t>
        <a:bodyPr/>
        <a:lstStyle/>
        <a:p>
          <a:r>
            <a:rPr lang="en-US" dirty="0" smtClean="0"/>
            <a:t>Level 3</a:t>
          </a:r>
          <a:endParaRPr lang="en-US" dirty="0"/>
        </a:p>
      </dgm:t>
    </dgm:pt>
    <dgm:pt modelId="{CC764D12-1E24-41F5-9A17-090F1B275F50}" type="parTrans" cxnId="{F039479A-A18A-4343-84CE-1E253ABD7540}">
      <dgm:prSet/>
      <dgm:spPr/>
      <dgm:t>
        <a:bodyPr/>
        <a:lstStyle/>
        <a:p>
          <a:endParaRPr lang="en-US"/>
        </a:p>
      </dgm:t>
    </dgm:pt>
    <dgm:pt modelId="{2A93CEC3-0604-411C-89A5-220A5D19CB05}" type="sibTrans" cxnId="{F039479A-A18A-4343-84CE-1E253ABD7540}">
      <dgm:prSet/>
      <dgm:spPr/>
      <dgm:t>
        <a:bodyPr/>
        <a:lstStyle/>
        <a:p>
          <a:endParaRPr lang="en-US"/>
        </a:p>
      </dgm:t>
    </dgm:pt>
    <dgm:pt modelId="{7E35F69E-DDC6-47E8-A356-F1CD377B3A04}">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smtClean="0"/>
            <a:t>Level 4</a:t>
          </a:r>
          <a:endParaRPr lang="en-US" dirty="0"/>
        </a:p>
      </dgm:t>
    </dgm:pt>
    <dgm:pt modelId="{37A868FE-805C-429A-8AF9-35F7AC3E594A}" type="parTrans" cxnId="{624C61B9-1C5D-49FF-8FFE-C937425C494F}">
      <dgm:prSet/>
      <dgm:spPr/>
      <dgm:t>
        <a:bodyPr/>
        <a:lstStyle/>
        <a:p>
          <a:endParaRPr lang="en-US"/>
        </a:p>
      </dgm:t>
    </dgm:pt>
    <dgm:pt modelId="{253FB3A5-CF98-440B-8539-51A7BB350F32}" type="sibTrans" cxnId="{624C61B9-1C5D-49FF-8FFE-C937425C494F}">
      <dgm:prSet/>
      <dgm:spPr/>
      <dgm:t>
        <a:bodyPr/>
        <a:lstStyle/>
        <a:p>
          <a:endParaRPr lang="en-US"/>
        </a:p>
      </dgm:t>
    </dgm:pt>
    <dgm:pt modelId="{BE7434BB-FE30-4496-8267-2DBD471BD6E9}">
      <dgm:prSet phldrT="[Text]"/>
      <dgm:spPr/>
      <dgm:t>
        <a:bodyPr/>
        <a:lstStyle/>
        <a:p>
          <a:r>
            <a:rPr lang="en-US" dirty="0" smtClean="0"/>
            <a:t>Level 2</a:t>
          </a:r>
          <a:endParaRPr lang="en-US" dirty="0"/>
        </a:p>
      </dgm:t>
    </dgm:pt>
    <dgm:pt modelId="{BA8E120D-8C4B-428D-B621-CE2A7B49AEBA}" type="parTrans" cxnId="{B94D32CA-E724-4291-8E93-36A902F1EC50}">
      <dgm:prSet/>
      <dgm:spPr/>
      <dgm:t>
        <a:bodyPr/>
        <a:lstStyle/>
        <a:p>
          <a:endParaRPr lang="en-US"/>
        </a:p>
      </dgm:t>
    </dgm:pt>
    <dgm:pt modelId="{93AE8189-9202-4D15-9A31-4494B4B219CF}" type="sibTrans" cxnId="{B94D32CA-E724-4291-8E93-36A902F1EC50}">
      <dgm:prSet/>
      <dgm:spPr/>
      <dgm:t>
        <a:bodyPr/>
        <a:lstStyle/>
        <a:p>
          <a:endParaRPr lang="en-US"/>
        </a:p>
      </dgm:t>
    </dgm:pt>
    <dgm:pt modelId="{DBB10968-8D6E-4ABF-84C7-F9C65780359C}" type="pres">
      <dgm:prSet presAssocID="{794C2F88-8E42-4594-820C-9B593D938D1A}" presName="Name0" presStyleCnt="0">
        <dgm:presLayoutVars>
          <dgm:chMax val="7"/>
          <dgm:resizeHandles val="exact"/>
        </dgm:presLayoutVars>
      </dgm:prSet>
      <dgm:spPr/>
    </dgm:pt>
    <dgm:pt modelId="{D8664D88-A754-4983-BE66-3F6DEDA82BCD}" type="pres">
      <dgm:prSet presAssocID="{794C2F88-8E42-4594-820C-9B593D938D1A}" presName="comp1" presStyleCnt="0"/>
      <dgm:spPr/>
    </dgm:pt>
    <dgm:pt modelId="{DFC2EDE7-CDF9-4DEC-914F-0773C3503E19}" type="pres">
      <dgm:prSet presAssocID="{794C2F88-8E42-4594-820C-9B593D938D1A}" presName="circle1" presStyleLbl="node1" presStyleIdx="0" presStyleCnt="4" custLinFactNeighborY="-7518"/>
      <dgm:spPr>
        <a:prstGeom prst="diamond">
          <a:avLst/>
        </a:prstGeom>
      </dgm:spPr>
      <dgm:t>
        <a:bodyPr/>
        <a:lstStyle/>
        <a:p>
          <a:endParaRPr lang="en-US"/>
        </a:p>
      </dgm:t>
    </dgm:pt>
    <dgm:pt modelId="{00BCC119-770E-4E86-9978-82B10077D676}" type="pres">
      <dgm:prSet presAssocID="{794C2F88-8E42-4594-820C-9B593D938D1A}" presName="c1text" presStyleLbl="node1" presStyleIdx="0" presStyleCnt="4">
        <dgm:presLayoutVars>
          <dgm:bulletEnabled val="1"/>
        </dgm:presLayoutVars>
      </dgm:prSet>
      <dgm:spPr>
        <a:prstGeom prst="diamond">
          <a:avLst/>
        </a:prstGeom>
      </dgm:spPr>
      <dgm:t>
        <a:bodyPr/>
        <a:lstStyle/>
        <a:p>
          <a:endParaRPr lang="en-US"/>
        </a:p>
      </dgm:t>
    </dgm:pt>
    <dgm:pt modelId="{7EA04FD3-7B59-4F73-A97C-61FB6F9BF8F5}" type="pres">
      <dgm:prSet presAssocID="{794C2F88-8E42-4594-820C-9B593D938D1A}" presName="comp2" presStyleCnt="0"/>
      <dgm:spPr/>
    </dgm:pt>
    <dgm:pt modelId="{7DA0EDBA-8DCD-40CC-8DC8-9E86546B0EB3}" type="pres">
      <dgm:prSet presAssocID="{794C2F88-8E42-4594-820C-9B593D938D1A}" presName="circle2" presStyleLbl="node1" presStyleIdx="1" presStyleCnt="4"/>
      <dgm:spPr>
        <a:prstGeom prst="diamond">
          <a:avLst/>
        </a:prstGeom>
      </dgm:spPr>
      <dgm:t>
        <a:bodyPr/>
        <a:lstStyle/>
        <a:p>
          <a:endParaRPr lang="en-US"/>
        </a:p>
      </dgm:t>
    </dgm:pt>
    <dgm:pt modelId="{A5909F47-DEC8-45C7-8334-1E5A638E149F}" type="pres">
      <dgm:prSet presAssocID="{794C2F88-8E42-4594-820C-9B593D938D1A}" presName="c2text" presStyleLbl="node1" presStyleIdx="1" presStyleCnt="4">
        <dgm:presLayoutVars>
          <dgm:bulletEnabled val="1"/>
        </dgm:presLayoutVars>
      </dgm:prSet>
      <dgm:spPr/>
      <dgm:t>
        <a:bodyPr/>
        <a:lstStyle/>
        <a:p>
          <a:endParaRPr lang="en-US"/>
        </a:p>
      </dgm:t>
    </dgm:pt>
    <dgm:pt modelId="{6BCD67F6-DE99-4366-9B41-ED74A536C118}" type="pres">
      <dgm:prSet presAssocID="{794C2F88-8E42-4594-820C-9B593D938D1A}" presName="comp3" presStyleCnt="0"/>
      <dgm:spPr/>
    </dgm:pt>
    <dgm:pt modelId="{93F6A3E5-EC68-4A65-BDBF-DF188DAF6040}" type="pres">
      <dgm:prSet presAssocID="{794C2F88-8E42-4594-820C-9B593D938D1A}" presName="circle3" presStyleLbl="node1" presStyleIdx="2" presStyleCnt="4"/>
      <dgm:spPr>
        <a:prstGeom prst="diamond">
          <a:avLst/>
        </a:prstGeom>
      </dgm:spPr>
      <dgm:t>
        <a:bodyPr/>
        <a:lstStyle/>
        <a:p>
          <a:endParaRPr lang="en-US"/>
        </a:p>
      </dgm:t>
    </dgm:pt>
    <dgm:pt modelId="{0CDEC838-86F4-4DD1-9753-51C2068F73D5}" type="pres">
      <dgm:prSet presAssocID="{794C2F88-8E42-4594-820C-9B593D938D1A}" presName="c3text" presStyleLbl="node1" presStyleIdx="2" presStyleCnt="4">
        <dgm:presLayoutVars>
          <dgm:bulletEnabled val="1"/>
        </dgm:presLayoutVars>
      </dgm:prSet>
      <dgm:spPr/>
      <dgm:t>
        <a:bodyPr/>
        <a:lstStyle/>
        <a:p>
          <a:endParaRPr lang="en-US"/>
        </a:p>
      </dgm:t>
    </dgm:pt>
    <dgm:pt modelId="{8B0BD551-DF05-4046-A515-3E153F649501}" type="pres">
      <dgm:prSet presAssocID="{794C2F88-8E42-4594-820C-9B593D938D1A}" presName="comp4" presStyleCnt="0"/>
      <dgm:spPr/>
    </dgm:pt>
    <dgm:pt modelId="{2B84A085-897C-4EDB-8D98-3859CCF40282}" type="pres">
      <dgm:prSet presAssocID="{794C2F88-8E42-4594-820C-9B593D938D1A}" presName="circle4" presStyleLbl="node1" presStyleIdx="3" presStyleCnt="4" custScaleX="110000" custScaleY="110000"/>
      <dgm:spPr>
        <a:prstGeom prst="diamond">
          <a:avLst/>
        </a:prstGeom>
      </dgm:spPr>
      <dgm:t>
        <a:bodyPr/>
        <a:lstStyle/>
        <a:p>
          <a:endParaRPr lang="en-US"/>
        </a:p>
      </dgm:t>
    </dgm:pt>
    <dgm:pt modelId="{FE74B049-E39C-41AA-8736-066B3942E2A1}" type="pres">
      <dgm:prSet presAssocID="{794C2F88-8E42-4594-820C-9B593D938D1A}" presName="c4text" presStyleLbl="node1" presStyleIdx="3" presStyleCnt="4">
        <dgm:presLayoutVars>
          <dgm:bulletEnabled val="1"/>
        </dgm:presLayoutVars>
      </dgm:prSet>
      <dgm:spPr/>
      <dgm:t>
        <a:bodyPr/>
        <a:lstStyle/>
        <a:p>
          <a:endParaRPr lang="en-US"/>
        </a:p>
      </dgm:t>
    </dgm:pt>
  </dgm:ptLst>
  <dgm:cxnLst>
    <dgm:cxn modelId="{99CE15E0-99D1-492B-8BB8-0AC58F92084C}" type="presOf" srcId="{794C2F88-8E42-4594-820C-9B593D938D1A}" destId="{DBB10968-8D6E-4ABF-84C7-F9C65780359C}" srcOrd="0" destOrd="0" presId="urn:microsoft.com/office/officeart/2005/8/layout/venn2"/>
    <dgm:cxn modelId="{FD4CF15C-7111-47E4-8DD8-199689E81311}" type="presOf" srcId="{BE7434BB-FE30-4496-8267-2DBD471BD6E9}" destId="{7DA0EDBA-8DCD-40CC-8DC8-9E86546B0EB3}" srcOrd="0" destOrd="0" presId="urn:microsoft.com/office/officeart/2005/8/layout/venn2"/>
    <dgm:cxn modelId="{28B11BB5-CF60-4619-B6E9-84F59BBF909D}" type="presOf" srcId="{BE7434BB-FE30-4496-8267-2DBD471BD6E9}" destId="{A5909F47-DEC8-45C7-8334-1E5A638E149F}" srcOrd="1" destOrd="0" presId="urn:microsoft.com/office/officeart/2005/8/layout/venn2"/>
    <dgm:cxn modelId="{B8E92D8A-8374-430A-9730-96A142C5C93F}" type="presOf" srcId="{EF487242-E225-41ED-B2DF-F25541D82513}" destId="{93F6A3E5-EC68-4A65-BDBF-DF188DAF6040}" srcOrd="0" destOrd="0" presId="urn:microsoft.com/office/officeart/2005/8/layout/venn2"/>
    <dgm:cxn modelId="{624C61B9-1C5D-49FF-8FFE-C937425C494F}" srcId="{794C2F88-8E42-4594-820C-9B593D938D1A}" destId="{7E35F69E-DDC6-47E8-A356-F1CD377B3A04}" srcOrd="3" destOrd="0" parTransId="{37A868FE-805C-429A-8AF9-35F7AC3E594A}" sibTransId="{253FB3A5-CF98-440B-8539-51A7BB350F32}"/>
    <dgm:cxn modelId="{3706581C-7A2A-4439-8CD1-302042D71E26}" type="presOf" srcId="{7E35F69E-DDC6-47E8-A356-F1CD377B3A04}" destId="{FE74B049-E39C-41AA-8736-066B3942E2A1}" srcOrd="1" destOrd="0" presId="urn:microsoft.com/office/officeart/2005/8/layout/venn2"/>
    <dgm:cxn modelId="{B94D32CA-E724-4291-8E93-36A902F1EC50}" srcId="{794C2F88-8E42-4594-820C-9B593D938D1A}" destId="{BE7434BB-FE30-4496-8267-2DBD471BD6E9}" srcOrd="1" destOrd="0" parTransId="{BA8E120D-8C4B-428D-B621-CE2A7B49AEBA}" sibTransId="{93AE8189-9202-4D15-9A31-4494B4B219CF}"/>
    <dgm:cxn modelId="{5EF11A17-EB17-40DB-8ADC-CBF9F3FA83E5}" srcId="{794C2F88-8E42-4594-820C-9B593D938D1A}" destId="{EA0AD8BD-810F-42D1-B086-D5BD67393980}" srcOrd="0" destOrd="0" parTransId="{21C0B4BC-23D8-4DE7-A039-1DCE940555CE}" sibTransId="{4AEF923F-9BF0-41DB-BC1C-903D1737011D}"/>
    <dgm:cxn modelId="{A358E458-FD90-4DF2-9212-981A10FD4F04}" type="presOf" srcId="{7E35F69E-DDC6-47E8-A356-F1CD377B3A04}" destId="{2B84A085-897C-4EDB-8D98-3859CCF40282}" srcOrd="0" destOrd="0" presId="urn:microsoft.com/office/officeart/2005/8/layout/venn2"/>
    <dgm:cxn modelId="{DF0DB770-C88D-4E81-A1BB-CF1DF14897AE}" type="presOf" srcId="{EF487242-E225-41ED-B2DF-F25541D82513}" destId="{0CDEC838-86F4-4DD1-9753-51C2068F73D5}" srcOrd="1" destOrd="0" presId="urn:microsoft.com/office/officeart/2005/8/layout/venn2"/>
    <dgm:cxn modelId="{2180AB33-D658-4418-833E-CB78D978F1CA}" type="presOf" srcId="{EA0AD8BD-810F-42D1-B086-D5BD67393980}" destId="{00BCC119-770E-4E86-9978-82B10077D676}" srcOrd="1" destOrd="0" presId="urn:microsoft.com/office/officeart/2005/8/layout/venn2"/>
    <dgm:cxn modelId="{9363EA38-CD02-41DC-9F1C-9700B8DCAD22}" type="presOf" srcId="{EA0AD8BD-810F-42D1-B086-D5BD67393980}" destId="{DFC2EDE7-CDF9-4DEC-914F-0773C3503E19}" srcOrd="0" destOrd="0" presId="urn:microsoft.com/office/officeart/2005/8/layout/venn2"/>
    <dgm:cxn modelId="{F039479A-A18A-4343-84CE-1E253ABD7540}" srcId="{794C2F88-8E42-4594-820C-9B593D938D1A}" destId="{EF487242-E225-41ED-B2DF-F25541D82513}" srcOrd="2" destOrd="0" parTransId="{CC764D12-1E24-41F5-9A17-090F1B275F50}" sibTransId="{2A93CEC3-0604-411C-89A5-220A5D19CB05}"/>
    <dgm:cxn modelId="{18761B36-8DD8-4D18-BD39-576315B63772}" type="presParOf" srcId="{DBB10968-8D6E-4ABF-84C7-F9C65780359C}" destId="{D8664D88-A754-4983-BE66-3F6DEDA82BCD}" srcOrd="0" destOrd="0" presId="urn:microsoft.com/office/officeart/2005/8/layout/venn2"/>
    <dgm:cxn modelId="{44161CD9-32AB-43B5-8FB5-8418C800605D}" type="presParOf" srcId="{D8664D88-A754-4983-BE66-3F6DEDA82BCD}" destId="{DFC2EDE7-CDF9-4DEC-914F-0773C3503E19}" srcOrd="0" destOrd="0" presId="urn:microsoft.com/office/officeart/2005/8/layout/venn2"/>
    <dgm:cxn modelId="{80962B4A-82A4-4220-A215-0BCAF008BBBD}" type="presParOf" srcId="{D8664D88-A754-4983-BE66-3F6DEDA82BCD}" destId="{00BCC119-770E-4E86-9978-82B10077D676}" srcOrd="1" destOrd="0" presId="urn:microsoft.com/office/officeart/2005/8/layout/venn2"/>
    <dgm:cxn modelId="{7F04381B-545D-4952-A4DF-B9B210B07061}" type="presParOf" srcId="{DBB10968-8D6E-4ABF-84C7-F9C65780359C}" destId="{7EA04FD3-7B59-4F73-A97C-61FB6F9BF8F5}" srcOrd="1" destOrd="0" presId="urn:microsoft.com/office/officeart/2005/8/layout/venn2"/>
    <dgm:cxn modelId="{3C075070-2907-482E-BFD9-BC05D369C598}" type="presParOf" srcId="{7EA04FD3-7B59-4F73-A97C-61FB6F9BF8F5}" destId="{7DA0EDBA-8DCD-40CC-8DC8-9E86546B0EB3}" srcOrd="0" destOrd="0" presId="urn:microsoft.com/office/officeart/2005/8/layout/venn2"/>
    <dgm:cxn modelId="{07B67131-62BB-47FF-BAD3-842036E3160F}" type="presParOf" srcId="{7EA04FD3-7B59-4F73-A97C-61FB6F9BF8F5}" destId="{A5909F47-DEC8-45C7-8334-1E5A638E149F}" srcOrd="1" destOrd="0" presId="urn:microsoft.com/office/officeart/2005/8/layout/venn2"/>
    <dgm:cxn modelId="{A214F8F0-0FE2-4D35-AF6B-94771C0CA091}" type="presParOf" srcId="{DBB10968-8D6E-4ABF-84C7-F9C65780359C}" destId="{6BCD67F6-DE99-4366-9B41-ED74A536C118}" srcOrd="2" destOrd="0" presId="urn:microsoft.com/office/officeart/2005/8/layout/venn2"/>
    <dgm:cxn modelId="{4BD1DE18-0C31-4340-A80A-92B57438F5D6}" type="presParOf" srcId="{6BCD67F6-DE99-4366-9B41-ED74A536C118}" destId="{93F6A3E5-EC68-4A65-BDBF-DF188DAF6040}" srcOrd="0" destOrd="0" presId="urn:microsoft.com/office/officeart/2005/8/layout/venn2"/>
    <dgm:cxn modelId="{C7E99E3E-C34C-45E5-ACF4-6488016C364F}" type="presParOf" srcId="{6BCD67F6-DE99-4366-9B41-ED74A536C118}" destId="{0CDEC838-86F4-4DD1-9753-51C2068F73D5}" srcOrd="1" destOrd="0" presId="urn:microsoft.com/office/officeart/2005/8/layout/venn2"/>
    <dgm:cxn modelId="{E6FCA9ED-DF2E-4DB0-B0CA-38E52BC670B0}" type="presParOf" srcId="{DBB10968-8D6E-4ABF-84C7-F9C65780359C}" destId="{8B0BD551-DF05-4046-A515-3E153F649501}" srcOrd="3" destOrd="0" presId="urn:microsoft.com/office/officeart/2005/8/layout/venn2"/>
    <dgm:cxn modelId="{4EB5C081-A5DD-4D94-A5D8-9D8EC35E05BA}" type="presParOf" srcId="{8B0BD551-DF05-4046-A515-3E153F649501}" destId="{2B84A085-897C-4EDB-8D98-3859CCF40282}" srcOrd="0" destOrd="0" presId="urn:microsoft.com/office/officeart/2005/8/layout/venn2"/>
    <dgm:cxn modelId="{5057B22B-AD7B-4E3B-8DFE-08CF7CAA5A88}" type="presParOf" srcId="{8B0BD551-DF05-4046-A515-3E153F649501}" destId="{FE74B049-E39C-41AA-8736-066B3942E2A1}"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3946C-B023-4BCD-87B3-CB1B22586878}"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26C5739C-447B-44A8-BDAB-F6200F699163}">
      <dgm:prSet phldrT="[Text]"/>
      <dgm:spPr/>
      <dgm:t>
        <a:bodyPr/>
        <a:lstStyle/>
        <a:p>
          <a:r>
            <a:rPr lang="en-US" dirty="0"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DD7B35EE-CB3F-4FE9-95BB-67F72749E341}" type="parTrans" cxnId="{F3937BE9-0BC5-4CD3-8B3E-55DF364CAC6C}">
      <dgm:prSet/>
      <dgm:spPr/>
      <dgm:t>
        <a:bodyPr/>
        <a:lstStyle/>
        <a:p>
          <a:endParaRPr lang="en-US"/>
        </a:p>
      </dgm:t>
    </dgm:pt>
    <dgm:pt modelId="{670AFC31-AA27-4D52-90C8-404BB700B78A}" type="sibTrans" cxnId="{F3937BE9-0BC5-4CD3-8B3E-55DF364CAC6C}">
      <dgm:prSet/>
      <dgm:spPr/>
      <dgm:t>
        <a:bodyPr/>
        <a:lstStyle/>
        <a:p>
          <a:endParaRPr lang="en-US"/>
        </a:p>
      </dgm:t>
    </dgm:pt>
    <dgm:pt modelId="{FEF4CEC7-9D05-4403-9644-1603391B2C4B}">
      <dgm:prSet phldrT="[Text]"/>
      <dgm:spPr/>
      <dgm:t>
        <a:bodyPr/>
        <a:lstStyle/>
        <a:p>
          <a:r>
            <a:rPr lang="en-US" dirty="0"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9BFD4C21-A20C-4129-9BF9-80C7FA9A56A4}" type="sibTrans" cxnId="{445E10BF-FCEF-4A10-99EA-A693B17CEBB5}">
      <dgm:prSet/>
      <dgm:spPr/>
      <dgm:t>
        <a:bodyPr/>
        <a:lstStyle/>
        <a:p>
          <a:endParaRPr lang="en-US"/>
        </a:p>
      </dgm:t>
    </dgm:pt>
    <dgm:pt modelId="{3886774C-A49D-4C5F-B3EF-4C0DF6F18DAF}" type="parTrans" cxnId="{445E10BF-FCEF-4A10-99EA-A693B17CEBB5}">
      <dgm:prSet/>
      <dgm:spPr/>
      <dgm:t>
        <a:bodyPr/>
        <a:lstStyle/>
        <a:p>
          <a:endParaRPr lang="en-US"/>
        </a:p>
      </dgm:t>
    </dgm:pt>
    <dgm:pt modelId="{C10F52D0-DFEF-4D7F-874C-02A2C36DA109}">
      <dgm:prSet/>
      <dgm:spPr/>
      <dgm:t>
        <a:bodyPr/>
        <a:lstStyle/>
        <a:p>
          <a:r>
            <a:rPr lang="en-US"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E095C38E-C7A1-4714-84CF-718FE3A03E90}" type="parTrans" cxnId="{B85976DB-9F93-42ED-B659-130FAFE7448A}">
      <dgm:prSet/>
      <dgm:spPr/>
      <dgm:t>
        <a:bodyPr/>
        <a:lstStyle/>
        <a:p>
          <a:endParaRPr lang="en-US"/>
        </a:p>
      </dgm:t>
    </dgm:pt>
    <dgm:pt modelId="{8A8541DF-09D9-4897-AECC-0ADE014959E9}" type="sibTrans" cxnId="{B85976DB-9F93-42ED-B659-130FAFE7448A}">
      <dgm:prSet/>
      <dgm:spPr/>
      <dgm:t>
        <a:bodyPr/>
        <a:lstStyle/>
        <a:p>
          <a:endParaRPr lang="en-US"/>
        </a:p>
      </dgm:t>
    </dgm:pt>
    <dgm:pt modelId="{9606D5E7-2189-4174-A510-DF99ECE10E1D}">
      <dgm:prSet/>
      <dgm:spPr/>
      <dgm:t>
        <a:bodyPr/>
        <a:lstStyle/>
        <a:p>
          <a:r>
            <a:rPr lang="en-US" dirty="0"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4EC6B14E-5F14-4DD9-8059-A5AF3AEC11F2}" type="parTrans" cxnId="{90517874-9939-4BE8-A497-426783567BD8}">
      <dgm:prSet/>
      <dgm:spPr/>
      <dgm:t>
        <a:bodyPr/>
        <a:lstStyle/>
        <a:p>
          <a:endParaRPr lang="en-US"/>
        </a:p>
      </dgm:t>
    </dgm:pt>
    <dgm:pt modelId="{390F38DE-E740-4439-9554-3837C5071AE7}" type="sibTrans" cxnId="{90517874-9939-4BE8-A497-426783567BD8}">
      <dgm:prSet/>
      <dgm:spPr/>
      <dgm:t>
        <a:bodyPr/>
        <a:lstStyle/>
        <a:p>
          <a:endParaRPr lang="en-US"/>
        </a:p>
      </dgm:t>
    </dgm:pt>
    <dgm:pt modelId="{BDFEEED8-D331-4080-89F4-80855477CBBB}">
      <dgm:prSet/>
      <dgm:spPr/>
      <dgm:t>
        <a:bodyPr/>
        <a:lstStyle/>
        <a:p>
          <a:r>
            <a:rPr lang="en-US" dirty="0"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6FE579B6-6C0B-4D5C-9E7C-7C55D2968831}" type="parTrans" cxnId="{7973D859-C9D2-4163-AF20-F35290A6B275}">
      <dgm:prSet/>
      <dgm:spPr/>
      <dgm:t>
        <a:bodyPr/>
        <a:lstStyle/>
        <a:p>
          <a:endParaRPr lang="en-US"/>
        </a:p>
      </dgm:t>
    </dgm:pt>
    <dgm:pt modelId="{6FA56EEA-A063-4460-BBD6-4BF814A809CA}" type="sibTrans" cxnId="{7973D859-C9D2-4163-AF20-F35290A6B275}">
      <dgm:prSet/>
      <dgm:spPr/>
      <dgm:t>
        <a:bodyPr/>
        <a:lstStyle/>
        <a:p>
          <a:endParaRPr lang="en-US"/>
        </a:p>
      </dgm:t>
    </dgm:pt>
    <dgm:pt modelId="{5636BFC0-A5AF-4A3E-B2EA-4732450573D6}">
      <dgm:prSet/>
      <dgm:spPr/>
      <dgm:t>
        <a:bodyPr/>
        <a:lstStyle/>
        <a:p>
          <a:r>
            <a:rPr lang="en-US" smtClean="0">
              <a:solidFill>
                <a:schemeClr val="accent6">
                  <a:lumMod val="60000"/>
                  <a:lumOff val="40000"/>
                </a:schemeClr>
              </a:solidFill>
              <a:latin typeface="PT Sans" panose="020B0503020203020204" pitchFamily="34" charset="0"/>
            </a:rPr>
            <a:t>industry. Lorem Ipsum has been the industry's standard dummy text ever since the 1500s, </a:t>
          </a:r>
          <a:endParaRPr lang="en-US" dirty="0">
            <a:solidFill>
              <a:schemeClr val="accent6">
                <a:lumMod val="60000"/>
                <a:lumOff val="40000"/>
              </a:schemeClr>
            </a:solidFill>
          </a:endParaRPr>
        </a:p>
      </dgm:t>
    </dgm:pt>
    <dgm:pt modelId="{4B83B546-701B-4950-B032-7CCAA684DB67}" type="parTrans" cxnId="{BDF05DFA-3BA6-477F-A952-F696A1869CF8}">
      <dgm:prSet/>
      <dgm:spPr/>
      <dgm:t>
        <a:bodyPr/>
        <a:lstStyle/>
        <a:p>
          <a:endParaRPr lang="en-US"/>
        </a:p>
      </dgm:t>
    </dgm:pt>
    <dgm:pt modelId="{ECB838D8-CBE1-4DAB-89AE-1D39D9C69C4E}" type="sibTrans" cxnId="{BDF05DFA-3BA6-477F-A952-F696A1869CF8}">
      <dgm:prSet/>
      <dgm:spPr/>
      <dgm:t>
        <a:bodyPr/>
        <a:lstStyle/>
        <a:p>
          <a:endParaRPr lang="en-US"/>
        </a:p>
      </dgm:t>
    </dgm:pt>
    <dgm:pt modelId="{5CDB9334-52E5-4D82-8E87-80A48EC55C84}" type="pres">
      <dgm:prSet presAssocID="{6633946C-B023-4BCD-87B3-CB1B22586878}" presName="compositeShape" presStyleCnt="0">
        <dgm:presLayoutVars>
          <dgm:chMax val="7"/>
          <dgm:dir/>
          <dgm:resizeHandles val="exact"/>
        </dgm:presLayoutVars>
      </dgm:prSet>
      <dgm:spPr/>
      <dgm:t>
        <a:bodyPr/>
        <a:lstStyle/>
        <a:p>
          <a:endParaRPr lang="en-US"/>
        </a:p>
      </dgm:t>
    </dgm:pt>
    <dgm:pt modelId="{F4662EB1-E262-478D-9B6D-34F5BB43120C}" type="pres">
      <dgm:prSet presAssocID="{26C5739C-447B-44A8-BDAB-F6200F699163}" presName="circ1" presStyleLbl="vennNode1" presStyleIdx="0" presStyleCnt="6"/>
      <dgm:spPr/>
    </dgm:pt>
    <dgm:pt modelId="{0B717A6F-6A71-43BF-845A-47137D3B4905}" type="pres">
      <dgm:prSet presAssocID="{26C5739C-447B-44A8-BDAB-F6200F699163}" presName="circ1Tx" presStyleLbl="revTx" presStyleIdx="0" presStyleCnt="0">
        <dgm:presLayoutVars>
          <dgm:chMax val="0"/>
          <dgm:chPref val="0"/>
          <dgm:bulletEnabled val="1"/>
        </dgm:presLayoutVars>
      </dgm:prSet>
      <dgm:spPr/>
      <dgm:t>
        <a:bodyPr/>
        <a:lstStyle/>
        <a:p>
          <a:endParaRPr lang="en-US"/>
        </a:p>
      </dgm:t>
    </dgm:pt>
    <dgm:pt modelId="{675A8087-6ACC-4BBA-871A-88A4DB7E4393}" type="pres">
      <dgm:prSet presAssocID="{FEF4CEC7-9D05-4403-9644-1603391B2C4B}" presName="circ2" presStyleLbl="vennNode1" presStyleIdx="1" presStyleCnt="6"/>
      <dgm:spPr/>
    </dgm:pt>
    <dgm:pt modelId="{CA499177-0D47-4543-A781-7C55CBEAFF4F}" type="pres">
      <dgm:prSet presAssocID="{FEF4CEC7-9D05-4403-9644-1603391B2C4B}" presName="circ2Tx" presStyleLbl="revTx" presStyleIdx="0" presStyleCnt="0">
        <dgm:presLayoutVars>
          <dgm:chMax val="0"/>
          <dgm:chPref val="0"/>
          <dgm:bulletEnabled val="1"/>
        </dgm:presLayoutVars>
      </dgm:prSet>
      <dgm:spPr/>
      <dgm:t>
        <a:bodyPr/>
        <a:lstStyle/>
        <a:p>
          <a:endParaRPr lang="en-US"/>
        </a:p>
      </dgm:t>
    </dgm:pt>
    <dgm:pt modelId="{A7A6EDA5-0A12-4549-B171-171748EA2C98}" type="pres">
      <dgm:prSet presAssocID="{C10F52D0-DFEF-4D7F-874C-02A2C36DA109}" presName="circ3" presStyleLbl="vennNode1" presStyleIdx="2" presStyleCnt="6"/>
      <dgm:spPr/>
    </dgm:pt>
    <dgm:pt modelId="{9FEF1ECD-B733-4D36-B557-8D0E039C6C69}" type="pres">
      <dgm:prSet presAssocID="{C10F52D0-DFEF-4D7F-874C-02A2C36DA109}" presName="circ3Tx" presStyleLbl="revTx" presStyleIdx="0" presStyleCnt="0">
        <dgm:presLayoutVars>
          <dgm:chMax val="0"/>
          <dgm:chPref val="0"/>
          <dgm:bulletEnabled val="1"/>
        </dgm:presLayoutVars>
      </dgm:prSet>
      <dgm:spPr/>
      <dgm:t>
        <a:bodyPr/>
        <a:lstStyle/>
        <a:p>
          <a:endParaRPr lang="en-US"/>
        </a:p>
      </dgm:t>
    </dgm:pt>
    <dgm:pt modelId="{5C856EA3-A9BC-4AFA-9352-FDC5B37C2A79}" type="pres">
      <dgm:prSet presAssocID="{9606D5E7-2189-4174-A510-DF99ECE10E1D}" presName="circ4" presStyleLbl="vennNode1" presStyleIdx="3" presStyleCnt="6"/>
      <dgm:spPr/>
    </dgm:pt>
    <dgm:pt modelId="{40DCB6BB-A45D-46D0-B331-91FE3D6F0328}" type="pres">
      <dgm:prSet presAssocID="{9606D5E7-2189-4174-A510-DF99ECE10E1D}" presName="circ4Tx" presStyleLbl="revTx" presStyleIdx="0" presStyleCnt="0">
        <dgm:presLayoutVars>
          <dgm:chMax val="0"/>
          <dgm:chPref val="0"/>
          <dgm:bulletEnabled val="1"/>
        </dgm:presLayoutVars>
      </dgm:prSet>
      <dgm:spPr/>
      <dgm:t>
        <a:bodyPr/>
        <a:lstStyle/>
        <a:p>
          <a:endParaRPr lang="en-US"/>
        </a:p>
      </dgm:t>
    </dgm:pt>
    <dgm:pt modelId="{9BF534D8-D172-446D-BAAE-EDBE03A5BA7C}" type="pres">
      <dgm:prSet presAssocID="{5636BFC0-A5AF-4A3E-B2EA-4732450573D6}" presName="circ5" presStyleLbl="vennNode1" presStyleIdx="4" presStyleCnt="6"/>
      <dgm:spPr/>
    </dgm:pt>
    <dgm:pt modelId="{FA9994FA-BF3F-4305-940F-D579EA9EF03D}" type="pres">
      <dgm:prSet presAssocID="{5636BFC0-A5AF-4A3E-B2EA-4732450573D6}" presName="circ5Tx" presStyleLbl="revTx" presStyleIdx="0" presStyleCnt="0">
        <dgm:presLayoutVars>
          <dgm:chMax val="0"/>
          <dgm:chPref val="0"/>
          <dgm:bulletEnabled val="1"/>
        </dgm:presLayoutVars>
      </dgm:prSet>
      <dgm:spPr/>
      <dgm:t>
        <a:bodyPr/>
        <a:lstStyle/>
        <a:p>
          <a:endParaRPr lang="en-US"/>
        </a:p>
      </dgm:t>
    </dgm:pt>
    <dgm:pt modelId="{468FBFAB-2560-45D4-A578-07E362D6FF70}" type="pres">
      <dgm:prSet presAssocID="{BDFEEED8-D331-4080-89F4-80855477CBBB}" presName="circ6" presStyleLbl="vennNode1" presStyleIdx="5" presStyleCnt="6"/>
      <dgm:spPr/>
    </dgm:pt>
    <dgm:pt modelId="{4387F767-AE49-4529-BBA9-27DE398B4842}" type="pres">
      <dgm:prSet presAssocID="{BDFEEED8-D331-4080-89F4-80855477CBBB}" presName="circ6Tx" presStyleLbl="revTx" presStyleIdx="0" presStyleCnt="0">
        <dgm:presLayoutVars>
          <dgm:chMax val="0"/>
          <dgm:chPref val="0"/>
          <dgm:bulletEnabled val="1"/>
        </dgm:presLayoutVars>
      </dgm:prSet>
      <dgm:spPr/>
      <dgm:t>
        <a:bodyPr/>
        <a:lstStyle/>
        <a:p>
          <a:endParaRPr lang="en-US"/>
        </a:p>
      </dgm:t>
    </dgm:pt>
  </dgm:ptLst>
  <dgm:cxnLst>
    <dgm:cxn modelId="{AAADDC52-B7CB-442A-A820-132B1B7B979C}" type="presOf" srcId="{9606D5E7-2189-4174-A510-DF99ECE10E1D}" destId="{40DCB6BB-A45D-46D0-B331-91FE3D6F0328}" srcOrd="0" destOrd="0" presId="urn:microsoft.com/office/officeart/2005/8/layout/venn1"/>
    <dgm:cxn modelId="{A96FFF30-9AB7-4E77-94F6-DDE7E08FF9C9}" type="presOf" srcId="{5636BFC0-A5AF-4A3E-B2EA-4732450573D6}" destId="{FA9994FA-BF3F-4305-940F-D579EA9EF03D}" srcOrd="0" destOrd="0" presId="urn:microsoft.com/office/officeart/2005/8/layout/venn1"/>
    <dgm:cxn modelId="{F3937BE9-0BC5-4CD3-8B3E-55DF364CAC6C}" srcId="{6633946C-B023-4BCD-87B3-CB1B22586878}" destId="{26C5739C-447B-44A8-BDAB-F6200F699163}" srcOrd="0" destOrd="0" parTransId="{DD7B35EE-CB3F-4FE9-95BB-67F72749E341}" sibTransId="{670AFC31-AA27-4D52-90C8-404BB700B78A}"/>
    <dgm:cxn modelId="{7973D859-C9D2-4163-AF20-F35290A6B275}" srcId="{6633946C-B023-4BCD-87B3-CB1B22586878}" destId="{BDFEEED8-D331-4080-89F4-80855477CBBB}" srcOrd="5" destOrd="0" parTransId="{6FE579B6-6C0B-4D5C-9E7C-7C55D2968831}" sibTransId="{6FA56EEA-A063-4460-BBD6-4BF814A809CA}"/>
    <dgm:cxn modelId="{0DEB3BF0-D269-48E6-90B7-F9FE03AB3F86}" type="presOf" srcId="{FEF4CEC7-9D05-4403-9644-1603391B2C4B}" destId="{CA499177-0D47-4543-A781-7C55CBEAFF4F}" srcOrd="0" destOrd="0" presId="urn:microsoft.com/office/officeart/2005/8/layout/venn1"/>
    <dgm:cxn modelId="{147ACC5C-206E-48F9-8DF9-82FB1A8E05D9}" type="presOf" srcId="{BDFEEED8-D331-4080-89F4-80855477CBBB}" destId="{4387F767-AE49-4529-BBA9-27DE398B4842}" srcOrd="0" destOrd="0" presId="urn:microsoft.com/office/officeart/2005/8/layout/venn1"/>
    <dgm:cxn modelId="{EBA6001D-4D49-4459-B541-777751B5CD85}" type="presOf" srcId="{26C5739C-447B-44A8-BDAB-F6200F699163}" destId="{0B717A6F-6A71-43BF-845A-47137D3B4905}" srcOrd="0" destOrd="0" presId="urn:microsoft.com/office/officeart/2005/8/layout/venn1"/>
    <dgm:cxn modelId="{61A49CC0-BC81-445A-9628-E093C15B3EFB}" type="presOf" srcId="{C10F52D0-DFEF-4D7F-874C-02A2C36DA109}" destId="{9FEF1ECD-B733-4D36-B557-8D0E039C6C69}" srcOrd="0" destOrd="0" presId="urn:microsoft.com/office/officeart/2005/8/layout/venn1"/>
    <dgm:cxn modelId="{DEC21729-DBDB-49DC-971B-92E906087C35}" type="presOf" srcId="{6633946C-B023-4BCD-87B3-CB1B22586878}" destId="{5CDB9334-52E5-4D82-8E87-80A48EC55C84}" srcOrd="0" destOrd="0" presId="urn:microsoft.com/office/officeart/2005/8/layout/venn1"/>
    <dgm:cxn modelId="{B85976DB-9F93-42ED-B659-130FAFE7448A}" srcId="{6633946C-B023-4BCD-87B3-CB1B22586878}" destId="{C10F52D0-DFEF-4D7F-874C-02A2C36DA109}" srcOrd="2" destOrd="0" parTransId="{E095C38E-C7A1-4714-84CF-718FE3A03E90}" sibTransId="{8A8541DF-09D9-4897-AECC-0ADE014959E9}"/>
    <dgm:cxn modelId="{BDF05DFA-3BA6-477F-A952-F696A1869CF8}" srcId="{6633946C-B023-4BCD-87B3-CB1B22586878}" destId="{5636BFC0-A5AF-4A3E-B2EA-4732450573D6}" srcOrd="4" destOrd="0" parTransId="{4B83B546-701B-4950-B032-7CCAA684DB67}" sibTransId="{ECB838D8-CBE1-4DAB-89AE-1D39D9C69C4E}"/>
    <dgm:cxn modelId="{445E10BF-FCEF-4A10-99EA-A693B17CEBB5}" srcId="{6633946C-B023-4BCD-87B3-CB1B22586878}" destId="{FEF4CEC7-9D05-4403-9644-1603391B2C4B}" srcOrd="1" destOrd="0" parTransId="{3886774C-A49D-4C5F-B3EF-4C0DF6F18DAF}" sibTransId="{9BFD4C21-A20C-4129-9BF9-80C7FA9A56A4}"/>
    <dgm:cxn modelId="{90517874-9939-4BE8-A497-426783567BD8}" srcId="{6633946C-B023-4BCD-87B3-CB1B22586878}" destId="{9606D5E7-2189-4174-A510-DF99ECE10E1D}" srcOrd="3" destOrd="0" parTransId="{4EC6B14E-5F14-4DD9-8059-A5AF3AEC11F2}" sibTransId="{390F38DE-E740-4439-9554-3837C5071AE7}"/>
    <dgm:cxn modelId="{9D8A28F7-68C5-4671-9A18-F7508A11F89B}" type="presParOf" srcId="{5CDB9334-52E5-4D82-8E87-80A48EC55C84}" destId="{F4662EB1-E262-478D-9B6D-34F5BB43120C}" srcOrd="0" destOrd="0" presId="urn:microsoft.com/office/officeart/2005/8/layout/venn1"/>
    <dgm:cxn modelId="{CD164F3C-AA46-41C1-BB89-9ADC073AB482}" type="presParOf" srcId="{5CDB9334-52E5-4D82-8E87-80A48EC55C84}" destId="{0B717A6F-6A71-43BF-845A-47137D3B4905}" srcOrd="1" destOrd="0" presId="urn:microsoft.com/office/officeart/2005/8/layout/venn1"/>
    <dgm:cxn modelId="{5863FF6C-8342-4197-9CD3-692D9F82F712}" type="presParOf" srcId="{5CDB9334-52E5-4D82-8E87-80A48EC55C84}" destId="{675A8087-6ACC-4BBA-871A-88A4DB7E4393}" srcOrd="2" destOrd="0" presId="urn:microsoft.com/office/officeart/2005/8/layout/venn1"/>
    <dgm:cxn modelId="{5C3EBDC7-8AED-48CF-A997-28054B870517}" type="presParOf" srcId="{5CDB9334-52E5-4D82-8E87-80A48EC55C84}" destId="{CA499177-0D47-4543-A781-7C55CBEAFF4F}" srcOrd="3" destOrd="0" presId="urn:microsoft.com/office/officeart/2005/8/layout/venn1"/>
    <dgm:cxn modelId="{55A25E9E-B029-4327-BB68-968586577162}" type="presParOf" srcId="{5CDB9334-52E5-4D82-8E87-80A48EC55C84}" destId="{A7A6EDA5-0A12-4549-B171-171748EA2C98}" srcOrd="4" destOrd="0" presId="urn:microsoft.com/office/officeart/2005/8/layout/venn1"/>
    <dgm:cxn modelId="{20FBE163-2BD2-4A31-AEDD-DF0E7CFA4DE1}" type="presParOf" srcId="{5CDB9334-52E5-4D82-8E87-80A48EC55C84}" destId="{9FEF1ECD-B733-4D36-B557-8D0E039C6C69}" srcOrd="5" destOrd="0" presId="urn:microsoft.com/office/officeart/2005/8/layout/venn1"/>
    <dgm:cxn modelId="{DD796AE1-BB89-4895-B405-7AED771D42AA}" type="presParOf" srcId="{5CDB9334-52E5-4D82-8E87-80A48EC55C84}" destId="{5C856EA3-A9BC-4AFA-9352-FDC5B37C2A79}" srcOrd="6" destOrd="0" presId="urn:microsoft.com/office/officeart/2005/8/layout/venn1"/>
    <dgm:cxn modelId="{1AACD5D9-EFB0-4273-BF00-3055B3900915}" type="presParOf" srcId="{5CDB9334-52E5-4D82-8E87-80A48EC55C84}" destId="{40DCB6BB-A45D-46D0-B331-91FE3D6F0328}" srcOrd="7" destOrd="0" presId="urn:microsoft.com/office/officeart/2005/8/layout/venn1"/>
    <dgm:cxn modelId="{00B606B4-28E9-42BE-A7DD-064AB7F8046B}" type="presParOf" srcId="{5CDB9334-52E5-4D82-8E87-80A48EC55C84}" destId="{9BF534D8-D172-446D-BAAE-EDBE03A5BA7C}" srcOrd="8" destOrd="0" presId="urn:microsoft.com/office/officeart/2005/8/layout/venn1"/>
    <dgm:cxn modelId="{C265C622-7033-41DE-BAA7-AEC040B7F4EF}" type="presParOf" srcId="{5CDB9334-52E5-4D82-8E87-80A48EC55C84}" destId="{FA9994FA-BF3F-4305-940F-D579EA9EF03D}" srcOrd="9" destOrd="0" presId="urn:microsoft.com/office/officeart/2005/8/layout/venn1"/>
    <dgm:cxn modelId="{71A01C54-C9F8-436C-B524-13DE7B11B5E0}" type="presParOf" srcId="{5CDB9334-52E5-4D82-8E87-80A48EC55C84}" destId="{468FBFAB-2560-45D4-A578-07E362D6FF70}" srcOrd="10" destOrd="0" presId="urn:microsoft.com/office/officeart/2005/8/layout/venn1"/>
    <dgm:cxn modelId="{FE6C0B83-5BE2-42D5-B810-C3DD636D765E}" type="presParOf" srcId="{5CDB9334-52E5-4D82-8E87-80A48EC55C84}" destId="{4387F767-AE49-4529-BBA9-27DE398B4842}" srcOrd="11"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E5349D-AA09-4E7E-97D7-6EB8ACC880BE}"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61A2B464-B7FE-409C-A6B9-5751AF5B1BF2}">
      <dgm:prSet phldrT="[Text]"/>
      <dgm:spPr/>
      <dgm:t>
        <a:bodyPr/>
        <a:lstStyle/>
        <a:p>
          <a:r>
            <a:rPr lang="en-US" dirty="0" smtClean="0">
              <a:latin typeface="PT Sans" panose="020B0503020203020204" pitchFamily="34" charset="0"/>
            </a:rPr>
            <a:t>Lorem Ipsum is simply dummy text of the printing</a:t>
          </a:r>
          <a:endParaRPr lang="en-US" dirty="0"/>
        </a:p>
      </dgm:t>
    </dgm:pt>
    <dgm:pt modelId="{A3F782D7-814A-4FA4-8965-197D5CDB9A02}" type="parTrans" cxnId="{D6C0F74B-3CD0-4747-8D8A-DC55F10F544C}">
      <dgm:prSet/>
      <dgm:spPr/>
      <dgm:t>
        <a:bodyPr/>
        <a:lstStyle/>
        <a:p>
          <a:endParaRPr lang="en-US"/>
        </a:p>
      </dgm:t>
    </dgm:pt>
    <dgm:pt modelId="{29FCB986-8E49-49DE-9816-7D7BD64CA944}" type="sibTrans" cxnId="{D6C0F74B-3CD0-4747-8D8A-DC55F10F544C}">
      <dgm:prSet/>
      <dgm:spPr>
        <a:solidFill>
          <a:schemeClr val="tx2">
            <a:lumMod val="20000"/>
            <a:lumOff val="80000"/>
          </a:schemeClr>
        </a:solidFill>
      </dgm:spPr>
      <dgm:t>
        <a:bodyPr/>
        <a:lstStyle/>
        <a:p>
          <a:endParaRPr lang="en-US"/>
        </a:p>
      </dgm:t>
    </dgm:pt>
    <dgm:pt modelId="{925B453C-42FC-4A1C-BAEA-CFE400EA8425}">
      <dgm:prSet phldrT="[Text]"/>
      <dgm:spPr/>
      <dgm:t>
        <a:bodyPr/>
        <a:lstStyle/>
        <a:p>
          <a:r>
            <a:rPr lang="en-US" dirty="0" smtClean="0">
              <a:latin typeface="PT Sans" panose="020B0503020203020204" pitchFamily="34" charset="0"/>
            </a:rPr>
            <a:t>Lorem Ipsum is simply dummy text of the printing</a:t>
          </a:r>
          <a:endParaRPr lang="en-US" dirty="0"/>
        </a:p>
      </dgm:t>
    </dgm:pt>
    <dgm:pt modelId="{94CC98E3-449B-41AF-BE01-8EBB6E1CF905}" type="sibTrans" cxnId="{F1EC1FC5-0D39-4EA2-9E98-01C86496E306}">
      <dgm:prSet/>
      <dgm:spPr>
        <a:solidFill>
          <a:schemeClr val="tx2">
            <a:lumMod val="20000"/>
            <a:lumOff val="80000"/>
          </a:schemeClr>
        </a:solidFill>
      </dgm:spPr>
      <dgm:t>
        <a:bodyPr/>
        <a:lstStyle/>
        <a:p>
          <a:endParaRPr lang="en-US"/>
        </a:p>
      </dgm:t>
    </dgm:pt>
    <dgm:pt modelId="{4BFE297B-7CE1-4C39-A874-1A1864374585}" type="parTrans" cxnId="{F1EC1FC5-0D39-4EA2-9E98-01C86496E306}">
      <dgm:prSet/>
      <dgm:spPr/>
      <dgm:t>
        <a:bodyPr/>
        <a:lstStyle/>
        <a:p>
          <a:endParaRPr lang="en-US"/>
        </a:p>
      </dgm:t>
    </dgm:pt>
    <dgm:pt modelId="{B520A342-0C74-4946-B125-44AFD789E03F}">
      <dgm:prSet phldrT="[Text]"/>
      <dgm:spPr/>
      <dgm:t>
        <a:bodyPr/>
        <a:lstStyle/>
        <a:p>
          <a:r>
            <a:rPr lang="en-US" dirty="0" smtClean="0">
              <a:latin typeface="PT Sans" panose="020B0503020203020204" pitchFamily="34" charset="0"/>
            </a:rPr>
            <a:t>Lorem Ipsum is simply dummy text of the printing</a:t>
          </a:r>
          <a:endParaRPr lang="en-US" dirty="0"/>
        </a:p>
      </dgm:t>
    </dgm:pt>
    <dgm:pt modelId="{EE5F9FBD-D7B8-48F9-9AB5-90589D2501AF}" type="sibTrans" cxnId="{AE96046B-3656-4CB2-9EF5-DC3F850FC37F}">
      <dgm:prSet/>
      <dgm:spPr>
        <a:solidFill>
          <a:schemeClr val="tx2">
            <a:lumMod val="20000"/>
            <a:lumOff val="80000"/>
          </a:schemeClr>
        </a:solidFill>
      </dgm:spPr>
      <dgm:t>
        <a:bodyPr/>
        <a:lstStyle/>
        <a:p>
          <a:endParaRPr lang="en-US"/>
        </a:p>
      </dgm:t>
    </dgm:pt>
    <dgm:pt modelId="{F3E55CE4-BE80-4ADB-8460-71DD6D4A1071}" type="parTrans" cxnId="{AE96046B-3656-4CB2-9EF5-DC3F850FC37F}">
      <dgm:prSet/>
      <dgm:spPr/>
      <dgm:t>
        <a:bodyPr/>
        <a:lstStyle/>
        <a:p>
          <a:endParaRPr lang="en-US"/>
        </a:p>
      </dgm:t>
    </dgm:pt>
    <dgm:pt modelId="{D04C8632-1AE1-46C4-9A0C-8AF90E287F69}">
      <dgm:prSet phldrT="[Text]"/>
      <dgm:spPr>
        <a:solidFill>
          <a:schemeClr val="tx2"/>
        </a:solidFill>
      </dgm:spPr>
      <dgm:t>
        <a:bodyPr/>
        <a:lstStyle/>
        <a:p>
          <a:r>
            <a:rPr lang="en-US" dirty="0" smtClean="0">
              <a:latin typeface="PT Sans" panose="020B0503020203020204" pitchFamily="34" charset="0"/>
            </a:rPr>
            <a:t>Lorem Ipsum is simply </a:t>
          </a:r>
          <a:endParaRPr lang="en-US" dirty="0"/>
        </a:p>
      </dgm:t>
    </dgm:pt>
    <dgm:pt modelId="{085AA997-5BEA-404C-AF43-C5CCB3E01A67}" type="sibTrans" cxnId="{C98AAB9B-2999-47A9-8C50-BADA9580FF67}">
      <dgm:prSet/>
      <dgm:spPr/>
      <dgm:t>
        <a:bodyPr/>
        <a:lstStyle/>
        <a:p>
          <a:endParaRPr lang="en-US"/>
        </a:p>
      </dgm:t>
    </dgm:pt>
    <dgm:pt modelId="{DACA463D-05B7-4076-9FAD-5A0F286E73C5}" type="parTrans" cxnId="{C98AAB9B-2999-47A9-8C50-BADA9580FF67}">
      <dgm:prSet/>
      <dgm:spPr/>
      <dgm:t>
        <a:bodyPr/>
        <a:lstStyle/>
        <a:p>
          <a:endParaRPr lang="en-US"/>
        </a:p>
      </dgm:t>
    </dgm:pt>
    <dgm:pt modelId="{BA92DF74-7207-47ED-93A7-8FA5D31101EE}" type="pres">
      <dgm:prSet presAssocID="{B2E5349D-AA09-4E7E-97D7-6EB8ACC880BE}" presName="Name0" presStyleCnt="0">
        <dgm:presLayoutVars>
          <dgm:chMax val="1"/>
          <dgm:dir/>
          <dgm:animLvl val="ctr"/>
          <dgm:resizeHandles val="exact"/>
        </dgm:presLayoutVars>
      </dgm:prSet>
      <dgm:spPr/>
      <dgm:t>
        <a:bodyPr/>
        <a:lstStyle/>
        <a:p>
          <a:endParaRPr lang="en-US"/>
        </a:p>
      </dgm:t>
    </dgm:pt>
    <dgm:pt modelId="{E56F1C17-D0F2-4098-98AE-2127D5AF035F}" type="pres">
      <dgm:prSet presAssocID="{D04C8632-1AE1-46C4-9A0C-8AF90E287F69}" presName="centerShape" presStyleLbl="node0" presStyleIdx="0" presStyleCnt="1"/>
      <dgm:spPr/>
      <dgm:t>
        <a:bodyPr/>
        <a:lstStyle/>
        <a:p>
          <a:endParaRPr lang="en-US"/>
        </a:p>
      </dgm:t>
    </dgm:pt>
    <dgm:pt modelId="{E86E649B-04D6-45D9-9445-0078413BF8F5}" type="pres">
      <dgm:prSet presAssocID="{925B453C-42FC-4A1C-BAEA-CFE400EA8425}" presName="node" presStyleLbl="node1" presStyleIdx="0" presStyleCnt="3">
        <dgm:presLayoutVars>
          <dgm:bulletEnabled val="1"/>
        </dgm:presLayoutVars>
      </dgm:prSet>
      <dgm:spPr/>
      <dgm:t>
        <a:bodyPr/>
        <a:lstStyle/>
        <a:p>
          <a:endParaRPr lang="en-US"/>
        </a:p>
      </dgm:t>
    </dgm:pt>
    <dgm:pt modelId="{D420EE6F-2BB3-4DD0-878B-7BCF64E4E66D}" type="pres">
      <dgm:prSet presAssocID="{925B453C-42FC-4A1C-BAEA-CFE400EA8425}" presName="dummy" presStyleCnt="0"/>
      <dgm:spPr/>
    </dgm:pt>
    <dgm:pt modelId="{161599E5-0382-43C0-BA39-07BBCF36F051}" type="pres">
      <dgm:prSet presAssocID="{94CC98E3-449B-41AF-BE01-8EBB6E1CF905}" presName="sibTrans" presStyleLbl="sibTrans2D1" presStyleIdx="0" presStyleCnt="3"/>
      <dgm:spPr/>
      <dgm:t>
        <a:bodyPr/>
        <a:lstStyle/>
        <a:p>
          <a:endParaRPr lang="en-US"/>
        </a:p>
      </dgm:t>
    </dgm:pt>
    <dgm:pt modelId="{A31E56D8-82AA-4B0B-8F58-02DA8A0B0C83}" type="pres">
      <dgm:prSet presAssocID="{B520A342-0C74-4946-B125-44AFD789E03F}" presName="node" presStyleLbl="node1" presStyleIdx="1" presStyleCnt="3">
        <dgm:presLayoutVars>
          <dgm:bulletEnabled val="1"/>
        </dgm:presLayoutVars>
      </dgm:prSet>
      <dgm:spPr/>
      <dgm:t>
        <a:bodyPr/>
        <a:lstStyle/>
        <a:p>
          <a:endParaRPr lang="en-US"/>
        </a:p>
      </dgm:t>
    </dgm:pt>
    <dgm:pt modelId="{A9449750-EF68-4C20-8341-C6A9FD88DCF2}" type="pres">
      <dgm:prSet presAssocID="{B520A342-0C74-4946-B125-44AFD789E03F}" presName="dummy" presStyleCnt="0"/>
      <dgm:spPr/>
    </dgm:pt>
    <dgm:pt modelId="{769C3023-575B-4211-9C29-3AC3C6B33FE8}" type="pres">
      <dgm:prSet presAssocID="{EE5F9FBD-D7B8-48F9-9AB5-90589D2501AF}" presName="sibTrans" presStyleLbl="sibTrans2D1" presStyleIdx="1" presStyleCnt="3"/>
      <dgm:spPr/>
      <dgm:t>
        <a:bodyPr/>
        <a:lstStyle/>
        <a:p>
          <a:endParaRPr lang="en-US"/>
        </a:p>
      </dgm:t>
    </dgm:pt>
    <dgm:pt modelId="{D743DC78-8571-4E94-8E80-044E72C6FF78}" type="pres">
      <dgm:prSet presAssocID="{61A2B464-B7FE-409C-A6B9-5751AF5B1BF2}" presName="node" presStyleLbl="node1" presStyleIdx="2" presStyleCnt="3">
        <dgm:presLayoutVars>
          <dgm:bulletEnabled val="1"/>
        </dgm:presLayoutVars>
      </dgm:prSet>
      <dgm:spPr/>
      <dgm:t>
        <a:bodyPr/>
        <a:lstStyle/>
        <a:p>
          <a:endParaRPr lang="en-US"/>
        </a:p>
      </dgm:t>
    </dgm:pt>
    <dgm:pt modelId="{71D2563D-DABD-4040-994B-D65D2B53B60E}" type="pres">
      <dgm:prSet presAssocID="{61A2B464-B7FE-409C-A6B9-5751AF5B1BF2}" presName="dummy" presStyleCnt="0"/>
      <dgm:spPr/>
    </dgm:pt>
    <dgm:pt modelId="{9311EDBD-9545-4E2D-A469-97807ECBC5DA}" type="pres">
      <dgm:prSet presAssocID="{29FCB986-8E49-49DE-9816-7D7BD64CA944}" presName="sibTrans" presStyleLbl="sibTrans2D1" presStyleIdx="2" presStyleCnt="3"/>
      <dgm:spPr/>
      <dgm:t>
        <a:bodyPr/>
        <a:lstStyle/>
        <a:p>
          <a:endParaRPr lang="en-US"/>
        </a:p>
      </dgm:t>
    </dgm:pt>
  </dgm:ptLst>
  <dgm:cxnLst>
    <dgm:cxn modelId="{C98AAB9B-2999-47A9-8C50-BADA9580FF67}" srcId="{B2E5349D-AA09-4E7E-97D7-6EB8ACC880BE}" destId="{D04C8632-1AE1-46C4-9A0C-8AF90E287F69}" srcOrd="0" destOrd="0" parTransId="{DACA463D-05B7-4076-9FAD-5A0F286E73C5}" sibTransId="{085AA997-5BEA-404C-AF43-C5CCB3E01A67}"/>
    <dgm:cxn modelId="{F538FE8F-E886-49EF-8CAA-3FF757F91DB4}" type="presOf" srcId="{B520A342-0C74-4946-B125-44AFD789E03F}" destId="{A31E56D8-82AA-4B0B-8F58-02DA8A0B0C83}" srcOrd="0" destOrd="0" presId="urn:microsoft.com/office/officeart/2005/8/layout/radial6"/>
    <dgm:cxn modelId="{BB614F6F-6EC0-4A62-B508-96B999076750}" type="presOf" srcId="{29FCB986-8E49-49DE-9816-7D7BD64CA944}" destId="{9311EDBD-9545-4E2D-A469-97807ECBC5DA}" srcOrd="0" destOrd="0" presId="urn:microsoft.com/office/officeart/2005/8/layout/radial6"/>
    <dgm:cxn modelId="{F1EC1FC5-0D39-4EA2-9E98-01C86496E306}" srcId="{D04C8632-1AE1-46C4-9A0C-8AF90E287F69}" destId="{925B453C-42FC-4A1C-BAEA-CFE400EA8425}" srcOrd="0" destOrd="0" parTransId="{4BFE297B-7CE1-4C39-A874-1A1864374585}" sibTransId="{94CC98E3-449B-41AF-BE01-8EBB6E1CF905}"/>
    <dgm:cxn modelId="{C4787832-4D62-4204-A18D-B0D926EFD7E6}" type="presOf" srcId="{94CC98E3-449B-41AF-BE01-8EBB6E1CF905}" destId="{161599E5-0382-43C0-BA39-07BBCF36F051}" srcOrd="0" destOrd="0" presId="urn:microsoft.com/office/officeart/2005/8/layout/radial6"/>
    <dgm:cxn modelId="{16136E1F-093B-49A1-8686-6FD79F6DCBF8}" type="presOf" srcId="{61A2B464-B7FE-409C-A6B9-5751AF5B1BF2}" destId="{D743DC78-8571-4E94-8E80-044E72C6FF78}" srcOrd="0" destOrd="0" presId="urn:microsoft.com/office/officeart/2005/8/layout/radial6"/>
    <dgm:cxn modelId="{D6C0F74B-3CD0-4747-8D8A-DC55F10F544C}" srcId="{D04C8632-1AE1-46C4-9A0C-8AF90E287F69}" destId="{61A2B464-B7FE-409C-A6B9-5751AF5B1BF2}" srcOrd="2" destOrd="0" parTransId="{A3F782D7-814A-4FA4-8965-197D5CDB9A02}" sibTransId="{29FCB986-8E49-49DE-9816-7D7BD64CA944}"/>
    <dgm:cxn modelId="{9F12AD6B-98E2-4F88-A05C-D0D483FAFDB3}" type="presOf" srcId="{EE5F9FBD-D7B8-48F9-9AB5-90589D2501AF}" destId="{769C3023-575B-4211-9C29-3AC3C6B33FE8}" srcOrd="0" destOrd="0" presId="urn:microsoft.com/office/officeart/2005/8/layout/radial6"/>
    <dgm:cxn modelId="{2A11B2DB-1A99-4C3E-86F3-5A3BA568611A}" type="presOf" srcId="{925B453C-42FC-4A1C-BAEA-CFE400EA8425}" destId="{E86E649B-04D6-45D9-9445-0078413BF8F5}" srcOrd="0" destOrd="0" presId="urn:microsoft.com/office/officeart/2005/8/layout/radial6"/>
    <dgm:cxn modelId="{81168A31-D3E1-4EC0-8D8E-CFC85F4092BA}" type="presOf" srcId="{D04C8632-1AE1-46C4-9A0C-8AF90E287F69}" destId="{E56F1C17-D0F2-4098-98AE-2127D5AF035F}" srcOrd="0" destOrd="0" presId="urn:microsoft.com/office/officeart/2005/8/layout/radial6"/>
    <dgm:cxn modelId="{DB34E818-BB28-4FB7-A6EF-F4D7216769FD}" type="presOf" srcId="{B2E5349D-AA09-4E7E-97D7-6EB8ACC880BE}" destId="{BA92DF74-7207-47ED-93A7-8FA5D31101EE}" srcOrd="0" destOrd="0" presId="urn:microsoft.com/office/officeart/2005/8/layout/radial6"/>
    <dgm:cxn modelId="{AE96046B-3656-4CB2-9EF5-DC3F850FC37F}" srcId="{D04C8632-1AE1-46C4-9A0C-8AF90E287F69}" destId="{B520A342-0C74-4946-B125-44AFD789E03F}" srcOrd="1" destOrd="0" parTransId="{F3E55CE4-BE80-4ADB-8460-71DD6D4A1071}" sibTransId="{EE5F9FBD-D7B8-48F9-9AB5-90589D2501AF}"/>
    <dgm:cxn modelId="{2ACD2C9C-27FC-499F-9950-73B0F4ADB333}" type="presParOf" srcId="{BA92DF74-7207-47ED-93A7-8FA5D31101EE}" destId="{E56F1C17-D0F2-4098-98AE-2127D5AF035F}" srcOrd="0" destOrd="0" presId="urn:microsoft.com/office/officeart/2005/8/layout/radial6"/>
    <dgm:cxn modelId="{0DCD5510-C9C4-4517-8FED-869E45B2153E}" type="presParOf" srcId="{BA92DF74-7207-47ED-93A7-8FA5D31101EE}" destId="{E86E649B-04D6-45D9-9445-0078413BF8F5}" srcOrd="1" destOrd="0" presId="urn:microsoft.com/office/officeart/2005/8/layout/radial6"/>
    <dgm:cxn modelId="{06A19D89-2A24-43AC-A2D2-081D520C3230}" type="presParOf" srcId="{BA92DF74-7207-47ED-93A7-8FA5D31101EE}" destId="{D420EE6F-2BB3-4DD0-878B-7BCF64E4E66D}" srcOrd="2" destOrd="0" presId="urn:microsoft.com/office/officeart/2005/8/layout/radial6"/>
    <dgm:cxn modelId="{0C93A2CD-AD13-4BE0-894C-81D250644580}" type="presParOf" srcId="{BA92DF74-7207-47ED-93A7-8FA5D31101EE}" destId="{161599E5-0382-43C0-BA39-07BBCF36F051}" srcOrd="3" destOrd="0" presId="urn:microsoft.com/office/officeart/2005/8/layout/radial6"/>
    <dgm:cxn modelId="{E151929B-4A8A-4527-80F0-F2FFAF44FB37}" type="presParOf" srcId="{BA92DF74-7207-47ED-93A7-8FA5D31101EE}" destId="{A31E56D8-82AA-4B0B-8F58-02DA8A0B0C83}" srcOrd="4" destOrd="0" presId="urn:microsoft.com/office/officeart/2005/8/layout/radial6"/>
    <dgm:cxn modelId="{0D2408DB-0DCE-491C-A6A5-494DECB45D2E}" type="presParOf" srcId="{BA92DF74-7207-47ED-93A7-8FA5D31101EE}" destId="{A9449750-EF68-4C20-8341-C6A9FD88DCF2}" srcOrd="5" destOrd="0" presId="urn:microsoft.com/office/officeart/2005/8/layout/radial6"/>
    <dgm:cxn modelId="{7D47717F-9AC4-483B-8759-B62112F2259C}" type="presParOf" srcId="{BA92DF74-7207-47ED-93A7-8FA5D31101EE}" destId="{769C3023-575B-4211-9C29-3AC3C6B33FE8}" srcOrd="6" destOrd="0" presId="urn:microsoft.com/office/officeart/2005/8/layout/radial6"/>
    <dgm:cxn modelId="{E0FBBAA6-7DCA-4ABA-968C-8844B13A7577}" type="presParOf" srcId="{BA92DF74-7207-47ED-93A7-8FA5D31101EE}" destId="{D743DC78-8571-4E94-8E80-044E72C6FF78}" srcOrd="7" destOrd="0" presId="urn:microsoft.com/office/officeart/2005/8/layout/radial6"/>
    <dgm:cxn modelId="{EC6B12D0-F77A-4DAF-97B3-588EF0095FAF}" type="presParOf" srcId="{BA92DF74-7207-47ED-93A7-8FA5D31101EE}" destId="{71D2563D-DABD-4040-994B-D65D2B53B60E}" srcOrd="8" destOrd="0" presId="urn:microsoft.com/office/officeart/2005/8/layout/radial6"/>
    <dgm:cxn modelId="{40E03504-E0E9-4CD2-ADF6-8F57D096139B}" type="presParOf" srcId="{BA92DF74-7207-47ED-93A7-8FA5D31101EE}" destId="{9311EDBD-9545-4E2D-A469-97807ECBC5DA}"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0.41522</cdr:x>
      <cdr:y>0.39478</cdr:y>
    </cdr:from>
    <cdr:to>
      <cdr:x>0.57363</cdr:x>
      <cdr:y>0.58704</cdr:y>
    </cdr:to>
    <cdr:grpSp>
      <cdr:nvGrpSpPr>
        <cdr:cNvPr id="2" name="Group 1"/>
        <cdr:cNvGrpSpPr/>
      </cdr:nvGrpSpPr>
      <cdr:grpSpPr>
        <a:xfrm xmlns:a="http://schemas.openxmlformats.org/drawingml/2006/main">
          <a:off x="2006006" y="1331606"/>
          <a:ext cx="765309" cy="648499"/>
          <a:chOff x="1379538" y="1821656"/>
          <a:chExt cx="301625" cy="255588"/>
        </a:xfrm>
        <a:solidFill xmlns:a="http://schemas.openxmlformats.org/drawingml/2006/main">
          <a:schemeClr val="accent2"/>
        </a:solidFill>
      </cdr:grpSpPr>
      <cdr:sp macro="" textlink="">
        <cdr:nvSpPr>
          <cdr:cNvPr id="3" name="Freeform 2"/>
          <cdr:cNvSpPr>
            <a:spLocks xmlns:a="http://schemas.openxmlformats.org/drawingml/2006/main"/>
          </cdr:cNvSpPr>
        </cdr:nvSpPr>
        <cdr:spPr bwMode="auto">
          <a:xfrm xmlns:a="http://schemas.openxmlformats.org/drawingml/2006/main">
            <a:off x="1449388" y="1867693"/>
            <a:ext cx="184150" cy="139700"/>
          </a:xfrm>
          <a:custGeom xmlns:a="http://schemas.openxmlformats.org/drawingml/2006/main">
            <a:avLst/>
            <a:gdLst>
              <a:gd name="T0" fmla="*/ 0 w 116"/>
              <a:gd name="T1" fmla="*/ 15 h 88"/>
              <a:gd name="T2" fmla="*/ 102 w 116"/>
              <a:gd name="T3" fmla="*/ 15 h 88"/>
              <a:gd name="T4" fmla="*/ 102 w 116"/>
              <a:gd name="T5" fmla="*/ 88 h 88"/>
              <a:gd name="T6" fmla="*/ 116 w 116"/>
              <a:gd name="T7" fmla="*/ 88 h 88"/>
              <a:gd name="T8" fmla="*/ 116 w 116"/>
              <a:gd name="T9" fmla="*/ 0 h 88"/>
              <a:gd name="T10" fmla="*/ 0 w 116"/>
              <a:gd name="T11" fmla="*/ 0 h 88"/>
              <a:gd name="T12" fmla="*/ 0 w 116"/>
              <a:gd name="T13" fmla="*/ 15 h 88"/>
            </a:gdLst>
            <a:ahLst/>
            <a:cxnLst>
              <a:cxn ang="0">
                <a:pos x="T0" y="T1"/>
              </a:cxn>
              <a:cxn ang="0">
                <a:pos x="T2" y="T3"/>
              </a:cxn>
              <a:cxn ang="0">
                <a:pos x="T4" y="T5"/>
              </a:cxn>
              <a:cxn ang="0">
                <a:pos x="T6" y="T7"/>
              </a:cxn>
              <a:cxn ang="0">
                <a:pos x="T8" y="T9"/>
              </a:cxn>
              <a:cxn ang="0">
                <a:pos x="T10" y="T11"/>
              </a:cxn>
              <a:cxn ang="0">
                <a:pos x="T12" y="T13"/>
              </a:cxn>
            </a:cxnLst>
            <a:rect l="0" t="0" r="r" b="b"/>
            <a:pathLst>
              <a:path w="116" h="88">
                <a:moveTo>
                  <a:pt x="0" y="15"/>
                </a:moveTo>
                <a:lnTo>
                  <a:pt x="102" y="15"/>
                </a:lnTo>
                <a:lnTo>
                  <a:pt x="102" y="88"/>
                </a:lnTo>
                <a:lnTo>
                  <a:pt x="116" y="88"/>
                </a:lnTo>
                <a:lnTo>
                  <a:pt x="116" y="0"/>
                </a:lnTo>
                <a:lnTo>
                  <a:pt x="0" y="0"/>
                </a:lnTo>
                <a:lnTo>
                  <a:pt x="0" y="15"/>
                </a:lnTo>
                <a:close/>
              </a:path>
            </a:pathLst>
          </a:custGeom>
          <a:grpFill xmlns:a="http://schemas.openxmlformats.org/drawingml/2006/main"/>
          <a:ln xmlns:a="http://schemas.openxmlformats.org/drawingml/2006/main">
            <a:noFill/>
          </a:ln>
          <a:extLst xmlns:a="http://schemas.openxmlformats.org/drawingml/2006/main">
            <a:ext uri="{91240B29-F687-4F45-9708-019B960494DF}">
              <a14:hiddenLine xmlns:a14="http://schemas.microsoft.com/office/drawing/2010/main" w="9525">
                <a:solidFill>
                  <a:srgbClr val="000000"/>
                </a:solidFill>
                <a:round/>
                <a:headEnd/>
                <a:tailEnd/>
              </a14:hiddenLine>
            </a:ext>
          </a:extLst>
        </cdr:spPr>
        <cdr:txBody>
          <a:bodyPr xmlns:a="http://schemas.openxmlformats.org/drawingml/2006/main" vert="horz" wrap="square" lIns="91440" tIns="45720" rIns="91440" bIns="45720" numCol="1" anchor="t" anchorCtr="0" compatLnSpc="1">
            <a:prstTxWarp prst="textNoShape">
              <a:avLst/>
            </a:prstTxWarp>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US"/>
          </a:p>
        </cdr:txBody>
      </cdr:sp>
      <cdr:sp macro="" textlink="">
        <cdr:nvSpPr>
          <cdr:cNvPr id="4" name="Freeform 3"/>
          <cdr:cNvSpPr>
            <a:spLocks xmlns:a="http://schemas.openxmlformats.org/drawingml/2006/main"/>
          </cdr:cNvSpPr>
        </cdr:nvSpPr>
        <cdr:spPr bwMode="auto">
          <a:xfrm xmlns:a="http://schemas.openxmlformats.org/drawingml/2006/main">
            <a:off x="1539875" y="1821656"/>
            <a:ext cx="141288" cy="128588"/>
          </a:xfrm>
          <a:custGeom xmlns:a="http://schemas.openxmlformats.org/drawingml/2006/main">
            <a:avLst/>
            <a:gdLst>
              <a:gd name="T0" fmla="*/ 0 w 89"/>
              <a:gd name="T1" fmla="*/ 0 h 81"/>
              <a:gd name="T2" fmla="*/ 0 w 89"/>
              <a:gd name="T3" fmla="*/ 15 h 81"/>
              <a:gd name="T4" fmla="*/ 74 w 89"/>
              <a:gd name="T5" fmla="*/ 15 h 81"/>
              <a:gd name="T6" fmla="*/ 74 w 89"/>
              <a:gd name="T7" fmla="*/ 81 h 81"/>
              <a:gd name="T8" fmla="*/ 89 w 89"/>
              <a:gd name="T9" fmla="*/ 81 h 81"/>
              <a:gd name="T10" fmla="*/ 89 w 89"/>
              <a:gd name="T11" fmla="*/ 0 h 81"/>
              <a:gd name="T12" fmla="*/ 0 w 89"/>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89" h="81">
                <a:moveTo>
                  <a:pt x="0" y="0"/>
                </a:moveTo>
                <a:lnTo>
                  <a:pt x="0" y="15"/>
                </a:lnTo>
                <a:lnTo>
                  <a:pt x="74" y="15"/>
                </a:lnTo>
                <a:lnTo>
                  <a:pt x="74" y="81"/>
                </a:lnTo>
                <a:lnTo>
                  <a:pt x="89" y="81"/>
                </a:lnTo>
                <a:lnTo>
                  <a:pt x="89" y="0"/>
                </a:lnTo>
                <a:lnTo>
                  <a:pt x="0" y="0"/>
                </a:lnTo>
                <a:close/>
              </a:path>
            </a:pathLst>
          </a:custGeom>
          <a:grpFill xmlns:a="http://schemas.openxmlformats.org/drawingml/2006/main"/>
          <a:ln xmlns:a="http://schemas.openxmlformats.org/drawingml/2006/main">
            <a:noFill/>
          </a:ln>
          <a:extLst xmlns:a="http://schemas.openxmlformats.org/drawingml/2006/main">
            <a:ext uri="{91240B29-F687-4F45-9708-019B960494DF}">
              <a14:hiddenLine xmlns:a14="http://schemas.microsoft.com/office/drawing/2010/main" w="9525">
                <a:solidFill>
                  <a:srgbClr val="000000"/>
                </a:solidFill>
                <a:round/>
                <a:headEnd/>
                <a:tailEnd/>
              </a14:hiddenLine>
            </a:ext>
          </a:extLst>
        </cdr:spPr>
        <cdr:txBody>
          <a:bodyPr xmlns:a="http://schemas.openxmlformats.org/drawingml/2006/main" vert="horz" wrap="square" lIns="91440" tIns="45720" rIns="91440" bIns="45720" numCol="1" anchor="t" anchorCtr="0" compatLnSpc="1">
            <a:prstTxWarp prst="textNoShape">
              <a:avLst/>
            </a:prstTxWarp>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US"/>
          </a:p>
        </cdr:txBody>
      </cdr:sp>
      <cdr:sp macro="" textlink="">
        <cdr:nvSpPr>
          <cdr:cNvPr id="5" name="Freeform 4"/>
          <cdr:cNvSpPr>
            <a:spLocks xmlns:a="http://schemas.openxmlformats.org/drawingml/2006/main" noEditPoints="1"/>
          </cdr:cNvSpPr>
        </cdr:nvSpPr>
        <cdr:spPr bwMode="auto">
          <a:xfrm xmlns:a="http://schemas.openxmlformats.org/drawingml/2006/main">
            <a:off x="1379538" y="1913731"/>
            <a:ext cx="209550" cy="163513"/>
          </a:xfrm>
          <a:custGeom xmlns:a="http://schemas.openxmlformats.org/drawingml/2006/main">
            <a:avLst/>
            <a:gdLst>
              <a:gd name="T0" fmla="*/ 0 w 132"/>
              <a:gd name="T1" fmla="*/ 103 h 103"/>
              <a:gd name="T2" fmla="*/ 132 w 132"/>
              <a:gd name="T3" fmla="*/ 103 h 103"/>
              <a:gd name="T4" fmla="*/ 132 w 132"/>
              <a:gd name="T5" fmla="*/ 0 h 103"/>
              <a:gd name="T6" fmla="*/ 0 w 132"/>
              <a:gd name="T7" fmla="*/ 0 h 103"/>
              <a:gd name="T8" fmla="*/ 0 w 132"/>
              <a:gd name="T9" fmla="*/ 103 h 103"/>
              <a:gd name="T10" fmla="*/ 32 w 132"/>
              <a:gd name="T11" fmla="*/ 55 h 103"/>
              <a:gd name="T12" fmla="*/ 32 w 132"/>
              <a:gd name="T13" fmla="*/ 46 h 103"/>
              <a:gd name="T14" fmla="*/ 32 w 132"/>
              <a:gd name="T15" fmla="*/ 46 h 103"/>
              <a:gd name="T16" fmla="*/ 32 w 132"/>
              <a:gd name="T17" fmla="*/ 46 h 103"/>
              <a:gd name="T18" fmla="*/ 60 w 132"/>
              <a:gd name="T19" fmla="*/ 46 h 103"/>
              <a:gd name="T20" fmla="*/ 60 w 132"/>
              <a:gd name="T21" fmla="*/ 17 h 103"/>
              <a:gd name="T22" fmla="*/ 60 w 132"/>
              <a:gd name="T23" fmla="*/ 16 h 103"/>
              <a:gd name="T24" fmla="*/ 62 w 132"/>
              <a:gd name="T25" fmla="*/ 16 h 103"/>
              <a:gd name="T26" fmla="*/ 71 w 132"/>
              <a:gd name="T27" fmla="*/ 16 h 103"/>
              <a:gd name="T28" fmla="*/ 71 w 132"/>
              <a:gd name="T29" fmla="*/ 16 h 103"/>
              <a:gd name="T30" fmla="*/ 71 w 132"/>
              <a:gd name="T31" fmla="*/ 17 h 103"/>
              <a:gd name="T32" fmla="*/ 71 w 132"/>
              <a:gd name="T33" fmla="*/ 46 h 103"/>
              <a:gd name="T34" fmla="*/ 99 w 132"/>
              <a:gd name="T35" fmla="*/ 46 h 103"/>
              <a:gd name="T36" fmla="*/ 100 w 132"/>
              <a:gd name="T37" fmla="*/ 46 h 103"/>
              <a:gd name="T38" fmla="*/ 100 w 132"/>
              <a:gd name="T39" fmla="*/ 46 h 103"/>
              <a:gd name="T40" fmla="*/ 100 w 132"/>
              <a:gd name="T41" fmla="*/ 55 h 103"/>
              <a:gd name="T42" fmla="*/ 100 w 132"/>
              <a:gd name="T43" fmla="*/ 56 h 103"/>
              <a:gd name="T44" fmla="*/ 99 w 132"/>
              <a:gd name="T45" fmla="*/ 56 h 103"/>
              <a:gd name="T46" fmla="*/ 71 w 132"/>
              <a:gd name="T47" fmla="*/ 56 h 103"/>
              <a:gd name="T48" fmla="*/ 71 w 132"/>
              <a:gd name="T49" fmla="*/ 84 h 103"/>
              <a:gd name="T50" fmla="*/ 71 w 132"/>
              <a:gd name="T51" fmla="*/ 86 h 103"/>
              <a:gd name="T52" fmla="*/ 71 w 132"/>
              <a:gd name="T53" fmla="*/ 86 h 103"/>
              <a:gd name="T54" fmla="*/ 62 w 132"/>
              <a:gd name="T55" fmla="*/ 86 h 103"/>
              <a:gd name="T56" fmla="*/ 60 w 132"/>
              <a:gd name="T57" fmla="*/ 86 h 103"/>
              <a:gd name="T58" fmla="*/ 60 w 132"/>
              <a:gd name="T59" fmla="*/ 84 h 103"/>
              <a:gd name="T60" fmla="*/ 60 w 132"/>
              <a:gd name="T61" fmla="*/ 56 h 103"/>
              <a:gd name="T62" fmla="*/ 32 w 132"/>
              <a:gd name="T63" fmla="*/ 56 h 103"/>
              <a:gd name="T64" fmla="*/ 32 w 132"/>
              <a:gd name="T65" fmla="*/ 56 h 103"/>
              <a:gd name="T66" fmla="*/ 32 w 132"/>
              <a:gd name="T67" fmla="*/ 5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 h="103">
                <a:moveTo>
                  <a:pt x="0" y="103"/>
                </a:moveTo>
                <a:lnTo>
                  <a:pt x="132" y="103"/>
                </a:lnTo>
                <a:lnTo>
                  <a:pt x="132" y="0"/>
                </a:lnTo>
                <a:lnTo>
                  <a:pt x="0" y="0"/>
                </a:lnTo>
                <a:lnTo>
                  <a:pt x="0" y="103"/>
                </a:lnTo>
                <a:close/>
                <a:moveTo>
                  <a:pt x="32" y="55"/>
                </a:moveTo>
                <a:lnTo>
                  <a:pt x="32" y="46"/>
                </a:lnTo>
                <a:lnTo>
                  <a:pt x="32" y="46"/>
                </a:lnTo>
                <a:lnTo>
                  <a:pt x="32" y="46"/>
                </a:lnTo>
                <a:lnTo>
                  <a:pt x="60" y="46"/>
                </a:lnTo>
                <a:lnTo>
                  <a:pt x="60" y="17"/>
                </a:lnTo>
                <a:lnTo>
                  <a:pt x="60" y="16"/>
                </a:lnTo>
                <a:lnTo>
                  <a:pt x="62" y="16"/>
                </a:lnTo>
                <a:lnTo>
                  <a:pt x="71" y="16"/>
                </a:lnTo>
                <a:lnTo>
                  <a:pt x="71" y="16"/>
                </a:lnTo>
                <a:lnTo>
                  <a:pt x="71" y="17"/>
                </a:lnTo>
                <a:lnTo>
                  <a:pt x="71" y="46"/>
                </a:lnTo>
                <a:lnTo>
                  <a:pt x="99" y="46"/>
                </a:lnTo>
                <a:lnTo>
                  <a:pt x="100" y="46"/>
                </a:lnTo>
                <a:lnTo>
                  <a:pt x="100" y="46"/>
                </a:lnTo>
                <a:lnTo>
                  <a:pt x="100" y="55"/>
                </a:lnTo>
                <a:lnTo>
                  <a:pt x="100" y="56"/>
                </a:lnTo>
                <a:lnTo>
                  <a:pt x="99" y="56"/>
                </a:lnTo>
                <a:lnTo>
                  <a:pt x="71" y="56"/>
                </a:lnTo>
                <a:lnTo>
                  <a:pt x="71" y="84"/>
                </a:lnTo>
                <a:lnTo>
                  <a:pt x="71" y="86"/>
                </a:lnTo>
                <a:lnTo>
                  <a:pt x="71" y="86"/>
                </a:lnTo>
                <a:lnTo>
                  <a:pt x="62" y="86"/>
                </a:lnTo>
                <a:lnTo>
                  <a:pt x="60" y="86"/>
                </a:lnTo>
                <a:lnTo>
                  <a:pt x="60" y="84"/>
                </a:lnTo>
                <a:lnTo>
                  <a:pt x="60" y="56"/>
                </a:lnTo>
                <a:lnTo>
                  <a:pt x="32" y="56"/>
                </a:lnTo>
                <a:lnTo>
                  <a:pt x="32" y="56"/>
                </a:lnTo>
                <a:lnTo>
                  <a:pt x="32" y="55"/>
                </a:lnTo>
                <a:close/>
              </a:path>
            </a:pathLst>
          </a:custGeom>
          <a:grpFill xmlns:a="http://schemas.openxmlformats.org/drawingml/2006/main"/>
          <a:ln xmlns:a="http://schemas.openxmlformats.org/drawingml/2006/main">
            <a:noFill/>
          </a:ln>
          <a:extLst xmlns:a="http://schemas.openxmlformats.org/drawingml/2006/main">
            <a:ext uri="{91240B29-F687-4F45-9708-019B960494DF}">
              <a14:hiddenLine xmlns:a14="http://schemas.microsoft.com/office/drawing/2010/main" w="9525">
                <a:solidFill>
                  <a:srgbClr val="000000"/>
                </a:solidFill>
                <a:round/>
                <a:headEnd/>
                <a:tailEnd/>
              </a14:hiddenLine>
            </a:ext>
          </a:extLst>
        </cdr:spPr>
        <cdr:txBody>
          <a:bodyPr xmlns:a="http://schemas.openxmlformats.org/drawingml/2006/main" vert="horz" wrap="square" lIns="91440" tIns="45720" rIns="91440" bIns="45720" numCol="1" anchor="t" anchorCtr="0" compatLnSpc="1">
            <a:prstTxWarp prst="textNoShape">
              <a:avLst/>
            </a:prstTxWarp>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US"/>
          </a:p>
        </cdr:txBody>
      </cdr:sp>
    </cdr:grp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B87795E-7407-402E-A966-82F329263098}" type="datetimeFigureOut">
              <a:rPr lang="en-US" smtClean="0"/>
              <a:t>2/7/2015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BC51A9-0920-4A47-967F-6628F5595B26}" type="slidenum">
              <a:rPr lang="en-US" smtClean="0"/>
              <a:t>‹#›</a:t>
            </a:fld>
            <a:endParaRPr lang="en-US"/>
          </a:p>
        </p:txBody>
      </p:sp>
    </p:spTree>
    <p:extLst>
      <p:ext uri="{BB962C8B-B14F-4D97-AF65-F5344CB8AC3E}">
        <p14:creationId xmlns:p14="http://schemas.microsoft.com/office/powerpoint/2010/main" val="252610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F78757-A5C5-44DB-B222-B4FEC994906B}" type="datetimeFigureOut">
              <a:rPr lang="en-US" smtClean="0"/>
              <a:t>2/7/2015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1337D4-3B36-4F65-9704-D72420FB89A9}" type="slidenum">
              <a:rPr lang="en-US" smtClean="0"/>
              <a:t>‹#›</a:t>
            </a:fld>
            <a:endParaRPr lang="en-US"/>
          </a:p>
        </p:txBody>
      </p:sp>
    </p:spTree>
    <p:extLst>
      <p:ext uri="{BB962C8B-B14F-4D97-AF65-F5344CB8AC3E}">
        <p14:creationId xmlns:p14="http://schemas.microsoft.com/office/powerpoint/2010/main" val="3793002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1337D4-3B36-4F65-9704-D72420FB89A9}" type="slidenum">
              <a:rPr lang="en-US" smtClean="0"/>
              <a:t>1</a:t>
            </a:fld>
            <a:endParaRPr lang="en-US"/>
          </a:p>
        </p:txBody>
      </p:sp>
    </p:spTree>
    <p:extLst>
      <p:ext uri="{BB962C8B-B14F-4D97-AF65-F5344CB8AC3E}">
        <p14:creationId xmlns:p14="http://schemas.microsoft.com/office/powerpoint/2010/main" val="2812260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16</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17</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18</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19</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5</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6</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7</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8</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9</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10</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11</a:t>
            </a:fld>
            <a:endParaRPr lang="en-US"/>
          </a:p>
        </p:txBody>
      </p:sp>
    </p:spTree>
    <p:extLst>
      <p:ext uri="{BB962C8B-B14F-4D97-AF65-F5344CB8AC3E}">
        <p14:creationId xmlns:p14="http://schemas.microsoft.com/office/powerpoint/2010/main" val="7726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1337D4-3B36-4F65-9704-D72420FB89A9}" type="slidenum">
              <a:rPr lang="en-US" smtClean="0"/>
              <a:t>15</a:t>
            </a:fld>
            <a:endParaRPr lang="en-US"/>
          </a:p>
        </p:txBody>
      </p:sp>
    </p:spTree>
    <p:extLst>
      <p:ext uri="{BB962C8B-B14F-4D97-AF65-F5344CB8AC3E}">
        <p14:creationId xmlns:p14="http://schemas.microsoft.com/office/powerpoint/2010/main" val="77261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ost Used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7" name="Group 6"/>
          <p:cNvGrpSpPr>
            <a:grpSpLocks noChangeAspect="1"/>
          </p:cNvGrpSpPr>
          <p:nvPr userDrawn="1"/>
        </p:nvGrpSpPr>
        <p:grpSpPr>
          <a:xfrm>
            <a:off x="4419600" y="666750"/>
            <a:ext cx="274320" cy="47941"/>
            <a:chOff x="4283910" y="2055060"/>
            <a:chExt cx="461686" cy="80686"/>
          </a:xfrm>
          <a:solidFill>
            <a:schemeClr val="tx2">
              <a:lumMod val="60000"/>
              <a:lumOff val="40000"/>
            </a:schemeClr>
          </a:solidFill>
        </p:grpSpPr>
        <p:sp>
          <p:nvSpPr>
            <p:cNvPr id="8" name="Rectangle 7"/>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itle 1"/>
          <p:cNvSpPr txBox="1">
            <a:spLocks/>
          </p:cNvSpPr>
          <p:nvPr userDrawn="1"/>
        </p:nvSpPr>
        <p:spPr>
          <a:xfrm>
            <a:off x="3429000" y="361950"/>
            <a:ext cx="2286000" cy="228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1800" b="1" kern="1200">
                <a:solidFill>
                  <a:schemeClr val="tx1"/>
                </a:solidFill>
                <a:latin typeface="+mj-lt"/>
                <a:ea typeface="+mj-ea"/>
                <a:cs typeface="+mj-cs"/>
              </a:defRPr>
            </a:lvl1pPr>
          </a:lstStyle>
          <a:p>
            <a:r>
              <a:rPr lang="en-US" sz="900" b="0" dirty="0" smtClean="0">
                <a:solidFill>
                  <a:schemeClr val="tx1">
                    <a:lumMod val="50000"/>
                    <a:lumOff val="50000"/>
                  </a:schemeClr>
                </a:solidFill>
              </a:rPr>
              <a:t>Your Sub Title Here</a:t>
            </a:r>
            <a:endParaRPr lang="en-US" sz="900" b="0" dirty="0">
              <a:solidFill>
                <a:schemeClr val="tx1">
                  <a:lumMod val="50000"/>
                  <a:lumOff val="50000"/>
                </a:schemeClr>
              </a:solidFill>
            </a:endParaRPr>
          </a:p>
        </p:txBody>
      </p:sp>
      <p:cxnSp>
        <p:nvCxnSpPr>
          <p:cNvPr id="13" name="Straight Connector 12"/>
          <p:cNvCxnSpPr/>
          <p:nvPr userDrawn="1"/>
        </p:nvCxnSpPr>
        <p:spPr>
          <a:xfrm flipV="1">
            <a:off x="263347" y="4806054"/>
            <a:ext cx="7489419" cy="3452"/>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userDrawn="1"/>
        </p:nvSpPr>
        <p:spPr>
          <a:xfrm rot="18900000">
            <a:off x="8204981" y="4689917"/>
            <a:ext cx="232274" cy="232274"/>
          </a:xfrm>
          <a:prstGeom prst="rect">
            <a:avLst/>
          </a:prstGeom>
          <a:solidFill>
            <a:schemeClr val="tx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userDrawn="1"/>
        </p:nvGrpSpPr>
        <p:grpSpPr>
          <a:xfrm>
            <a:off x="8570961" y="4709618"/>
            <a:ext cx="182848" cy="192872"/>
            <a:chOff x="8610231" y="4709618"/>
            <a:chExt cx="182848" cy="192872"/>
          </a:xfrm>
        </p:grpSpPr>
        <p:sp>
          <p:nvSpPr>
            <p:cNvPr id="16" name="Rectangle 15">
              <a:hlinkClick r:id="" action="ppaction://hlinkshowjump?jump=nextslide"/>
            </p:cNvPr>
            <p:cNvSpPr/>
            <p:nvPr/>
          </p:nvSpPr>
          <p:spPr>
            <a:xfrm rot="18900000">
              <a:off x="8610231" y="4719642"/>
              <a:ext cx="172824" cy="172824"/>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Extract 16"/>
            <p:cNvSpPr/>
            <p:nvPr/>
          </p:nvSpPr>
          <p:spPr>
            <a:xfrm rot="5400000">
              <a:off x="8648425" y="4757836"/>
              <a:ext cx="192872" cy="96436"/>
            </a:xfrm>
            <a:prstGeom prst="flowChartExtra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7890525" y="4709618"/>
            <a:ext cx="182848" cy="192872"/>
            <a:chOff x="7868085" y="4709618"/>
            <a:chExt cx="182848" cy="192872"/>
          </a:xfrm>
        </p:grpSpPr>
        <p:sp>
          <p:nvSpPr>
            <p:cNvPr id="19" name="Rectangle 18">
              <a:hlinkClick r:id="" action="ppaction://hlinkshowjump?jump=previousslide"/>
            </p:cNvPr>
            <p:cNvSpPr/>
            <p:nvPr/>
          </p:nvSpPr>
          <p:spPr>
            <a:xfrm rot="18900000">
              <a:off x="7878109" y="4719642"/>
              <a:ext cx="172824" cy="172824"/>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Extract 19"/>
            <p:cNvSpPr/>
            <p:nvPr/>
          </p:nvSpPr>
          <p:spPr>
            <a:xfrm rot="5400000" flipH="1" flipV="1">
              <a:off x="7819867" y="4757836"/>
              <a:ext cx="192872" cy="96436"/>
            </a:xfrm>
            <a:prstGeom prst="flowChartExtra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Picture Placeholder 3"/>
          <p:cNvSpPr>
            <a:spLocks noGrp="1"/>
          </p:cNvSpPr>
          <p:nvPr>
            <p:ph type="pic" sz="quarter" idx="13"/>
          </p:nvPr>
        </p:nvSpPr>
        <p:spPr>
          <a:xfrm>
            <a:off x="903288" y="1084263"/>
            <a:ext cx="1946275" cy="1957387"/>
          </a:xfrm>
        </p:spPr>
        <p:txBody>
          <a:bodyPr/>
          <a:lstStyle/>
          <a:p>
            <a:endParaRPr lang="en-US"/>
          </a:p>
        </p:txBody>
      </p:sp>
      <p:sp>
        <p:nvSpPr>
          <p:cNvPr id="6" name="Slide Number Placeholder 5"/>
          <p:cNvSpPr>
            <a:spLocks noGrp="1"/>
          </p:cNvSpPr>
          <p:nvPr>
            <p:ph type="sldNum" sz="quarter" idx="12"/>
          </p:nvPr>
        </p:nvSpPr>
        <p:spPr>
          <a:xfrm>
            <a:off x="8130618" y="4691754"/>
            <a:ext cx="381000" cy="228600"/>
          </a:xfrm>
        </p:spPr>
        <p:txBody>
          <a:bodyPr/>
          <a:lstStyle>
            <a:lvl1pPr algn="ctr">
              <a:defRPr sz="800" b="1">
                <a:solidFill>
                  <a:schemeClr val="bg1"/>
                </a:solidFill>
                <a:latin typeface="+mj-lt"/>
              </a:defRPr>
            </a:lvl1pPr>
          </a:lstStyle>
          <a:p>
            <a:r>
              <a:rPr lang="en-US" dirty="0" smtClean="0"/>
              <a:t>&lt;#&gt;</a:t>
            </a:r>
            <a:endParaRPr lang="en-US" dirty="0"/>
          </a:p>
        </p:txBody>
      </p:sp>
    </p:spTree>
    <p:extLst>
      <p:ext uri="{BB962C8B-B14F-4D97-AF65-F5344CB8AC3E}">
        <p14:creationId xmlns:p14="http://schemas.microsoft.com/office/powerpoint/2010/main" val="388919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1AE17-65DA-46AE-B2E9-44D23823F8E2}" type="slidenum">
              <a:rPr lang="en-US" smtClean="0"/>
              <a:t>‹#›</a:t>
            </a:fld>
            <a:endParaRPr lang="en-US"/>
          </a:p>
        </p:txBody>
      </p:sp>
      <p:sp>
        <p:nvSpPr>
          <p:cNvPr id="7" name="Title 1"/>
          <p:cNvSpPr>
            <a:spLocks noGrp="1"/>
          </p:cNvSpPr>
          <p:nvPr>
            <p:ph type="ctrTitle"/>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8" name="Group 7"/>
          <p:cNvGrpSpPr>
            <a:grpSpLocks noChangeAspect="1"/>
          </p:cNvGrpSpPr>
          <p:nvPr userDrawn="1"/>
        </p:nvGrpSpPr>
        <p:grpSpPr>
          <a:xfrm>
            <a:off x="4419600" y="590550"/>
            <a:ext cx="274320" cy="47941"/>
            <a:chOff x="4283910" y="2055060"/>
            <a:chExt cx="461686" cy="80686"/>
          </a:xfrm>
          <a:solidFill>
            <a:schemeClr val="tx1"/>
          </a:solidFill>
        </p:grpSpPr>
        <p:sp>
          <p:nvSpPr>
            <p:cNvPr id="9" name="Rectangle 8"/>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79174138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1AE17-65DA-46AE-B2E9-44D23823F8E2}" type="slidenum">
              <a:rPr lang="en-US" smtClean="0"/>
              <a:t>‹#›</a:t>
            </a:fld>
            <a:endParaRPr lang="en-US"/>
          </a:p>
        </p:txBody>
      </p:sp>
    </p:spTree>
    <p:extLst>
      <p:ext uri="{BB962C8B-B14F-4D97-AF65-F5344CB8AC3E}">
        <p14:creationId xmlns:p14="http://schemas.microsoft.com/office/powerpoint/2010/main" val="29839094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1AE17-65DA-46AE-B2E9-44D23823F8E2}" type="slidenum">
              <a:rPr lang="en-US" smtClean="0"/>
              <a:t>‹#›</a:t>
            </a:fld>
            <a:endParaRPr lang="en-US"/>
          </a:p>
        </p:txBody>
      </p:sp>
      <p:sp>
        <p:nvSpPr>
          <p:cNvPr id="7" name="Title 1"/>
          <p:cNvSpPr>
            <a:spLocks noGrp="1"/>
          </p:cNvSpPr>
          <p:nvPr>
            <p:ph type="ctrTitle" hasCustomPrompt="1"/>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8" name="Group 7"/>
          <p:cNvGrpSpPr>
            <a:grpSpLocks noChangeAspect="1"/>
          </p:cNvGrpSpPr>
          <p:nvPr userDrawn="1"/>
        </p:nvGrpSpPr>
        <p:grpSpPr>
          <a:xfrm>
            <a:off x="4419600" y="590550"/>
            <a:ext cx="274320" cy="47941"/>
            <a:chOff x="4283910" y="2055060"/>
            <a:chExt cx="461686" cy="80686"/>
          </a:xfrm>
          <a:solidFill>
            <a:schemeClr val="tx1"/>
          </a:solidFill>
        </p:grpSpPr>
        <p:sp>
          <p:nvSpPr>
            <p:cNvPr id="9" name="Rectangle 8"/>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1567367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2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normAutofit/>
          </a:bodyPr>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1AE17-65DA-46AE-B2E9-44D23823F8E2}" type="slidenum">
              <a:rPr lang="en-US" smtClean="0"/>
              <a:t>‹#›</a:t>
            </a:fld>
            <a:endParaRPr lang="en-US"/>
          </a:p>
        </p:txBody>
      </p:sp>
    </p:spTree>
    <p:extLst>
      <p:ext uri="{BB962C8B-B14F-4D97-AF65-F5344CB8AC3E}">
        <p14:creationId xmlns:p14="http://schemas.microsoft.com/office/powerpoint/2010/main" val="117149883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01AE17-65DA-46AE-B2E9-44D23823F8E2}" type="slidenum">
              <a:rPr lang="en-US" smtClean="0"/>
              <a:t>‹#›</a:t>
            </a:fld>
            <a:endParaRPr lang="en-US"/>
          </a:p>
        </p:txBody>
      </p:sp>
      <p:sp>
        <p:nvSpPr>
          <p:cNvPr id="8" name="Title 1"/>
          <p:cNvSpPr>
            <a:spLocks noGrp="1"/>
          </p:cNvSpPr>
          <p:nvPr>
            <p:ph type="ctrTitle" hasCustomPrompt="1"/>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9" name="Group 8"/>
          <p:cNvGrpSpPr>
            <a:grpSpLocks noChangeAspect="1"/>
          </p:cNvGrpSpPr>
          <p:nvPr userDrawn="1"/>
        </p:nvGrpSpPr>
        <p:grpSpPr>
          <a:xfrm>
            <a:off x="4419600" y="590550"/>
            <a:ext cx="274320" cy="47941"/>
            <a:chOff x="4283910" y="2055060"/>
            <a:chExt cx="461686" cy="80686"/>
          </a:xfrm>
          <a:solidFill>
            <a:schemeClr val="tx1"/>
          </a:solidFill>
        </p:grpSpPr>
        <p:sp>
          <p:nvSpPr>
            <p:cNvPr id="10" name="Rectangle 9"/>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29091418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01AE17-65DA-46AE-B2E9-44D23823F8E2}" type="slidenum">
              <a:rPr lang="en-US" smtClean="0"/>
              <a:t>‹#›</a:t>
            </a:fld>
            <a:endParaRPr lang="en-US"/>
          </a:p>
        </p:txBody>
      </p:sp>
      <p:sp>
        <p:nvSpPr>
          <p:cNvPr id="10" name="Title 1"/>
          <p:cNvSpPr>
            <a:spLocks noGrp="1"/>
          </p:cNvSpPr>
          <p:nvPr>
            <p:ph type="ctrTitle"/>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11" name="Group 10"/>
          <p:cNvGrpSpPr>
            <a:grpSpLocks noChangeAspect="1"/>
          </p:cNvGrpSpPr>
          <p:nvPr userDrawn="1"/>
        </p:nvGrpSpPr>
        <p:grpSpPr>
          <a:xfrm>
            <a:off x="4419600" y="590550"/>
            <a:ext cx="274320" cy="47941"/>
            <a:chOff x="4283910" y="2055060"/>
            <a:chExt cx="461686" cy="80686"/>
          </a:xfrm>
          <a:solidFill>
            <a:schemeClr val="tx1"/>
          </a:solidFill>
        </p:grpSpPr>
        <p:sp>
          <p:nvSpPr>
            <p:cNvPr id="12" name="Rectangle 11"/>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81137651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01AE17-65DA-46AE-B2E9-44D23823F8E2}" type="slidenum">
              <a:rPr lang="en-US" smtClean="0"/>
              <a:t>‹#›</a:t>
            </a:fld>
            <a:endParaRPr lang="en-US"/>
          </a:p>
        </p:txBody>
      </p:sp>
      <p:sp>
        <p:nvSpPr>
          <p:cNvPr id="6" name="Title 1"/>
          <p:cNvSpPr>
            <a:spLocks noGrp="1"/>
          </p:cNvSpPr>
          <p:nvPr>
            <p:ph type="ctrTitle"/>
          </p:nvPr>
        </p:nvSpPr>
        <p:spPr>
          <a:xfrm>
            <a:off x="685800" y="1"/>
            <a:ext cx="7772400" cy="514349"/>
          </a:xfrm>
        </p:spPr>
        <p:txBody>
          <a:bodyPr>
            <a:normAutofit/>
          </a:bodyPr>
          <a:lstStyle>
            <a:lvl1pPr>
              <a:defRPr sz="1800"/>
            </a:lvl1pPr>
          </a:lstStyle>
          <a:p>
            <a:r>
              <a:rPr lang="en-US" dirty="0" smtClean="0"/>
              <a:t>Click to edit Master title style</a:t>
            </a:r>
            <a:endParaRPr lang="en-US" dirty="0"/>
          </a:p>
        </p:txBody>
      </p:sp>
      <p:grpSp>
        <p:nvGrpSpPr>
          <p:cNvPr id="7" name="Group 6"/>
          <p:cNvGrpSpPr>
            <a:grpSpLocks noChangeAspect="1"/>
          </p:cNvGrpSpPr>
          <p:nvPr userDrawn="1"/>
        </p:nvGrpSpPr>
        <p:grpSpPr>
          <a:xfrm>
            <a:off x="4419600" y="590550"/>
            <a:ext cx="274320" cy="47941"/>
            <a:chOff x="4283910" y="2055060"/>
            <a:chExt cx="461686" cy="80686"/>
          </a:xfrm>
          <a:solidFill>
            <a:schemeClr val="tx1"/>
          </a:solidFill>
        </p:grpSpPr>
        <p:sp>
          <p:nvSpPr>
            <p:cNvPr id="8" name="Rectangle 7"/>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011382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01AE17-65DA-46AE-B2E9-44D23823F8E2}" type="slidenum">
              <a:rPr lang="en-US" smtClean="0"/>
              <a:t>‹#›</a:t>
            </a:fld>
            <a:endParaRPr lang="en-US"/>
          </a:p>
        </p:txBody>
      </p:sp>
    </p:spTree>
    <p:extLst>
      <p:ext uri="{BB962C8B-B14F-4D97-AF65-F5344CB8AC3E}">
        <p14:creationId xmlns:p14="http://schemas.microsoft.com/office/powerpoint/2010/main" val="30412385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01AE17-65DA-46AE-B2E9-44D23823F8E2}" type="slidenum">
              <a:rPr lang="en-US" smtClean="0"/>
              <a:t>‹#›</a:t>
            </a:fld>
            <a:endParaRPr lang="en-US"/>
          </a:p>
        </p:txBody>
      </p:sp>
    </p:spTree>
    <p:extLst>
      <p:ext uri="{BB962C8B-B14F-4D97-AF65-F5344CB8AC3E}">
        <p14:creationId xmlns:p14="http://schemas.microsoft.com/office/powerpoint/2010/main" val="110491277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01AE17-65DA-46AE-B2E9-44D23823F8E2}" type="slidenum">
              <a:rPr lang="en-US" smtClean="0"/>
              <a:t>‹#›</a:t>
            </a:fld>
            <a:endParaRPr lang="en-US"/>
          </a:p>
        </p:txBody>
      </p:sp>
      <p:sp>
        <p:nvSpPr>
          <p:cNvPr id="9" name="Picture Placeholder 8"/>
          <p:cNvSpPr>
            <a:spLocks noGrp="1"/>
          </p:cNvSpPr>
          <p:nvPr>
            <p:ph type="pic" sz="quarter" idx="13"/>
          </p:nvPr>
        </p:nvSpPr>
        <p:spPr>
          <a:xfrm>
            <a:off x="319088" y="903288"/>
            <a:ext cx="1489075" cy="1330325"/>
          </a:xfrm>
        </p:spPr>
        <p:txBody>
          <a:bodyPr/>
          <a:lstStyle/>
          <a:p>
            <a:endParaRPr lang="en-US"/>
          </a:p>
        </p:txBody>
      </p:sp>
      <p:sp>
        <p:nvSpPr>
          <p:cNvPr id="11" name="Picture Placeholder 10"/>
          <p:cNvSpPr>
            <a:spLocks noGrp="1"/>
          </p:cNvSpPr>
          <p:nvPr>
            <p:ph type="pic" sz="quarter" idx="14"/>
          </p:nvPr>
        </p:nvSpPr>
        <p:spPr>
          <a:xfrm>
            <a:off x="-828675" y="-138113"/>
            <a:ext cx="914400" cy="914401"/>
          </a:xfrm>
        </p:spPr>
        <p:txBody>
          <a:bodyPr/>
          <a:lstStyle/>
          <a:p>
            <a:endParaRPr lang="en-US"/>
          </a:p>
        </p:txBody>
      </p:sp>
    </p:spTree>
    <p:extLst>
      <p:ext uri="{BB962C8B-B14F-4D97-AF65-F5344CB8AC3E}">
        <p14:creationId xmlns:p14="http://schemas.microsoft.com/office/powerpoint/2010/main" val="252756712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F01AE17-65DA-46AE-B2E9-44D23823F8E2}" type="slidenum">
              <a:rPr lang="en-US" smtClean="0"/>
              <a:t>‹#›</a:t>
            </a:fld>
            <a:endParaRPr lang="en-US"/>
          </a:p>
        </p:txBody>
      </p:sp>
    </p:spTree>
    <p:extLst>
      <p:ext uri="{BB962C8B-B14F-4D97-AF65-F5344CB8AC3E}">
        <p14:creationId xmlns:p14="http://schemas.microsoft.com/office/powerpoint/2010/main" val="1318023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18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4.jpeg"/><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xml"/><Relationship Id="rId5" Type="http://schemas.openxmlformats.org/officeDocument/2006/relationships/chart" Target="../charts/chart7.xml"/><Relationship Id="rId4" Type="http://schemas.openxmlformats.org/officeDocument/2006/relationships/chart" Target="../charts/chart6.xml"/></Relationships>
</file>

<file path=ppt/slides/_rels/slide2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1.xml"/><Relationship Id="rId4" Type="http://schemas.openxmlformats.org/officeDocument/2006/relationships/chart" Target="../charts/char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7.png"/><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355" y="0"/>
            <a:ext cx="9141291" cy="5143500"/>
          </a:xfrm>
          <a:prstGeom prst="rect">
            <a:avLst/>
          </a:prstGeom>
        </p:spPr>
      </p:pic>
      <p:sp>
        <p:nvSpPr>
          <p:cNvPr id="5" name="Rectangle 4"/>
          <p:cNvSpPr/>
          <p:nvPr/>
        </p:nvSpPr>
        <p:spPr>
          <a:xfrm rot="18900000">
            <a:off x="3278570" y="1278320"/>
            <a:ext cx="2586861" cy="2586861"/>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4329396" y="3815240"/>
            <a:ext cx="485208" cy="485208"/>
            <a:chOff x="4329396" y="3815240"/>
            <a:chExt cx="485208" cy="485208"/>
          </a:xfrm>
        </p:grpSpPr>
        <p:sp>
          <p:nvSpPr>
            <p:cNvPr id="6" name="Rectangle 5"/>
            <p:cNvSpPr/>
            <p:nvPr/>
          </p:nvSpPr>
          <p:spPr>
            <a:xfrm rot="18900000">
              <a:off x="4329396" y="3815240"/>
              <a:ext cx="485208" cy="485208"/>
            </a:xfrm>
            <a:prstGeom prst="rect">
              <a:avLst/>
            </a:prstGeom>
            <a:solidFill>
              <a:schemeClr val="bg1">
                <a:alpha val="2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10800000">
              <a:off x="4439412" y="3943350"/>
              <a:ext cx="265176" cy="228600"/>
            </a:xfrm>
            <a:prstGeom prst="triangl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3200400" y="1657350"/>
            <a:ext cx="2743200" cy="369332"/>
          </a:xfrm>
          <a:prstGeom prst="rect">
            <a:avLst/>
          </a:prstGeom>
          <a:noFill/>
        </p:spPr>
        <p:txBody>
          <a:bodyPr wrap="square" rtlCol="0">
            <a:spAutoFit/>
          </a:bodyPr>
          <a:lstStyle/>
          <a:p>
            <a:pPr algn="ctr"/>
            <a:r>
              <a:rPr lang="en-US" b="1" dirty="0" smtClean="0">
                <a:solidFill>
                  <a:schemeClr val="bg1"/>
                </a:solidFill>
                <a:latin typeface="PT Sans Caption" panose="020B0603020203020204" pitchFamily="34" charset="0"/>
              </a:rPr>
              <a:t>FRESHAPPLE</a:t>
            </a:r>
            <a:endParaRPr lang="en-US" b="1" dirty="0">
              <a:solidFill>
                <a:schemeClr val="bg1"/>
              </a:solidFill>
              <a:latin typeface="PT Sans Caption" panose="020B0603020203020204" pitchFamily="34" charset="0"/>
            </a:endParaRPr>
          </a:p>
        </p:txBody>
      </p:sp>
      <p:sp>
        <p:nvSpPr>
          <p:cNvPr id="9" name="TextBox 8"/>
          <p:cNvSpPr txBox="1"/>
          <p:nvPr/>
        </p:nvSpPr>
        <p:spPr>
          <a:xfrm>
            <a:off x="3200400" y="2248584"/>
            <a:ext cx="2743200" cy="646331"/>
          </a:xfrm>
          <a:prstGeom prst="rect">
            <a:avLst/>
          </a:prstGeom>
          <a:noFill/>
        </p:spPr>
        <p:txBody>
          <a:bodyPr wrap="square" rtlCol="0">
            <a:spAutoFit/>
          </a:bodyPr>
          <a:lstStyle/>
          <a:p>
            <a:pPr algn="ct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a:t>
            </a:r>
            <a:endParaRPr lang="en-US" sz="900" dirty="0">
              <a:solidFill>
                <a:schemeClr val="bg1"/>
              </a:solidFill>
              <a:latin typeface="PT Sans" panose="020B0503020203020204" pitchFamily="34" charset="0"/>
            </a:endParaRPr>
          </a:p>
        </p:txBody>
      </p:sp>
      <p:grpSp>
        <p:nvGrpSpPr>
          <p:cNvPr id="13" name="Group 12"/>
          <p:cNvGrpSpPr>
            <a:grpSpLocks noChangeAspect="1"/>
          </p:cNvGrpSpPr>
          <p:nvPr/>
        </p:nvGrpSpPr>
        <p:grpSpPr>
          <a:xfrm>
            <a:off x="4434840" y="2114551"/>
            <a:ext cx="274320" cy="47941"/>
            <a:chOff x="4283910" y="2055060"/>
            <a:chExt cx="461686" cy="80686"/>
          </a:xfrm>
        </p:grpSpPr>
        <p:sp>
          <p:nvSpPr>
            <p:cNvPr id="10" name="Rectangle 9"/>
            <p:cNvSpPr/>
            <p:nvPr/>
          </p:nvSpPr>
          <p:spPr>
            <a:xfrm rot="18900000">
              <a:off x="4283910" y="2055060"/>
              <a:ext cx="80685" cy="80685"/>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900000">
              <a:off x="4474411" y="2055060"/>
              <a:ext cx="80685" cy="80685"/>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8900000">
              <a:off x="4664911" y="2055061"/>
              <a:ext cx="80685" cy="80685"/>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46697142"/>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MEET THE TEAM</a:t>
            </a:r>
            <a:endParaRPr lang="en-US" dirty="0"/>
          </a:p>
        </p:txBody>
      </p:sp>
      <p:sp>
        <p:nvSpPr>
          <p:cNvPr id="15" name="Slide Number Placeholder 14"/>
          <p:cNvSpPr>
            <a:spLocks noGrp="1"/>
          </p:cNvSpPr>
          <p:nvPr>
            <p:ph type="sldNum" sz="quarter" idx="12"/>
          </p:nvPr>
        </p:nvSpPr>
        <p:spPr>
          <a:xfrm>
            <a:off x="7069797" y="4323228"/>
            <a:ext cx="381000" cy="228600"/>
          </a:xfrm>
        </p:spPr>
        <p:txBody>
          <a:bodyPr/>
          <a:lstStyle/>
          <a:p>
            <a:fld id="{3F01AE17-65DA-46AE-B2E9-44D23823F8E2}" type="slidenum">
              <a:rPr lang="en-US" smtClean="0"/>
              <a:t>10</a:t>
            </a:fld>
            <a:endParaRPr lang="en-US"/>
          </a:p>
        </p:txBody>
      </p:sp>
      <p:sp>
        <p:nvSpPr>
          <p:cNvPr id="19" name="TextBox 18"/>
          <p:cNvSpPr txBox="1"/>
          <p:nvPr/>
        </p:nvSpPr>
        <p:spPr>
          <a:xfrm>
            <a:off x="609599" y="799656"/>
            <a:ext cx="2289694" cy="523220"/>
          </a:xfrm>
          <a:prstGeom prst="rect">
            <a:avLst/>
          </a:prstGeom>
          <a:noFill/>
        </p:spPr>
        <p:txBody>
          <a:bodyPr wrap="square" rtlCol="0">
            <a:spAutoFit/>
          </a:bodyPr>
          <a:lstStyle/>
          <a:p>
            <a:pPr>
              <a:spcBef>
                <a:spcPts val="1800"/>
              </a:spcBef>
            </a:pPr>
            <a:r>
              <a:rPr lang="en-US" sz="1000" dirty="0" smtClean="0">
                <a:solidFill>
                  <a:schemeClr val="tx2">
                    <a:lumMod val="75000"/>
                  </a:schemeClr>
                </a:solidFill>
                <a:latin typeface="PT Sans" panose="020B0503020203020204" pitchFamily="34" charset="0"/>
              </a:rPr>
              <a:t>Our Awesome Team Member</a:t>
            </a:r>
            <a:br>
              <a:rPr lang="en-US" sz="1000" dirty="0" smtClean="0">
                <a:solidFill>
                  <a:schemeClr val="tx2">
                    <a:lumMod val="75000"/>
                  </a:schemeClr>
                </a:solidFill>
                <a:latin typeface="PT Sans" panose="020B0503020203020204" pitchFamily="34" charset="0"/>
              </a:rPr>
            </a:br>
            <a:r>
              <a:rPr lang="en-US" b="1" dirty="0" smtClean="0">
                <a:solidFill>
                  <a:schemeClr val="accent2"/>
                </a:solidFill>
                <a:latin typeface="PT Sans Caption" panose="020B0603020203020204" pitchFamily="34" charset="0"/>
              </a:rPr>
              <a:t>The Creator</a:t>
            </a:r>
            <a:endParaRPr lang="en-US" b="1" dirty="0">
              <a:solidFill>
                <a:schemeClr val="accent2"/>
              </a:solidFill>
              <a:latin typeface="PT Sans Caption" panose="020B0603020203020204" pitchFamily="34" charset="0"/>
            </a:endParaRPr>
          </a:p>
        </p:txBody>
      </p:sp>
      <p:sp>
        <p:nvSpPr>
          <p:cNvPr id="26" name="Flowchart: Decision 25"/>
          <p:cNvSpPr>
            <a:spLocks/>
          </p:cNvSpPr>
          <p:nvPr/>
        </p:nvSpPr>
        <p:spPr>
          <a:xfrm rot="21600000">
            <a:off x="601713" y="1633527"/>
            <a:ext cx="1371600" cy="1371600"/>
          </a:xfrm>
          <a:prstGeom prst="flowChartDecision">
            <a:avLst/>
          </a:prstGeom>
          <a:blipFill dpi="0" rotWithShape="1">
            <a:blip r:embed="rId3" cstate="email">
              <a:extLst>
                <a:ext uri="{BEBA8EAE-BF5A-486C-A8C5-ECC9F3942E4B}">
                  <a14:imgProps xmlns:a14="http://schemas.microsoft.com/office/drawing/2010/main">
                    <a14:imgLayer r:embed="rId4">
                      <a14:imgEffect>
                        <a14:brightnessContrast bright="-25000" contrast="30000"/>
                      </a14:imgEffect>
                    </a14:imgLayer>
                  </a14:imgProps>
                </a:ext>
                <a:ext uri="{28A0092B-C50C-407E-A947-70E740481C1C}">
                  <a14:useLocalDpi xmlns:a14="http://schemas.microsoft.com/office/drawing/2010/main"/>
                </a:ext>
              </a:extLst>
            </a:blip>
            <a:srcRect/>
            <a:stretch>
              <a:fillRect b="2000"/>
            </a:stretch>
          </a:bli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grpSp>
        <p:nvGrpSpPr>
          <p:cNvPr id="2" name="Group 1"/>
          <p:cNvGrpSpPr/>
          <p:nvPr/>
        </p:nvGrpSpPr>
        <p:grpSpPr>
          <a:xfrm>
            <a:off x="342900" y="3440351"/>
            <a:ext cx="1905000" cy="1051073"/>
            <a:chOff x="342900" y="3440351"/>
            <a:chExt cx="1905000" cy="1051073"/>
          </a:xfrm>
        </p:grpSpPr>
        <p:sp>
          <p:nvSpPr>
            <p:cNvPr id="44" name="TextBox 43"/>
            <p:cNvSpPr txBox="1"/>
            <p:nvPr/>
          </p:nvSpPr>
          <p:spPr>
            <a:xfrm>
              <a:off x="342900" y="3440351"/>
              <a:ext cx="1341910" cy="246221"/>
            </a:xfrm>
            <a:prstGeom prst="rect">
              <a:avLst/>
            </a:prstGeom>
            <a:noFill/>
          </p:spPr>
          <p:txBody>
            <a:bodyPr wrap="square" rtlCol="0">
              <a:spAutoFit/>
            </a:bodyPr>
            <a:lstStyle/>
            <a:p>
              <a:r>
                <a:rPr lang="en-US" sz="1000" b="1" dirty="0" smtClean="0">
                  <a:solidFill>
                    <a:schemeClr val="accent1"/>
                  </a:solidFill>
                  <a:latin typeface="PT Sans Caption" panose="020B0603020203020204" pitchFamily="34" charset="0"/>
                </a:rPr>
                <a:t>Art Director</a:t>
              </a:r>
              <a:endParaRPr lang="en-US" sz="1000" b="1" dirty="0">
                <a:solidFill>
                  <a:schemeClr val="accent1"/>
                </a:solidFill>
                <a:latin typeface="PT Sans Caption" panose="020B0603020203020204" pitchFamily="34" charset="0"/>
              </a:endParaRPr>
            </a:p>
          </p:txBody>
        </p:sp>
        <p:sp>
          <p:nvSpPr>
            <p:cNvPr id="48" name="TextBox 47"/>
            <p:cNvSpPr txBox="1"/>
            <p:nvPr/>
          </p:nvSpPr>
          <p:spPr>
            <a:xfrm>
              <a:off x="342900" y="3629650"/>
              <a:ext cx="1905000"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grpSp>
      <p:grpSp>
        <p:nvGrpSpPr>
          <p:cNvPr id="3" name="Group 2"/>
          <p:cNvGrpSpPr/>
          <p:nvPr/>
        </p:nvGrpSpPr>
        <p:grpSpPr>
          <a:xfrm>
            <a:off x="2516447" y="3440351"/>
            <a:ext cx="2053706" cy="1051073"/>
            <a:chOff x="2516447" y="3440351"/>
            <a:chExt cx="2053706" cy="1051073"/>
          </a:xfrm>
        </p:grpSpPr>
        <p:sp>
          <p:nvSpPr>
            <p:cNvPr id="45" name="TextBox 44"/>
            <p:cNvSpPr txBox="1"/>
            <p:nvPr/>
          </p:nvSpPr>
          <p:spPr>
            <a:xfrm>
              <a:off x="2516447" y="3440351"/>
              <a:ext cx="2053706" cy="246221"/>
            </a:xfrm>
            <a:prstGeom prst="rect">
              <a:avLst/>
            </a:prstGeom>
            <a:noFill/>
          </p:spPr>
          <p:txBody>
            <a:bodyPr wrap="square" rtlCol="0">
              <a:spAutoFit/>
            </a:bodyPr>
            <a:lstStyle/>
            <a:p>
              <a:r>
                <a:rPr lang="en-US" sz="1000" b="1" dirty="0" smtClean="0">
                  <a:solidFill>
                    <a:schemeClr val="accent1"/>
                  </a:solidFill>
                  <a:latin typeface="PT Sans Caption" panose="020B0603020203020204" pitchFamily="34" charset="0"/>
                </a:rPr>
                <a:t>Graphic Designer </a:t>
              </a:r>
              <a:endParaRPr lang="en-US" sz="1000" b="1" dirty="0">
                <a:solidFill>
                  <a:schemeClr val="accent1"/>
                </a:solidFill>
                <a:latin typeface="PT Sans Caption" panose="020B0603020203020204" pitchFamily="34" charset="0"/>
              </a:endParaRPr>
            </a:p>
          </p:txBody>
        </p:sp>
        <p:sp>
          <p:nvSpPr>
            <p:cNvPr id="49" name="TextBox 48"/>
            <p:cNvSpPr txBox="1"/>
            <p:nvPr/>
          </p:nvSpPr>
          <p:spPr>
            <a:xfrm>
              <a:off x="2516447" y="3629650"/>
              <a:ext cx="1905000"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grpSp>
      <p:grpSp>
        <p:nvGrpSpPr>
          <p:cNvPr id="4" name="Group 3"/>
          <p:cNvGrpSpPr/>
          <p:nvPr/>
        </p:nvGrpSpPr>
        <p:grpSpPr>
          <a:xfrm>
            <a:off x="4689994" y="3440351"/>
            <a:ext cx="2053706" cy="1051073"/>
            <a:chOff x="4689994" y="3440351"/>
            <a:chExt cx="2053706" cy="1051073"/>
          </a:xfrm>
        </p:grpSpPr>
        <p:sp>
          <p:nvSpPr>
            <p:cNvPr id="46" name="TextBox 45"/>
            <p:cNvSpPr txBox="1"/>
            <p:nvPr/>
          </p:nvSpPr>
          <p:spPr>
            <a:xfrm>
              <a:off x="4689994" y="3440351"/>
              <a:ext cx="2053706" cy="246221"/>
            </a:xfrm>
            <a:prstGeom prst="rect">
              <a:avLst/>
            </a:prstGeom>
            <a:noFill/>
          </p:spPr>
          <p:txBody>
            <a:bodyPr wrap="square" rtlCol="0">
              <a:spAutoFit/>
            </a:bodyPr>
            <a:lstStyle/>
            <a:p>
              <a:r>
                <a:rPr lang="en-US" sz="1000" b="1" dirty="0" smtClean="0">
                  <a:solidFill>
                    <a:schemeClr val="accent1"/>
                  </a:solidFill>
                  <a:latin typeface="PT Sans Caption" panose="020B0603020203020204" pitchFamily="34" charset="0"/>
                </a:rPr>
                <a:t>General Manager</a:t>
              </a:r>
              <a:endParaRPr lang="en-US" sz="1000" b="1" dirty="0">
                <a:solidFill>
                  <a:schemeClr val="accent1"/>
                </a:solidFill>
                <a:latin typeface="PT Sans Caption" panose="020B0603020203020204" pitchFamily="34" charset="0"/>
              </a:endParaRPr>
            </a:p>
          </p:txBody>
        </p:sp>
        <p:sp>
          <p:nvSpPr>
            <p:cNvPr id="50" name="TextBox 49"/>
            <p:cNvSpPr txBox="1"/>
            <p:nvPr/>
          </p:nvSpPr>
          <p:spPr>
            <a:xfrm>
              <a:off x="4689994" y="3629650"/>
              <a:ext cx="1905000"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grpSp>
      <p:grpSp>
        <p:nvGrpSpPr>
          <p:cNvPr id="5" name="Group 4"/>
          <p:cNvGrpSpPr/>
          <p:nvPr/>
        </p:nvGrpSpPr>
        <p:grpSpPr>
          <a:xfrm>
            <a:off x="6932489" y="3440351"/>
            <a:ext cx="2053706" cy="1041807"/>
            <a:chOff x="6932489" y="3440351"/>
            <a:chExt cx="2053706" cy="1041807"/>
          </a:xfrm>
        </p:grpSpPr>
        <p:sp>
          <p:nvSpPr>
            <p:cNvPr id="47" name="TextBox 46"/>
            <p:cNvSpPr txBox="1"/>
            <p:nvPr/>
          </p:nvSpPr>
          <p:spPr>
            <a:xfrm>
              <a:off x="6932489" y="3440351"/>
              <a:ext cx="2053706" cy="246221"/>
            </a:xfrm>
            <a:prstGeom prst="rect">
              <a:avLst/>
            </a:prstGeom>
            <a:noFill/>
          </p:spPr>
          <p:txBody>
            <a:bodyPr wrap="square" rtlCol="0">
              <a:spAutoFit/>
            </a:bodyPr>
            <a:lstStyle/>
            <a:p>
              <a:r>
                <a:rPr lang="en-US" sz="1000" b="1" dirty="0" smtClean="0">
                  <a:solidFill>
                    <a:schemeClr val="accent1"/>
                  </a:solidFill>
                  <a:latin typeface="PT Sans Caption" panose="020B0603020203020204" pitchFamily="34" charset="0"/>
                </a:rPr>
                <a:t>Lead Developer</a:t>
              </a:r>
              <a:endParaRPr lang="en-US" sz="1000" b="1" dirty="0">
                <a:solidFill>
                  <a:schemeClr val="accent1"/>
                </a:solidFill>
                <a:latin typeface="PT Sans Caption" panose="020B0603020203020204" pitchFamily="34" charset="0"/>
              </a:endParaRPr>
            </a:p>
          </p:txBody>
        </p:sp>
        <p:sp>
          <p:nvSpPr>
            <p:cNvPr id="51" name="TextBox 50"/>
            <p:cNvSpPr txBox="1"/>
            <p:nvPr/>
          </p:nvSpPr>
          <p:spPr>
            <a:xfrm>
              <a:off x="6932489" y="3620384"/>
              <a:ext cx="1905000"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grpSp>
      <p:sp>
        <p:nvSpPr>
          <p:cNvPr id="52" name="TextBox 51"/>
          <p:cNvSpPr txBox="1"/>
          <p:nvPr/>
        </p:nvSpPr>
        <p:spPr>
          <a:xfrm>
            <a:off x="372590" y="3157062"/>
            <a:ext cx="1875310" cy="261610"/>
          </a:xfrm>
          <a:prstGeom prst="rect">
            <a:avLst/>
          </a:prstGeom>
          <a:noFill/>
        </p:spPr>
        <p:txBody>
          <a:bodyPr wrap="square" rtlCol="0">
            <a:spAutoFit/>
          </a:bodyPr>
          <a:lstStyle/>
          <a:p>
            <a:pPr algn="ctr"/>
            <a:r>
              <a:rPr lang="en-US" sz="1100" b="1" dirty="0" err="1" smtClean="0">
                <a:solidFill>
                  <a:schemeClr val="tx1">
                    <a:lumMod val="75000"/>
                    <a:lumOff val="25000"/>
                  </a:schemeClr>
                </a:solidFill>
                <a:latin typeface="PT Sans Caption" panose="020B0603020203020204" pitchFamily="34" charset="0"/>
              </a:rPr>
              <a:t>Abhiranjan</a:t>
            </a:r>
            <a:r>
              <a:rPr lang="en-US" sz="1100" b="1" dirty="0" smtClean="0">
                <a:solidFill>
                  <a:schemeClr val="tx1">
                    <a:lumMod val="75000"/>
                    <a:lumOff val="25000"/>
                  </a:schemeClr>
                </a:solidFill>
                <a:latin typeface="PT Sans Caption" panose="020B0603020203020204" pitchFamily="34" charset="0"/>
              </a:rPr>
              <a:t> Yadav</a:t>
            </a:r>
            <a:endParaRPr lang="en-US" sz="1100" b="1" dirty="0">
              <a:solidFill>
                <a:schemeClr val="tx1">
                  <a:lumMod val="75000"/>
                  <a:lumOff val="25000"/>
                </a:schemeClr>
              </a:solidFill>
              <a:latin typeface="PT Sans Caption" panose="020B0603020203020204" pitchFamily="34" charset="0"/>
            </a:endParaRPr>
          </a:p>
        </p:txBody>
      </p:sp>
      <p:sp>
        <p:nvSpPr>
          <p:cNvPr id="53" name="TextBox 52"/>
          <p:cNvSpPr txBox="1"/>
          <p:nvPr/>
        </p:nvSpPr>
        <p:spPr>
          <a:xfrm>
            <a:off x="2442094" y="3157062"/>
            <a:ext cx="2053706" cy="261610"/>
          </a:xfrm>
          <a:prstGeom prst="rect">
            <a:avLst/>
          </a:prstGeom>
          <a:noFill/>
        </p:spPr>
        <p:txBody>
          <a:bodyPr wrap="square" rtlCol="0">
            <a:spAutoFit/>
          </a:bodyPr>
          <a:lstStyle/>
          <a:p>
            <a:pPr algn="ctr"/>
            <a:r>
              <a:rPr lang="en-US" sz="1100" b="1" dirty="0" smtClean="0">
                <a:solidFill>
                  <a:schemeClr val="tx1">
                    <a:lumMod val="75000"/>
                    <a:lumOff val="25000"/>
                  </a:schemeClr>
                </a:solidFill>
                <a:latin typeface="PT Sans Caption" panose="020B0603020203020204" pitchFamily="34" charset="0"/>
              </a:rPr>
              <a:t>Dinesh Gupta</a:t>
            </a:r>
            <a:endParaRPr lang="en-US" sz="1100" b="1" dirty="0">
              <a:solidFill>
                <a:schemeClr val="tx1">
                  <a:lumMod val="75000"/>
                  <a:lumOff val="25000"/>
                </a:schemeClr>
              </a:solidFill>
              <a:latin typeface="PT Sans Caption" panose="020B0603020203020204" pitchFamily="34" charset="0"/>
            </a:endParaRPr>
          </a:p>
        </p:txBody>
      </p:sp>
      <p:sp>
        <p:nvSpPr>
          <p:cNvPr id="54" name="TextBox 53"/>
          <p:cNvSpPr txBox="1"/>
          <p:nvPr/>
        </p:nvSpPr>
        <p:spPr>
          <a:xfrm>
            <a:off x="4615641" y="3157062"/>
            <a:ext cx="2053706" cy="261610"/>
          </a:xfrm>
          <a:prstGeom prst="rect">
            <a:avLst/>
          </a:prstGeom>
          <a:noFill/>
        </p:spPr>
        <p:txBody>
          <a:bodyPr wrap="square" rtlCol="0">
            <a:spAutoFit/>
          </a:bodyPr>
          <a:lstStyle/>
          <a:p>
            <a:pPr algn="ctr"/>
            <a:r>
              <a:rPr lang="en-US" sz="1100" b="1" dirty="0" err="1" smtClean="0">
                <a:solidFill>
                  <a:schemeClr val="tx1">
                    <a:lumMod val="75000"/>
                    <a:lumOff val="25000"/>
                  </a:schemeClr>
                </a:solidFill>
                <a:latin typeface="PT Sans Caption" panose="020B0603020203020204" pitchFamily="34" charset="0"/>
              </a:rPr>
              <a:t>Mukesh</a:t>
            </a:r>
            <a:r>
              <a:rPr lang="en-US" sz="1100" b="1" dirty="0" smtClean="0">
                <a:solidFill>
                  <a:schemeClr val="tx1">
                    <a:lumMod val="75000"/>
                    <a:lumOff val="25000"/>
                  </a:schemeClr>
                </a:solidFill>
                <a:latin typeface="PT Sans Caption" panose="020B0603020203020204" pitchFamily="34" charset="0"/>
              </a:rPr>
              <a:t> Kumar</a:t>
            </a:r>
            <a:endParaRPr lang="en-US" sz="1100" b="1" dirty="0">
              <a:solidFill>
                <a:schemeClr val="tx1">
                  <a:lumMod val="75000"/>
                  <a:lumOff val="25000"/>
                </a:schemeClr>
              </a:solidFill>
              <a:latin typeface="PT Sans Caption" panose="020B0603020203020204" pitchFamily="34" charset="0"/>
            </a:endParaRPr>
          </a:p>
        </p:txBody>
      </p:sp>
      <p:sp>
        <p:nvSpPr>
          <p:cNvPr id="55" name="TextBox 54"/>
          <p:cNvSpPr txBox="1"/>
          <p:nvPr/>
        </p:nvSpPr>
        <p:spPr>
          <a:xfrm>
            <a:off x="6789188" y="3157062"/>
            <a:ext cx="2053706" cy="261610"/>
          </a:xfrm>
          <a:prstGeom prst="rect">
            <a:avLst/>
          </a:prstGeom>
          <a:noFill/>
        </p:spPr>
        <p:txBody>
          <a:bodyPr wrap="square" rtlCol="0">
            <a:spAutoFit/>
          </a:bodyPr>
          <a:lstStyle/>
          <a:p>
            <a:pPr algn="ctr"/>
            <a:r>
              <a:rPr lang="en-US" sz="1100" b="1" dirty="0" smtClean="0">
                <a:solidFill>
                  <a:schemeClr val="tx1">
                    <a:lumMod val="75000"/>
                    <a:lumOff val="25000"/>
                  </a:schemeClr>
                </a:solidFill>
                <a:latin typeface="PT Sans Caption" panose="020B0603020203020204" pitchFamily="34" charset="0"/>
              </a:rPr>
              <a:t>Amit Kumar</a:t>
            </a:r>
            <a:endParaRPr lang="en-US" sz="1100" b="1" dirty="0">
              <a:solidFill>
                <a:schemeClr val="tx1">
                  <a:lumMod val="75000"/>
                  <a:lumOff val="25000"/>
                </a:schemeClr>
              </a:solidFill>
              <a:latin typeface="PT Sans Caption" panose="020B0603020203020204" pitchFamily="34" charset="0"/>
            </a:endParaRPr>
          </a:p>
        </p:txBody>
      </p:sp>
      <p:sp>
        <p:nvSpPr>
          <p:cNvPr id="56" name="Flowchart: Decision 55"/>
          <p:cNvSpPr>
            <a:spLocks/>
          </p:cNvSpPr>
          <p:nvPr/>
        </p:nvSpPr>
        <p:spPr>
          <a:xfrm rot="21600000">
            <a:off x="2783147" y="1633527"/>
            <a:ext cx="1371600" cy="1371600"/>
          </a:xfrm>
          <a:prstGeom prst="flowChartDecision">
            <a:avLst/>
          </a:prstGeom>
          <a:blipFill dpi="0" rotWithShape="1">
            <a:blip r:embed="rId6" cstate="email">
              <a:extLst>
                <a:ext uri="{28A0092B-C50C-407E-A947-70E740481C1C}">
                  <a14:useLocalDpi xmlns:a14="http://schemas.microsoft.com/office/drawing/2010/main"/>
                </a:ext>
              </a:extLst>
            </a:blip>
            <a:srcRect/>
            <a:stretch>
              <a:fillRect b="2000"/>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7" name="Flowchart: Decision 56"/>
          <p:cNvSpPr>
            <a:spLocks/>
          </p:cNvSpPr>
          <p:nvPr/>
        </p:nvSpPr>
        <p:spPr>
          <a:xfrm rot="21600000">
            <a:off x="4934658" y="1633528"/>
            <a:ext cx="1371600" cy="1371600"/>
          </a:xfrm>
          <a:prstGeom prst="flowChartDecision">
            <a:avLst/>
          </a:prstGeom>
          <a:blipFill dpi="0" rotWithShape="1">
            <a:blip r:embed="rId7" cstate="email">
              <a:extLst>
                <a:ext uri="{BEBA8EAE-BF5A-486C-A8C5-ECC9F3942E4B}">
                  <a14:imgProps xmlns:a14="http://schemas.microsoft.com/office/drawing/2010/main">
                    <a14:imgLayer r:embed="rId8">
                      <a14:imgEffect>
                        <a14:brightnessContrast bright="-29000" contrast="-1000"/>
                      </a14:imgEffect>
                    </a14:imgLayer>
                  </a14:imgProps>
                </a:ext>
                <a:ext uri="{28A0092B-C50C-407E-A947-70E740481C1C}">
                  <a14:useLocalDpi xmlns:a14="http://schemas.microsoft.com/office/drawing/2010/main"/>
                </a:ext>
              </a:extLst>
            </a:blip>
            <a:srcRect/>
            <a:stretch>
              <a:fillRect b="2000"/>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8" name="Flowchart: Decision 57"/>
          <p:cNvSpPr>
            <a:spLocks/>
          </p:cNvSpPr>
          <p:nvPr/>
        </p:nvSpPr>
        <p:spPr>
          <a:xfrm rot="21600000">
            <a:off x="7064828" y="1633528"/>
            <a:ext cx="1371600" cy="1371600"/>
          </a:xfrm>
          <a:prstGeom prst="flowChartDecision">
            <a:avLst/>
          </a:prstGeom>
          <a:blipFill dpi="0" rotWithShape="1">
            <a:blip r:embed="rId9" cstate="email">
              <a:extLst>
                <a:ext uri="{BEBA8EAE-BF5A-486C-A8C5-ECC9F3942E4B}">
                  <a14:imgProps xmlns:a14="http://schemas.microsoft.com/office/drawing/2010/main">
                    <a14:imgLayer r:embed="rId10">
                      <a14:imgEffect>
                        <a14:brightnessContrast bright="-18000" contrast="-13000"/>
                      </a14:imgEffect>
                    </a14:imgLayer>
                  </a14:imgProps>
                </a:ext>
                <a:ext uri="{28A0092B-C50C-407E-A947-70E740481C1C}">
                  <a14:useLocalDpi xmlns:a14="http://schemas.microsoft.com/office/drawing/2010/main"/>
                </a:ext>
              </a:extLst>
            </a:blip>
            <a:srcRect/>
            <a:stretch>
              <a:fillRect b="2000"/>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29" name="Rectangle 28"/>
          <p:cNvSpPr/>
          <p:nvPr/>
        </p:nvSpPr>
        <p:spPr>
          <a:xfrm rot="18900000">
            <a:off x="738873" y="1770687"/>
            <a:ext cx="1097280" cy="1097280"/>
          </a:xfrm>
          <a:prstGeom prst="rect">
            <a:avLst/>
          </a:prstGeom>
          <a:no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18900000">
            <a:off x="2920307" y="1770687"/>
            <a:ext cx="1097280" cy="1097280"/>
          </a:xfrm>
          <a:prstGeom prst="rect">
            <a:avLst/>
          </a:prstGeom>
          <a:no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rot="18900000">
            <a:off x="5071817" y="1770687"/>
            <a:ext cx="1097280" cy="1097280"/>
          </a:xfrm>
          <a:prstGeom prst="rect">
            <a:avLst/>
          </a:prstGeom>
          <a:no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rot="18900000">
            <a:off x="7201987" y="1770687"/>
            <a:ext cx="1097280" cy="1097280"/>
          </a:xfrm>
          <a:prstGeom prst="rect">
            <a:avLst/>
          </a:prstGeom>
          <a:no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78997"/>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arn(inVertical)">
                                      <p:cBhvr>
                                        <p:cTn id="11" dur="500"/>
                                        <p:tgtEl>
                                          <p:spTgt spid="29"/>
                                        </p:tgtEl>
                                      </p:cBhvr>
                                    </p:animEffect>
                                  </p:childTnLst>
                                </p:cTn>
                              </p:par>
                            </p:childTnLst>
                          </p:cTn>
                        </p:par>
                        <p:par>
                          <p:cTn id="12" fill="hold">
                            <p:stCondLst>
                              <p:cond delay="1000"/>
                            </p:stCondLst>
                            <p:childTnLst>
                              <p:par>
                                <p:cTn id="13" presetID="16" presetClass="entr" presetSubtype="42"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arn(outHorizontal)">
                                      <p:cBhvr>
                                        <p:cTn id="15" dur="500"/>
                                        <p:tgtEl>
                                          <p:spTgt spid="2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arn(inVertical)">
                                      <p:cBhvr>
                                        <p:cTn id="27" dur="500"/>
                                        <p:tgtEl>
                                          <p:spTgt spid="30"/>
                                        </p:tgtEl>
                                      </p:cBhvr>
                                    </p:animEffect>
                                  </p:childTnLst>
                                </p:cTn>
                              </p:par>
                            </p:childTnLst>
                          </p:cTn>
                        </p:par>
                        <p:par>
                          <p:cTn id="28" fill="hold">
                            <p:stCondLst>
                              <p:cond delay="3000"/>
                            </p:stCondLst>
                            <p:childTnLst>
                              <p:par>
                                <p:cTn id="29" presetID="16" presetClass="entr" presetSubtype="42"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barn(outHorizontal)">
                                      <p:cBhvr>
                                        <p:cTn id="31" dur="500"/>
                                        <p:tgtEl>
                                          <p:spTgt spid="56"/>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down)">
                                      <p:cBhvr>
                                        <p:cTn id="35" dur="500"/>
                                        <p:tgtEl>
                                          <p:spTgt spid="53"/>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up)">
                                      <p:cBhvr>
                                        <p:cTn id="39" dur="500"/>
                                        <p:tgtEl>
                                          <p:spTgt spid="3"/>
                                        </p:tgtEl>
                                      </p:cBhvr>
                                    </p:animEffect>
                                  </p:childTnLst>
                                </p:cTn>
                              </p:par>
                            </p:childTnLst>
                          </p:cTn>
                        </p:par>
                        <p:par>
                          <p:cTn id="40" fill="hold">
                            <p:stCondLst>
                              <p:cond delay="4500"/>
                            </p:stCondLst>
                            <p:childTnLst>
                              <p:par>
                                <p:cTn id="41" presetID="16" presetClass="entr" presetSubtype="21"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barn(inVertical)">
                                      <p:cBhvr>
                                        <p:cTn id="43" dur="500"/>
                                        <p:tgtEl>
                                          <p:spTgt spid="31"/>
                                        </p:tgtEl>
                                      </p:cBhvr>
                                    </p:animEffect>
                                  </p:childTnLst>
                                </p:cTn>
                              </p:par>
                            </p:childTnLst>
                          </p:cTn>
                        </p:par>
                        <p:par>
                          <p:cTn id="44" fill="hold">
                            <p:stCondLst>
                              <p:cond delay="5000"/>
                            </p:stCondLst>
                            <p:childTnLst>
                              <p:par>
                                <p:cTn id="45" presetID="16" presetClass="entr" presetSubtype="42"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barn(outHorizontal)">
                                      <p:cBhvr>
                                        <p:cTn id="47" dur="500"/>
                                        <p:tgtEl>
                                          <p:spTgt spid="57"/>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wipe(down)">
                                      <p:cBhvr>
                                        <p:cTn id="51" dur="500"/>
                                        <p:tgtEl>
                                          <p:spTgt spid="54"/>
                                        </p:tgtEl>
                                      </p:cBhvr>
                                    </p:animEffect>
                                  </p:childTnLst>
                                </p:cTn>
                              </p:par>
                            </p:childTnLst>
                          </p:cTn>
                        </p:par>
                        <p:par>
                          <p:cTn id="52" fill="hold">
                            <p:stCondLst>
                              <p:cond delay="6000"/>
                            </p:stCondLst>
                            <p:childTnLst>
                              <p:par>
                                <p:cTn id="53" presetID="22" presetClass="entr" presetSubtype="1" fill="hold" nodeType="after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ipe(up)">
                                      <p:cBhvr>
                                        <p:cTn id="55" dur="500"/>
                                        <p:tgtEl>
                                          <p:spTgt spid="4"/>
                                        </p:tgtEl>
                                      </p:cBhvr>
                                    </p:animEffect>
                                  </p:childTnLst>
                                </p:cTn>
                              </p:par>
                            </p:childTnLst>
                          </p:cTn>
                        </p:par>
                        <p:par>
                          <p:cTn id="56" fill="hold">
                            <p:stCondLst>
                              <p:cond delay="6500"/>
                            </p:stCondLst>
                            <p:childTnLst>
                              <p:par>
                                <p:cTn id="57" presetID="16" presetClass="entr" presetSubtype="21"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barn(inVertical)">
                                      <p:cBhvr>
                                        <p:cTn id="59" dur="500"/>
                                        <p:tgtEl>
                                          <p:spTgt spid="32"/>
                                        </p:tgtEl>
                                      </p:cBhvr>
                                    </p:animEffect>
                                  </p:childTnLst>
                                </p:cTn>
                              </p:par>
                            </p:childTnLst>
                          </p:cTn>
                        </p:par>
                        <p:par>
                          <p:cTn id="60" fill="hold">
                            <p:stCondLst>
                              <p:cond delay="7000"/>
                            </p:stCondLst>
                            <p:childTnLst>
                              <p:par>
                                <p:cTn id="61" presetID="16" presetClass="entr" presetSubtype="42"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barn(outHorizontal)">
                                      <p:cBhvr>
                                        <p:cTn id="63" dur="500"/>
                                        <p:tgtEl>
                                          <p:spTgt spid="58"/>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wipe(down)">
                                      <p:cBhvr>
                                        <p:cTn id="67" dur="500"/>
                                        <p:tgtEl>
                                          <p:spTgt spid="55"/>
                                        </p:tgtEl>
                                      </p:cBhvr>
                                    </p:animEffect>
                                  </p:childTnLst>
                                </p:cTn>
                              </p:par>
                            </p:childTnLst>
                          </p:cTn>
                        </p:par>
                        <p:par>
                          <p:cTn id="68" fill="hold">
                            <p:stCondLst>
                              <p:cond delay="8000"/>
                            </p:stCondLst>
                            <p:childTnLst>
                              <p:par>
                                <p:cTn id="69" presetID="22" presetClass="entr" presetSubtype="1" fill="hold" nodeType="after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up)">
                                      <p:cBhvr>
                                        <p:cTn id="7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animBg="1"/>
      <p:bldP spid="52" grpId="0"/>
      <p:bldP spid="53" grpId="0"/>
      <p:bldP spid="54" grpId="0"/>
      <p:bldP spid="55" grpId="0"/>
      <p:bldP spid="56" grpId="0" animBg="1"/>
      <p:bldP spid="57" grpId="0" animBg="1"/>
      <p:bldP spid="58" grpId="0" animBg="1"/>
      <p:bldP spid="29" grpId="0" animBg="1"/>
      <p:bldP spid="30" grpId="0" animBg="1"/>
      <p:bldP spid="31"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MEET THE TEAM</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11</a:t>
            </a:fld>
            <a:endParaRPr lang="en-US"/>
          </a:p>
        </p:txBody>
      </p:sp>
      <p:sp>
        <p:nvSpPr>
          <p:cNvPr id="19" name="TextBox 18"/>
          <p:cNvSpPr txBox="1"/>
          <p:nvPr/>
        </p:nvSpPr>
        <p:spPr>
          <a:xfrm>
            <a:off x="4800600" y="1390301"/>
            <a:ext cx="3810000" cy="1054135"/>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a:t>
            </a:r>
            <a:endParaRPr lang="en-US" sz="900" dirty="0">
              <a:solidFill>
                <a:schemeClr val="tx2">
                  <a:lumMod val="75000"/>
                </a:schemeClr>
              </a:solidFill>
              <a:latin typeface="PT Sans" panose="020B0503020203020204" pitchFamily="34" charset="0"/>
            </a:endParaRPr>
          </a:p>
        </p:txBody>
      </p:sp>
      <p:sp>
        <p:nvSpPr>
          <p:cNvPr id="58" name="Flowchart: Decision 57"/>
          <p:cNvSpPr>
            <a:spLocks/>
          </p:cNvSpPr>
          <p:nvPr/>
        </p:nvSpPr>
        <p:spPr>
          <a:xfrm rot="21600000">
            <a:off x="457199" y="1123950"/>
            <a:ext cx="3352801" cy="3352801"/>
          </a:xfrm>
          <a:prstGeom prst="flowChartDecision">
            <a:avLst/>
          </a:prstGeom>
          <a:blipFill dpi="0" rotWithShape="1">
            <a:blip r:embed="rId3" cstate="email">
              <a:extLst>
                <a:ext uri="{28A0092B-C50C-407E-A947-70E740481C1C}">
                  <a14:useLocalDpi xmlns:a14="http://schemas.microsoft.com/office/drawing/2010/main"/>
                </a:ext>
              </a:extLst>
            </a:blip>
            <a:srcRect/>
            <a:stretch>
              <a:fillRect/>
            </a:stretch>
          </a:blip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21" name="TextBox 20"/>
          <p:cNvSpPr txBox="1"/>
          <p:nvPr/>
        </p:nvSpPr>
        <p:spPr>
          <a:xfrm>
            <a:off x="4800600" y="1128691"/>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About team</a:t>
            </a:r>
            <a:endParaRPr lang="en-US" sz="1100" b="1" dirty="0">
              <a:solidFill>
                <a:schemeClr val="tx1">
                  <a:lumMod val="95000"/>
                  <a:lumOff val="5000"/>
                </a:schemeClr>
              </a:solidFill>
              <a:latin typeface="PT Sans Caption" panose="020B0603020203020204" pitchFamily="34" charset="0"/>
            </a:endParaRPr>
          </a:p>
        </p:txBody>
      </p:sp>
      <p:graphicFrame>
        <p:nvGraphicFramePr>
          <p:cNvPr id="2" name="Chart 1"/>
          <p:cNvGraphicFramePr/>
          <p:nvPr>
            <p:extLst>
              <p:ext uri="{D42A27DB-BD31-4B8C-83A1-F6EECF244321}">
                <p14:modId xmlns:p14="http://schemas.microsoft.com/office/powerpoint/2010/main" val="4079250311"/>
              </p:ext>
            </p:extLst>
          </p:nvPr>
        </p:nvGraphicFramePr>
        <p:xfrm>
          <a:off x="4702579" y="2800349"/>
          <a:ext cx="4303453" cy="1795401"/>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p:cNvSpPr txBox="1"/>
          <p:nvPr/>
        </p:nvSpPr>
        <p:spPr>
          <a:xfrm>
            <a:off x="4800600" y="2717045"/>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Skill</a:t>
            </a:r>
            <a:endParaRPr lang="en-US" sz="1100" b="1" dirty="0">
              <a:solidFill>
                <a:schemeClr val="tx1">
                  <a:lumMod val="95000"/>
                  <a:lumOff val="5000"/>
                </a:schemeClr>
              </a:solidFill>
              <a:latin typeface="PT Sans Caption" panose="020B0603020203020204" pitchFamily="34" charset="0"/>
            </a:endParaRPr>
          </a:p>
        </p:txBody>
      </p:sp>
      <p:sp>
        <p:nvSpPr>
          <p:cNvPr id="9" name="TextBox 8"/>
          <p:cNvSpPr txBox="1"/>
          <p:nvPr/>
        </p:nvSpPr>
        <p:spPr>
          <a:xfrm>
            <a:off x="4895603" y="3061431"/>
            <a:ext cx="2053706"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Photoshop</a:t>
            </a:r>
            <a:endParaRPr lang="en-US" sz="1100" b="1" dirty="0">
              <a:solidFill>
                <a:schemeClr val="bg1"/>
              </a:solidFill>
              <a:latin typeface="PT Sans Caption" panose="020B0603020203020204" pitchFamily="34" charset="0"/>
            </a:endParaRPr>
          </a:p>
        </p:txBody>
      </p:sp>
      <p:sp>
        <p:nvSpPr>
          <p:cNvPr id="10" name="TextBox 9"/>
          <p:cNvSpPr txBox="1"/>
          <p:nvPr/>
        </p:nvSpPr>
        <p:spPr>
          <a:xfrm>
            <a:off x="4895603" y="3441442"/>
            <a:ext cx="2053706"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Illustrator</a:t>
            </a:r>
            <a:endParaRPr lang="en-US" sz="1100" b="1" dirty="0">
              <a:solidFill>
                <a:schemeClr val="bg1"/>
              </a:solidFill>
              <a:latin typeface="PT Sans Caption" panose="020B0603020203020204" pitchFamily="34" charset="0"/>
            </a:endParaRPr>
          </a:p>
        </p:txBody>
      </p:sp>
      <p:sp>
        <p:nvSpPr>
          <p:cNvPr id="11" name="TextBox 10"/>
          <p:cNvSpPr txBox="1"/>
          <p:nvPr/>
        </p:nvSpPr>
        <p:spPr>
          <a:xfrm>
            <a:off x="4895603" y="3821453"/>
            <a:ext cx="2053706"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Word</a:t>
            </a:r>
            <a:endParaRPr lang="en-US" sz="1100" b="1" dirty="0">
              <a:solidFill>
                <a:schemeClr val="bg1"/>
              </a:solidFill>
              <a:latin typeface="PT Sans Caption" panose="020B0603020203020204" pitchFamily="34" charset="0"/>
            </a:endParaRPr>
          </a:p>
        </p:txBody>
      </p:sp>
      <p:sp>
        <p:nvSpPr>
          <p:cNvPr id="12" name="TextBox 11"/>
          <p:cNvSpPr txBox="1"/>
          <p:nvPr/>
        </p:nvSpPr>
        <p:spPr>
          <a:xfrm>
            <a:off x="4895603" y="4177113"/>
            <a:ext cx="2053706"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PowerPoint</a:t>
            </a:r>
            <a:endParaRPr lang="en-US" sz="1100" b="1" dirty="0">
              <a:solidFill>
                <a:schemeClr val="bg1"/>
              </a:solidFill>
              <a:latin typeface="PT Sans Caption" panose="020B0603020203020204" pitchFamily="34" charset="0"/>
            </a:endParaRPr>
          </a:p>
        </p:txBody>
      </p:sp>
      <p:grpSp>
        <p:nvGrpSpPr>
          <p:cNvPr id="13" name="Group 12"/>
          <p:cNvGrpSpPr/>
          <p:nvPr/>
        </p:nvGrpSpPr>
        <p:grpSpPr>
          <a:xfrm>
            <a:off x="8031621" y="3061431"/>
            <a:ext cx="309937" cy="215444"/>
            <a:chOff x="2223122" y="2277711"/>
            <a:chExt cx="309937" cy="215444"/>
          </a:xfrm>
        </p:grpSpPr>
        <p:sp>
          <p:nvSpPr>
            <p:cNvPr id="14" name="Rectangle 13"/>
            <p:cNvSpPr/>
            <p:nvPr/>
          </p:nvSpPr>
          <p:spPr>
            <a:xfrm rot="13500000">
              <a:off x="2277495" y="2284838"/>
              <a:ext cx="201190" cy="20119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grpSp>
      <p:grpSp>
        <p:nvGrpSpPr>
          <p:cNvPr id="18" name="Group 17"/>
          <p:cNvGrpSpPr/>
          <p:nvPr/>
        </p:nvGrpSpPr>
        <p:grpSpPr>
          <a:xfrm>
            <a:off x="7299585" y="3472476"/>
            <a:ext cx="309937" cy="215444"/>
            <a:chOff x="2223122" y="2277711"/>
            <a:chExt cx="309937" cy="215444"/>
          </a:xfrm>
        </p:grpSpPr>
        <p:sp>
          <p:nvSpPr>
            <p:cNvPr id="20" name="Rectangle 19"/>
            <p:cNvSpPr/>
            <p:nvPr/>
          </p:nvSpPr>
          <p:spPr>
            <a:xfrm rot="13500000">
              <a:off x="2277495" y="2284838"/>
              <a:ext cx="201190" cy="20119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70</a:t>
              </a:r>
              <a:endParaRPr lang="en-US" sz="800" b="1" dirty="0">
                <a:solidFill>
                  <a:schemeClr val="bg1"/>
                </a:solidFill>
                <a:latin typeface="+mj-lt"/>
              </a:endParaRPr>
            </a:p>
          </p:txBody>
        </p:sp>
      </p:grpSp>
      <p:grpSp>
        <p:nvGrpSpPr>
          <p:cNvPr id="23" name="Group 22"/>
          <p:cNvGrpSpPr/>
          <p:nvPr/>
        </p:nvGrpSpPr>
        <p:grpSpPr>
          <a:xfrm>
            <a:off x="6635224" y="3837792"/>
            <a:ext cx="309937" cy="215444"/>
            <a:chOff x="2223122" y="2277711"/>
            <a:chExt cx="309937" cy="215444"/>
          </a:xfrm>
        </p:grpSpPr>
        <p:sp>
          <p:nvSpPr>
            <p:cNvPr id="24" name="Rectangle 23"/>
            <p:cNvSpPr/>
            <p:nvPr/>
          </p:nvSpPr>
          <p:spPr>
            <a:xfrm rot="13500000">
              <a:off x="2277495" y="2284838"/>
              <a:ext cx="201190" cy="20119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223122" y="2277711"/>
              <a:ext cx="309937" cy="215444"/>
            </a:xfrm>
            <a:prstGeom prst="rect">
              <a:avLst/>
            </a:prstGeom>
            <a:noFill/>
            <a:ln>
              <a:noFill/>
            </a:ln>
          </p:spPr>
          <p:txBody>
            <a:bodyPr wrap="square" rtlCol="0">
              <a:spAutoFit/>
            </a:bodyPr>
            <a:lstStyle/>
            <a:p>
              <a:r>
                <a:rPr lang="en-US" sz="800" b="1" dirty="0" smtClean="0">
                  <a:solidFill>
                    <a:schemeClr val="bg1"/>
                  </a:solidFill>
                  <a:latin typeface="+mj-lt"/>
                </a:rPr>
                <a:t>40</a:t>
              </a:r>
              <a:endParaRPr lang="en-US" sz="800" b="1" dirty="0">
                <a:solidFill>
                  <a:schemeClr val="bg1"/>
                </a:solidFill>
                <a:latin typeface="+mj-lt"/>
              </a:endParaRPr>
            </a:p>
          </p:txBody>
        </p:sp>
      </p:grpSp>
      <p:grpSp>
        <p:nvGrpSpPr>
          <p:cNvPr id="26" name="Group 25"/>
          <p:cNvGrpSpPr/>
          <p:nvPr/>
        </p:nvGrpSpPr>
        <p:grpSpPr>
          <a:xfrm>
            <a:off x="7801197" y="4189213"/>
            <a:ext cx="309937" cy="215444"/>
            <a:chOff x="2223122" y="2277711"/>
            <a:chExt cx="309937" cy="215444"/>
          </a:xfrm>
        </p:grpSpPr>
        <p:sp>
          <p:nvSpPr>
            <p:cNvPr id="27" name="Rectangle 26"/>
            <p:cNvSpPr/>
            <p:nvPr/>
          </p:nvSpPr>
          <p:spPr>
            <a:xfrm rot="13500000">
              <a:off x="2277495" y="2284838"/>
              <a:ext cx="201190" cy="20119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75</a:t>
              </a:r>
              <a:endParaRPr lang="en-US" sz="800" b="1" dirty="0">
                <a:solidFill>
                  <a:schemeClr val="bg1"/>
                </a:solidFill>
                <a:latin typeface="+mj-lt"/>
              </a:endParaRPr>
            </a:p>
          </p:txBody>
        </p:sp>
      </p:grpSp>
    </p:spTree>
    <p:extLst>
      <p:ext uri="{BB962C8B-B14F-4D97-AF65-F5344CB8AC3E}">
        <p14:creationId xmlns:p14="http://schemas.microsoft.com/office/powerpoint/2010/main" val="2025275880"/>
      </p:ext>
    </p:extLst>
  </p:cSld>
  <p:clrMapOvr>
    <a:masterClrMapping/>
  </p:clrMapOvr>
  <mc:AlternateContent xmlns:mc="http://schemas.openxmlformats.org/markup-compatibility/2006" xmlns:p14="http://schemas.microsoft.com/office/powerpoint/2010/main">
    <mc:Choice Requires="p14">
      <p:transition spd="slow" p14:dur="1200" advClick="0" advTm="1000">
        <p:dissolve/>
      </p:transition>
    </mc:Choice>
    <mc:Fallback xmlns="">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750"/>
                                        <p:tgtEl>
                                          <p:spTgt spid="58"/>
                                        </p:tgtEl>
                                      </p:cBhvr>
                                    </p:animEffect>
                                  </p:childTnLst>
                                </p:cTn>
                              </p:par>
                            </p:childTnLst>
                          </p:cTn>
                        </p:par>
                        <p:par>
                          <p:cTn id="8" fill="hold">
                            <p:stCondLst>
                              <p:cond delay="75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750"/>
                                        <p:tgtEl>
                                          <p:spTgt spid="21"/>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750"/>
                                        <p:tgtEl>
                                          <p:spTgt spid="19"/>
                                        </p:tgtEl>
                                      </p:cBhvr>
                                    </p:animEffect>
                                  </p:childTnLst>
                                </p:cTn>
                              </p:par>
                            </p:childTnLst>
                          </p:cTn>
                        </p:par>
                        <p:par>
                          <p:cTn id="16" fill="hold">
                            <p:stCondLst>
                              <p:cond delay="2250"/>
                            </p:stCondLst>
                            <p:childTnLst>
                              <p:par>
                                <p:cTn id="17" presetID="16" presetClass="entr" presetSubtype="2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750"/>
                                        <p:tgtEl>
                                          <p:spTgt spid="8"/>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750"/>
                                        <p:tgtEl>
                                          <p:spTgt spid="2"/>
                                        </p:tgtEl>
                                      </p:cBhvr>
                                    </p:animEffect>
                                  </p:childTnLst>
                                </p:cTn>
                              </p:par>
                            </p:childTnLst>
                          </p:cTn>
                        </p:par>
                        <p:par>
                          <p:cTn id="24" fill="hold">
                            <p:stCondLst>
                              <p:cond delay="375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425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475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525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5750"/>
                            </p:stCondLst>
                            <p:childTnLst>
                              <p:par>
                                <p:cTn id="41" presetID="2" presetClass="entr" presetSubtype="2"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childTnLst>
                          </p:cTn>
                        </p:par>
                        <p:par>
                          <p:cTn id="45" fill="hold">
                            <p:stCondLst>
                              <p:cond delay="6250"/>
                            </p:stCondLst>
                            <p:childTnLst>
                              <p:par>
                                <p:cTn id="46" presetID="2" presetClass="entr" presetSubtype="2"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1+#ppt_w/2"/>
                                          </p:val>
                                        </p:tav>
                                        <p:tav tm="100000">
                                          <p:val>
                                            <p:strVal val="#ppt_x"/>
                                          </p:val>
                                        </p:tav>
                                      </p:tavLst>
                                    </p:anim>
                                    <p:anim calcmode="lin" valueType="num">
                                      <p:cBhvr additive="base">
                                        <p:cTn id="49" dur="500" fill="hold"/>
                                        <p:tgtEl>
                                          <p:spTgt spid="18"/>
                                        </p:tgtEl>
                                        <p:attrNameLst>
                                          <p:attrName>ppt_y</p:attrName>
                                        </p:attrNameLst>
                                      </p:cBhvr>
                                      <p:tavLst>
                                        <p:tav tm="0">
                                          <p:val>
                                            <p:strVal val="#ppt_y"/>
                                          </p:val>
                                        </p:tav>
                                        <p:tav tm="100000">
                                          <p:val>
                                            <p:strVal val="#ppt_y"/>
                                          </p:val>
                                        </p:tav>
                                      </p:tavLst>
                                    </p:anim>
                                  </p:childTnLst>
                                </p:cTn>
                              </p:par>
                            </p:childTnLst>
                          </p:cTn>
                        </p:par>
                        <p:par>
                          <p:cTn id="50" fill="hold">
                            <p:stCondLst>
                              <p:cond delay="6750"/>
                            </p:stCondLst>
                            <p:childTnLst>
                              <p:par>
                                <p:cTn id="51" presetID="2" presetClass="entr" presetSubtype="2" fill="hold" nodeType="after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1+#ppt_w/2"/>
                                          </p:val>
                                        </p:tav>
                                        <p:tav tm="100000">
                                          <p:val>
                                            <p:strVal val="#ppt_x"/>
                                          </p:val>
                                        </p:tav>
                                      </p:tavLst>
                                    </p:anim>
                                    <p:anim calcmode="lin" valueType="num">
                                      <p:cBhvr additive="base">
                                        <p:cTn id="54" dur="500" fill="hold"/>
                                        <p:tgtEl>
                                          <p:spTgt spid="23"/>
                                        </p:tgtEl>
                                        <p:attrNameLst>
                                          <p:attrName>ppt_y</p:attrName>
                                        </p:attrNameLst>
                                      </p:cBhvr>
                                      <p:tavLst>
                                        <p:tav tm="0">
                                          <p:val>
                                            <p:strVal val="#ppt_y"/>
                                          </p:val>
                                        </p:tav>
                                        <p:tav tm="100000">
                                          <p:val>
                                            <p:strVal val="#ppt_y"/>
                                          </p:val>
                                        </p:tav>
                                      </p:tavLst>
                                    </p:anim>
                                  </p:childTnLst>
                                </p:cTn>
                              </p:par>
                            </p:childTnLst>
                          </p:cTn>
                        </p:par>
                        <p:par>
                          <p:cTn id="55" fill="hold">
                            <p:stCondLst>
                              <p:cond delay="7250"/>
                            </p:stCondLst>
                            <p:childTnLst>
                              <p:par>
                                <p:cTn id="56" presetID="2" presetClass="entr" presetSubtype="2" fill="hold" nodeType="after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additive="base">
                                        <p:cTn id="58" dur="500" fill="hold"/>
                                        <p:tgtEl>
                                          <p:spTgt spid="26"/>
                                        </p:tgtEl>
                                        <p:attrNameLst>
                                          <p:attrName>ppt_x</p:attrName>
                                        </p:attrNameLst>
                                      </p:cBhvr>
                                      <p:tavLst>
                                        <p:tav tm="0">
                                          <p:val>
                                            <p:strVal val="1+#ppt_w/2"/>
                                          </p:val>
                                        </p:tav>
                                        <p:tav tm="100000">
                                          <p:val>
                                            <p:strVal val="#ppt_x"/>
                                          </p:val>
                                        </p:tav>
                                      </p:tavLst>
                                    </p:anim>
                                    <p:anim calcmode="lin" valueType="num">
                                      <p:cBhvr additive="base">
                                        <p:cTn id="59"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8" grpId="0" animBg="1"/>
      <p:bldP spid="21" grpId="0"/>
      <p:bldGraphic spid="2" grpId="0">
        <p:bldAsOne/>
      </p:bldGraphic>
      <p:bldP spid="8" grpId="0"/>
      <p:bldP spid="9" grpId="0"/>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PORTFOLIO</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12</a:t>
            </a:fld>
            <a:endParaRPr lang="en-US"/>
          </a:p>
        </p:txBody>
      </p:sp>
      <p:grpSp>
        <p:nvGrpSpPr>
          <p:cNvPr id="48" name="Group 47"/>
          <p:cNvGrpSpPr/>
          <p:nvPr/>
        </p:nvGrpSpPr>
        <p:grpSpPr>
          <a:xfrm>
            <a:off x="838200" y="1104611"/>
            <a:ext cx="3401136" cy="3372139"/>
            <a:chOff x="2947628" y="1200150"/>
            <a:chExt cx="3401136" cy="3372139"/>
          </a:xfrm>
        </p:grpSpPr>
        <p:grpSp>
          <p:nvGrpSpPr>
            <p:cNvPr id="33" name="Group 32"/>
            <p:cNvGrpSpPr/>
            <p:nvPr/>
          </p:nvGrpSpPr>
          <p:grpSpPr>
            <a:xfrm>
              <a:off x="2947629" y="1200151"/>
              <a:ext cx="3386636" cy="3372138"/>
              <a:chOff x="3186725" y="1236522"/>
              <a:chExt cx="2796703" cy="2784730"/>
            </a:xfrm>
          </p:grpSpPr>
          <p:sp>
            <p:nvSpPr>
              <p:cNvPr id="38" name="Rectangle 37"/>
              <p:cNvSpPr/>
              <p:nvPr/>
            </p:nvSpPr>
            <p:spPr>
              <a:xfrm rot="18900000">
                <a:off x="4227372" y="1236522"/>
                <a:ext cx="727382" cy="727382"/>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rot="18900000">
                <a:off x="4741709" y="1750859"/>
                <a:ext cx="727382" cy="727382"/>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rot="18900000">
                <a:off x="5256046" y="2265196"/>
                <a:ext cx="727382" cy="727382"/>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rot="18900000">
                <a:off x="3701061" y="1750859"/>
                <a:ext cx="727382" cy="727382"/>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18900000">
                <a:off x="4215398" y="2265196"/>
                <a:ext cx="727382" cy="727382"/>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rot="18900000">
                <a:off x="4729735" y="2779533"/>
                <a:ext cx="727382" cy="727382"/>
              </a:xfrm>
              <a:prstGeom prst="rect">
                <a:avLst/>
              </a:prstGeom>
              <a:blipFill dpi="0" rotWithShape="1">
                <a:blip r:embed="rId6"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rot="18900000">
                <a:off x="3186725" y="2265196"/>
                <a:ext cx="727382" cy="727382"/>
              </a:xfrm>
              <a:prstGeom prst="rect">
                <a:avLst/>
              </a:prstGeom>
              <a:blipFill dpi="0" rotWithShape="1">
                <a:blip r:embed="rId7"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rot="18900000">
                <a:off x="3701062" y="2779533"/>
                <a:ext cx="727382" cy="727382"/>
              </a:xfrm>
              <a:prstGeom prst="rect">
                <a:avLst/>
              </a:prstGeom>
              <a:blipFill dpi="0" rotWithShape="1">
                <a:blip r:embed="rId8"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rot="18900000">
                <a:off x="4215399" y="3293870"/>
                <a:ext cx="727382" cy="727382"/>
              </a:xfrm>
              <a:prstGeom prst="rect">
                <a:avLst/>
              </a:prstGeom>
              <a:blipFill dpi="0" rotWithShape="1">
                <a:blip r:embed="rId9"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p:cNvSpPr/>
            <p:nvPr/>
          </p:nvSpPr>
          <p:spPr>
            <a:xfrm rot="18900000">
              <a:off x="5453453" y="1200150"/>
              <a:ext cx="880815" cy="880815"/>
            </a:xfrm>
            <a:prstGeom prst="rect">
              <a:avLst/>
            </a:prstGeom>
            <a:blipFill dpi="0" rotWithShape="1">
              <a:blip r:embed="rId10"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rot="18900000">
              <a:off x="2947628" y="3691473"/>
              <a:ext cx="880815" cy="880815"/>
            </a:xfrm>
            <a:prstGeom prst="rect">
              <a:avLst/>
            </a:prstGeom>
            <a:blipFill dpi="0" rotWithShape="1">
              <a:blip r:embed="rId11"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rot="18900000">
              <a:off x="2962129" y="1200152"/>
              <a:ext cx="880815" cy="880815"/>
            </a:xfrm>
            <a:prstGeom prst="rect">
              <a:avLst/>
            </a:prstGeom>
            <a:blipFill dpi="0" rotWithShape="1">
              <a:blip r:embed="rId12"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rot="18900000">
              <a:off x="5453452" y="3691474"/>
              <a:ext cx="880815" cy="880815"/>
            </a:xfrm>
            <a:prstGeom prst="rect">
              <a:avLst/>
            </a:prstGeom>
            <a:blipFill dpi="0" rotWithShape="1">
              <a:blip r:embed="rId13"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2962124" y="1200150"/>
              <a:ext cx="3386640" cy="3372139"/>
              <a:chOff x="2878680" y="1123950"/>
              <a:chExt cx="3386640" cy="3372139"/>
            </a:xfrm>
            <a:solidFill>
              <a:schemeClr val="accent3">
                <a:lumMod val="75000"/>
                <a:lumOff val="25000"/>
                <a:alpha val="35000"/>
              </a:schemeClr>
            </a:solidFill>
          </p:grpSpPr>
          <p:grpSp>
            <p:nvGrpSpPr>
              <p:cNvPr id="15" name="Group 14"/>
              <p:cNvGrpSpPr/>
              <p:nvPr/>
            </p:nvGrpSpPr>
            <p:grpSpPr>
              <a:xfrm>
                <a:off x="2878681" y="1123951"/>
                <a:ext cx="3386636" cy="3372138"/>
                <a:chOff x="3186725" y="1236522"/>
                <a:chExt cx="2796703" cy="2784730"/>
              </a:xfrm>
              <a:grpFill/>
            </p:grpSpPr>
            <p:sp>
              <p:nvSpPr>
                <p:cNvPr id="6" name="Rectangle 5"/>
                <p:cNvSpPr/>
                <p:nvPr/>
              </p:nvSpPr>
              <p:spPr>
                <a:xfrm rot="18900000">
                  <a:off x="4227372" y="1236522"/>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900000">
                  <a:off x="4741709"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18900000">
                  <a:off x="5256046"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8900000">
                  <a:off x="3701061"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8900000">
                  <a:off x="4215398"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900000">
                  <a:off x="4729735"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8900000">
                  <a:off x="3186725"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18900000">
                  <a:off x="3701062"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18900000">
                  <a:off x="4215399" y="3293870"/>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p:cNvSpPr/>
              <p:nvPr/>
            </p:nvSpPr>
            <p:spPr>
              <a:xfrm rot="18900000">
                <a:off x="5384505" y="1123950"/>
                <a:ext cx="880815" cy="88081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rot="18900000">
                <a:off x="2878680" y="3615273"/>
                <a:ext cx="880815" cy="88081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18900000">
                <a:off x="2893181" y="1123952"/>
                <a:ext cx="880815" cy="88081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18900000">
                <a:off x="5384504" y="3615274"/>
                <a:ext cx="880815" cy="88081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p:cNvSpPr/>
            <p:nvPr/>
          </p:nvSpPr>
          <p:spPr>
            <a:xfrm rot="18900000">
              <a:off x="4200536" y="1200152"/>
              <a:ext cx="880815" cy="880815"/>
            </a:xfrm>
            <a:prstGeom prst="rect">
              <a:avLst/>
            </a:prstGeom>
            <a:blipFill dpi="0" rotWithShape="1">
              <a:blip r:embed="rId10"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p:cNvSpPr txBox="1"/>
          <p:nvPr/>
        </p:nvSpPr>
        <p:spPr>
          <a:xfrm>
            <a:off x="5181600" y="2220210"/>
            <a:ext cx="3276600" cy="1054135"/>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
        <p:nvSpPr>
          <p:cNvPr id="50" name="TextBox 49"/>
          <p:cNvSpPr txBox="1"/>
          <p:nvPr/>
        </p:nvSpPr>
        <p:spPr>
          <a:xfrm>
            <a:off x="5827453" y="1947260"/>
            <a:ext cx="2053706" cy="261610"/>
          </a:xfrm>
          <a:prstGeom prst="rect">
            <a:avLst/>
          </a:prstGeom>
          <a:noFill/>
        </p:spPr>
        <p:txBody>
          <a:bodyPr wrap="square" rtlCol="0">
            <a:spAutoFit/>
          </a:bodyPr>
          <a:lstStyle/>
          <a:p>
            <a:pPr algn="ctr"/>
            <a:r>
              <a:rPr lang="en-US" sz="1100" b="1" dirty="0" smtClean="0">
                <a:solidFill>
                  <a:schemeClr val="tx1">
                    <a:lumMod val="95000"/>
                    <a:lumOff val="5000"/>
                  </a:schemeClr>
                </a:solidFill>
                <a:latin typeface="PT Sans Caption" panose="020B0603020203020204" pitchFamily="34" charset="0"/>
              </a:rPr>
              <a:t>Our Portfolio</a:t>
            </a:r>
            <a:endParaRPr lang="en-US" sz="1100" b="1" dirty="0">
              <a:solidFill>
                <a:schemeClr val="tx1">
                  <a:lumMod val="95000"/>
                  <a:lumOff val="5000"/>
                </a:schemeClr>
              </a:solidFill>
              <a:latin typeface="PT Sans Caption" panose="020B0603020203020204" pitchFamily="34" charset="0"/>
            </a:endParaRPr>
          </a:p>
        </p:txBody>
      </p:sp>
    </p:spTree>
    <p:extLst>
      <p:ext uri="{BB962C8B-B14F-4D97-AF65-F5344CB8AC3E}">
        <p14:creationId xmlns:p14="http://schemas.microsoft.com/office/powerpoint/2010/main" val="97413497"/>
      </p:ext>
    </p:extLst>
  </p:cSld>
  <p:clrMapOvr>
    <a:masterClrMapping/>
  </p:clrMapOvr>
  <mc:AlternateContent xmlns:mc="http://schemas.openxmlformats.org/markup-compatibility/2006" xmlns:p14="http://schemas.microsoft.com/office/powerpoint/2010/main">
    <mc:Choice Requires="p14">
      <p:transition spd="slow" p14:dur="1200" advClick="0" advTm="1000">
        <p:dissolve/>
      </p:transition>
    </mc:Choice>
    <mc:Fallback xmlns="">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1000" fill="hold"/>
                                        <p:tgtEl>
                                          <p:spTgt spid="48"/>
                                        </p:tgtEl>
                                        <p:attrNameLst>
                                          <p:attrName>ppt_w</p:attrName>
                                        </p:attrNameLst>
                                      </p:cBhvr>
                                      <p:tavLst>
                                        <p:tav tm="0">
                                          <p:val>
                                            <p:fltVal val="0"/>
                                          </p:val>
                                        </p:tav>
                                        <p:tav tm="100000">
                                          <p:val>
                                            <p:strVal val="#ppt_w"/>
                                          </p:val>
                                        </p:tav>
                                      </p:tavLst>
                                    </p:anim>
                                    <p:anim calcmode="lin" valueType="num">
                                      <p:cBhvr>
                                        <p:cTn id="8" dur="1000" fill="hold"/>
                                        <p:tgtEl>
                                          <p:spTgt spid="48"/>
                                        </p:tgtEl>
                                        <p:attrNameLst>
                                          <p:attrName>ppt_h</p:attrName>
                                        </p:attrNameLst>
                                      </p:cBhvr>
                                      <p:tavLst>
                                        <p:tav tm="0">
                                          <p:val>
                                            <p:fltVal val="0"/>
                                          </p:val>
                                        </p:tav>
                                        <p:tav tm="100000">
                                          <p:val>
                                            <p:strVal val="#ppt_h"/>
                                          </p:val>
                                        </p:tav>
                                      </p:tavLst>
                                    </p:anim>
                                    <p:anim calcmode="lin" valueType="num">
                                      <p:cBhvr>
                                        <p:cTn id="9" dur="1000" fill="hold"/>
                                        <p:tgtEl>
                                          <p:spTgt spid="48"/>
                                        </p:tgtEl>
                                        <p:attrNameLst>
                                          <p:attrName>style.rotation</p:attrName>
                                        </p:attrNameLst>
                                      </p:cBhvr>
                                      <p:tavLst>
                                        <p:tav tm="0">
                                          <p:val>
                                            <p:fltVal val="90"/>
                                          </p:val>
                                        </p:tav>
                                        <p:tav tm="100000">
                                          <p:val>
                                            <p:fltVal val="0"/>
                                          </p:val>
                                        </p:tav>
                                      </p:tavLst>
                                    </p:anim>
                                    <p:animEffect transition="in" filter="fade">
                                      <p:cBhvr>
                                        <p:cTn id="10" dur="1000"/>
                                        <p:tgtEl>
                                          <p:spTgt spid="48"/>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left)">
                                      <p:cBhvr>
                                        <p:cTn id="14" dur="500"/>
                                        <p:tgtEl>
                                          <p:spTgt spid="50"/>
                                        </p:tgtEl>
                                      </p:cBhvr>
                                    </p:animEffect>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up)">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PORTFOLIO</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13</a:t>
            </a:fld>
            <a:endParaRPr lang="en-US"/>
          </a:p>
        </p:txBody>
      </p:sp>
      <p:sp>
        <p:nvSpPr>
          <p:cNvPr id="49" name="TextBox 48"/>
          <p:cNvSpPr txBox="1"/>
          <p:nvPr/>
        </p:nvSpPr>
        <p:spPr>
          <a:xfrm>
            <a:off x="6456521" y="1985430"/>
            <a:ext cx="2493804"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50" name="TextBox 49"/>
          <p:cNvSpPr txBox="1"/>
          <p:nvPr/>
        </p:nvSpPr>
        <p:spPr>
          <a:xfrm>
            <a:off x="269875" y="1985430"/>
            <a:ext cx="2493804" cy="86177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51" name="TextBox 50"/>
          <p:cNvSpPr txBox="1"/>
          <p:nvPr/>
        </p:nvSpPr>
        <p:spPr>
          <a:xfrm>
            <a:off x="269875" y="1761478"/>
            <a:ext cx="1165903"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1</a:t>
            </a:r>
            <a:endParaRPr lang="en-US" sz="1100" b="1" dirty="0">
              <a:solidFill>
                <a:schemeClr val="tx1">
                  <a:lumMod val="95000"/>
                  <a:lumOff val="5000"/>
                </a:schemeClr>
              </a:solidFill>
              <a:latin typeface="PT Sans Caption" panose="020B0603020203020204" pitchFamily="34" charset="0"/>
            </a:endParaRPr>
          </a:p>
        </p:txBody>
      </p:sp>
      <p:sp>
        <p:nvSpPr>
          <p:cNvPr id="52" name="TextBox 51"/>
          <p:cNvSpPr txBox="1"/>
          <p:nvPr/>
        </p:nvSpPr>
        <p:spPr>
          <a:xfrm>
            <a:off x="6456521" y="1761478"/>
            <a:ext cx="1165903"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1</a:t>
            </a:r>
            <a:endParaRPr lang="en-US" sz="1100" b="1" dirty="0">
              <a:solidFill>
                <a:schemeClr val="tx1">
                  <a:lumMod val="95000"/>
                  <a:lumOff val="5000"/>
                </a:schemeClr>
              </a:solidFill>
              <a:latin typeface="PT Sans Caption" panose="020B0603020203020204" pitchFamily="34" charset="0"/>
            </a:endParaRPr>
          </a:p>
        </p:txBody>
      </p:sp>
      <p:grpSp>
        <p:nvGrpSpPr>
          <p:cNvPr id="2" name="Group 1"/>
          <p:cNvGrpSpPr/>
          <p:nvPr/>
        </p:nvGrpSpPr>
        <p:grpSpPr>
          <a:xfrm>
            <a:off x="2878680" y="1028520"/>
            <a:ext cx="3386640" cy="3372139"/>
            <a:chOff x="2878680" y="1028520"/>
            <a:chExt cx="3386640" cy="3372139"/>
          </a:xfrm>
        </p:grpSpPr>
        <p:grpSp>
          <p:nvGrpSpPr>
            <p:cNvPr id="31" name="Group 30"/>
            <p:cNvGrpSpPr/>
            <p:nvPr/>
          </p:nvGrpSpPr>
          <p:grpSpPr>
            <a:xfrm>
              <a:off x="2878680" y="1028520"/>
              <a:ext cx="3386640" cy="3372139"/>
              <a:chOff x="2878680" y="1123950"/>
              <a:chExt cx="3386640" cy="3372139"/>
            </a:xfrm>
            <a:solidFill>
              <a:schemeClr val="accent3">
                <a:lumMod val="75000"/>
                <a:lumOff val="25000"/>
                <a:alpha val="35000"/>
              </a:schemeClr>
            </a:solidFill>
          </p:grpSpPr>
          <p:grpSp>
            <p:nvGrpSpPr>
              <p:cNvPr id="15" name="Group 14"/>
              <p:cNvGrpSpPr/>
              <p:nvPr/>
            </p:nvGrpSpPr>
            <p:grpSpPr>
              <a:xfrm>
                <a:off x="2878681" y="1123951"/>
                <a:ext cx="3386636" cy="3372138"/>
                <a:chOff x="3186725" y="1236522"/>
                <a:chExt cx="2796703" cy="2784730"/>
              </a:xfrm>
              <a:grpFill/>
            </p:grpSpPr>
            <p:sp>
              <p:nvSpPr>
                <p:cNvPr id="6" name="Rectangle 5"/>
                <p:cNvSpPr/>
                <p:nvPr/>
              </p:nvSpPr>
              <p:spPr>
                <a:xfrm rot="18900000">
                  <a:off x="4227372" y="1236522"/>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900000">
                  <a:off x="4741709"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18900000">
                  <a:off x="5256046"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8900000">
                  <a:off x="3701061"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8900000">
                  <a:off x="4215398" y="2265196"/>
                  <a:ext cx="727382" cy="727382"/>
                </a:xfrm>
                <a:prstGeom prst="rect">
                  <a:avLst/>
                </a:prstGeom>
                <a:solidFill>
                  <a:schemeClr val="tx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900000">
                  <a:off x="4729735"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8900000">
                  <a:off x="3186725"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18900000">
                  <a:off x="3701062"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18900000">
                  <a:off x="4215399" y="3293870"/>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p:cNvSpPr/>
              <p:nvPr/>
            </p:nvSpPr>
            <p:spPr>
              <a:xfrm rot="18900000">
                <a:off x="5384505" y="1123950"/>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rot="18900000">
                <a:off x="2878680" y="3615273"/>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18900000">
                <a:off x="2893181" y="1123952"/>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18900000">
                <a:off x="5384504" y="3615274"/>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Freeform 227"/>
            <p:cNvSpPr>
              <a:spLocks/>
            </p:cNvSpPr>
            <p:nvPr/>
          </p:nvSpPr>
          <p:spPr bwMode="auto">
            <a:xfrm>
              <a:off x="3147056" y="1337960"/>
              <a:ext cx="373063" cy="261938"/>
            </a:xfrm>
            <a:custGeom>
              <a:avLst/>
              <a:gdLst>
                <a:gd name="T0" fmla="*/ 201 w 235"/>
                <a:gd name="T1" fmla="*/ 53 h 165"/>
                <a:gd name="T2" fmla="*/ 34 w 235"/>
                <a:gd name="T3" fmla="*/ 53 h 165"/>
                <a:gd name="T4" fmla="*/ 17 w 235"/>
                <a:gd name="T5" fmla="*/ 109 h 165"/>
                <a:gd name="T6" fmla="*/ 11 w 235"/>
                <a:gd name="T7" fmla="*/ 103 h 165"/>
                <a:gd name="T8" fmla="*/ 26 w 235"/>
                <a:gd name="T9" fmla="*/ 45 h 165"/>
                <a:gd name="T10" fmla="*/ 201 w 235"/>
                <a:gd name="T11" fmla="*/ 45 h 165"/>
                <a:gd name="T12" fmla="*/ 201 w 235"/>
                <a:gd name="T13" fmla="*/ 31 h 165"/>
                <a:gd name="T14" fmla="*/ 87 w 235"/>
                <a:gd name="T15" fmla="*/ 31 h 165"/>
                <a:gd name="T16" fmla="*/ 71 w 235"/>
                <a:gd name="T17" fmla="*/ 0 h 165"/>
                <a:gd name="T18" fmla="*/ 0 w 235"/>
                <a:gd name="T19" fmla="*/ 0 h 165"/>
                <a:gd name="T20" fmla="*/ 0 w 235"/>
                <a:gd name="T21" fmla="*/ 165 h 165"/>
                <a:gd name="T22" fmla="*/ 201 w 235"/>
                <a:gd name="T23" fmla="*/ 165 h 165"/>
                <a:gd name="T24" fmla="*/ 235 w 235"/>
                <a:gd name="T25" fmla="*/ 53 h 165"/>
                <a:gd name="T26" fmla="*/ 201 w 235"/>
                <a:gd name="T27" fmla="*/ 5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165">
                  <a:moveTo>
                    <a:pt x="201" y="53"/>
                  </a:moveTo>
                  <a:lnTo>
                    <a:pt x="34" y="53"/>
                  </a:lnTo>
                  <a:lnTo>
                    <a:pt x="17" y="109"/>
                  </a:lnTo>
                  <a:lnTo>
                    <a:pt x="11" y="103"/>
                  </a:lnTo>
                  <a:lnTo>
                    <a:pt x="26" y="45"/>
                  </a:lnTo>
                  <a:lnTo>
                    <a:pt x="201" y="45"/>
                  </a:lnTo>
                  <a:lnTo>
                    <a:pt x="201" y="31"/>
                  </a:lnTo>
                  <a:lnTo>
                    <a:pt x="87" y="31"/>
                  </a:lnTo>
                  <a:lnTo>
                    <a:pt x="71" y="0"/>
                  </a:lnTo>
                  <a:lnTo>
                    <a:pt x="0" y="0"/>
                  </a:lnTo>
                  <a:lnTo>
                    <a:pt x="0" y="165"/>
                  </a:lnTo>
                  <a:lnTo>
                    <a:pt x="201" y="165"/>
                  </a:lnTo>
                  <a:lnTo>
                    <a:pt x="235" y="53"/>
                  </a:lnTo>
                  <a:lnTo>
                    <a:pt x="201" y="5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Freeform 192"/>
            <p:cNvSpPr>
              <a:spLocks noEditPoints="1"/>
            </p:cNvSpPr>
            <p:nvPr/>
          </p:nvSpPr>
          <p:spPr bwMode="auto">
            <a:xfrm>
              <a:off x="5667535" y="1324466"/>
              <a:ext cx="285750" cy="288925"/>
            </a:xfrm>
            <a:custGeom>
              <a:avLst/>
              <a:gdLst>
                <a:gd name="T0" fmla="*/ 161 w 264"/>
                <a:gd name="T1" fmla="*/ 81 h 266"/>
                <a:gd name="T2" fmla="*/ 106 w 264"/>
                <a:gd name="T3" fmla="*/ 81 h 266"/>
                <a:gd name="T4" fmla="*/ 106 w 264"/>
                <a:gd name="T5" fmla="*/ 11 h 266"/>
                <a:gd name="T6" fmla="*/ 161 w 264"/>
                <a:gd name="T7" fmla="*/ 11 h 266"/>
                <a:gd name="T8" fmla="*/ 161 w 264"/>
                <a:gd name="T9" fmla="*/ 81 h 266"/>
                <a:gd name="T10" fmla="*/ 199 w 264"/>
                <a:gd name="T11" fmla="*/ 173 h 266"/>
                <a:gd name="T12" fmla="*/ 199 w 264"/>
                <a:gd name="T13" fmla="*/ 157 h 266"/>
                <a:gd name="T14" fmla="*/ 59 w 264"/>
                <a:gd name="T15" fmla="*/ 157 h 266"/>
                <a:gd name="T16" fmla="*/ 59 w 264"/>
                <a:gd name="T17" fmla="*/ 173 h 266"/>
                <a:gd name="T18" fmla="*/ 199 w 264"/>
                <a:gd name="T19" fmla="*/ 173 h 266"/>
                <a:gd name="T20" fmla="*/ 199 w 264"/>
                <a:gd name="T21" fmla="*/ 217 h 266"/>
                <a:gd name="T22" fmla="*/ 199 w 264"/>
                <a:gd name="T23" fmla="*/ 201 h 266"/>
                <a:gd name="T24" fmla="*/ 59 w 264"/>
                <a:gd name="T25" fmla="*/ 201 h 266"/>
                <a:gd name="T26" fmla="*/ 59 w 264"/>
                <a:gd name="T27" fmla="*/ 217 h 266"/>
                <a:gd name="T28" fmla="*/ 199 w 264"/>
                <a:gd name="T29" fmla="*/ 217 h 266"/>
                <a:gd name="T30" fmla="*/ 264 w 264"/>
                <a:gd name="T31" fmla="*/ 54 h 266"/>
                <a:gd name="T32" fmla="*/ 264 w 264"/>
                <a:gd name="T33" fmla="*/ 258 h 266"/>
                <a:gd name="T34" fmla="*/ 256 w 264"/>
                <a:gd name="T35" fmla="*/ 266 h 266"/>
                <a:gd name="T36" fmla="*/ 8 w 264"/>
                <a:gd name="T37" fmla="*/ 266 h 266"/>
                <a:gd name="T38" fmla="*/ 0 w 264"/>
                <a:gd name="T39" fmla="*/ 258 h 266"/>
                <a:gd name="T40" fmla="*/ 0 w 264"/>
                <a:gd name="T41" fmla="*/ 8 h 266"/>
                <a:gd name="T42" fmla="*/ 8 w 264"/>
                <a:gd name="T43" fmla="*/ 0 h 266"/>
                <a:gd name="T44" fmla="*/ 41 w 264"/>
                <a:gd name="T45" fmla="*/ 0 h 266"/>
                <a:gd name="T46" fmla="*/ 41 w 264"/>
                <a:gd name="T47" fmla="*/ 95 h 266"/>
                <a:gd name="T48" fmla="*/ 183 w 264"/>
                <a:gd name="T49" fmla="*/ 95 h 266"/>
                <a:gd name="T50" fmla="*/ 183 w 264"/>
                <a:gd name="T51" fmla="*/ 0 h 266"/>
                <a:gd name="T52" fmla="*/ 210 w 264"/>
                <a:gd name="T53" fmla="*/ 0 h 266"/>
                <a:gd name="T54" fmla="*/ 264 w 264"/>
                <a:gd name="T55" fmla="*/ 54 h 266"/>
                <a:gd name="T56" fmla="*/ 223 w 264"/>
                <a:gd name="T57" fmla="*/ 123 h 266"/>
                <a:gd name="T58" fmla="*/ 41 w 264"/>
                <a:gd name="T59" fmla="*/ 123 h 266"/>
                <a:gd name="T60" fmla="*/ 41 w 264"/>
                <a:gd name="T61" fmla="*/ 248 h 266"/>
                <a:gd name="T62" fmla="*/ 223 w 264"/>
                <a:gd name="T63" fmla="*/ 248 h 266"/>
                <a:gd name="T64" fmla="*/ 223 w 264"/>
                <a:gd name="T65" fmla="*/ 1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4" h="266">
                  <a:moveTo>
                    <a:pt x="161" y="81"/>
                  </a:moveTo>
                  <a:cubicBezTo>
                    <a:pt x="106" y="81"/>
                    <a:pt x="106" y="81"/>
                    <a:pt x="106" y="81"/>
                  </a:cubicBezTo>
                  <a:cubicBezTo>
                    <a:pt x="106" y="11"/>
                    <a:pt x="106" y="11"/>
                    <a:pt x="106" y="11"/>
                  </a:cubicBezTo>
                  <a:cubicBezTo>
                    <a:pt x="161" y="11"/>
                    <a:pt x="161" y="11"/>
                    <a:pt x="161" y="11"/>
                  </a:cubicBezTo>
                  <a:lnTo>
                    <a:pt x="161" y="81"/>
                  </a:lnTo>
                  <a:close/>
                  <a:moveTo>
                    <a:pt x="199" y="173"/>
                  </a:moveTo>
                  <a:cubicBezTo>
                    <a:pt x="199" y="157"/>
                    <a:pt x="199" y="157"/>
                    <a:pt x="199" y="157"/>
                  </a:cubicBezTo>
                  <a:cubicBezTo>
                    <a:pt x="59" y="157"/>
                    <a:pt x="59" y="157"/>
                    <a:pt x="59" y="157"/>
                  </a:cubicBezTo>
                  <a:cubicBezTo>
                    <a:pt x="59" y="173"/>
                    <a:pt x="59" y="173"/>
                    <a:pt x="59" y="173"/>
                  </a:cubicBezTo>
                  <a:cubicBezTo>
                    <a:pt x="199" y="173"/>
                    <a:pt x="199" y="173"/>
                    <a:pt x="199" y="173"/>
                  </a:cubicBezTo>
                  <a:close/>
                  <a:moveTo>
                    <a:pt x="199" y="217"/>
                  </a:moveTo>
                  <a:cubicBezTo>
                    <a:pt x="199" y="201"/>
                    <a:pt x="199" y="201"/>
                    <a:pt x="199" y="201"/>
                  </a:cubicBezTo>
                  <a:cubicBezTo>
                    <a:pt x="59" y="201"/>
                    <a:pt x="59" y="201"/>
                    <a:pt x="59" y="201"/>
                  </a:cubicBezTo>
                  <a:cubicBezTo>
                    <a:pt x="59" y="217"/>
                    <a:pt x="59" y="217"/>
                    <a:pt x="59" y="217"/>
                  </a:cubicBezTo>
                  <a:cubicBezTo>
                    <a:pt x="199" y="217"/>
                    <a:pt x="199" y="217"/>
                    <a:pt x="199" y="217"/>
                  </a:cubicBezTo>
                  <a:close/>
                  <a:moveTo>
                    <a:pt x="264" y="54"/>
                  </a:moveTo>
                  <a:cubicBezTo>
                    <a:pt x="264" y="258"/>
                    <a:pt x="264" y="258"/>
                    <a:pt x="264" y="258"/>
                  </a:cubicBezTo>
                  <a:cubicBezTo>
                    <a:pt x="264" y="262"/>
                    <a:pt x="260" y="266"/>
                    <a:pt x="256" y="266"/>
                  </a:cubicBezTo>
                  <a:cubicBezTo>
                    <a:pt x="8" y="266"/>
                    <a:pt x="8" y="266"/>
                    <a:pt x="8" y="266"/>
                  </a:cubicBezTo>
                  <a:cubicBezTo>
                    <a:pt x="4" y="266"/>
                    <a:pt x="0" y="262"/>
                    <a:pt x="0" y="258"/>
                  </a:cubicBezTo>
                  <a:cubicBezTo>
                    <a:pt x="0" y="8"/>
                    <a:pt x="0" y="8"/>
                    <a:pt x="0" y="8"/>
                  </a:cubicBezTo>
                  <a:cubicBezTo>
                    <a:pt x="0" y="4"/>
                    <a:pt x="4" y="0"/>
                    <a:pt x="8" y="0"/>
                  </a:cubicBezTo>
                  <a:cubicBezTo>
                    <a:pt x="41" y="0"/>
                    <a:pt x="41" y="0"/>
                    <a:pt x="41" y="0"/>
                  </a:cubicBezTo>
                  <a:cubicBezTo>
                    <a:pt x="41" y="95"/>
                    <a:pt x="41" y="95"/>
                    <a:pt x="41" y="95"/>
                  </a:cubicBezTo>
                  <a:cubicBezTo>
                    <a:pt x="183" y="95"/>
                    <a:pt x="183" y="95"/>
                    <a:pt x="183" y="95"/>
                  </a:cubicBezTo>
                  <a:cubicBezTo>
                    <a:pt x="183" y="0"/>
                    <a:pt x="183" y="0"/>
                    <a:pt x="183" y="0"/>
                  </a:cubicBezTo>
                  <a:cubicBezTo>
                    <a:pt x="210" y="0"/>
                    <a:pt x="210" y="0"/>
                    <a:pt x="210" y="0"/>
                  </a:cubicBezTo>
                  <a:lnTo>
                    <a:pt x="264" y="54"/>
                  </a:lnTo>
                  <a:close/>
                  <a:moveTo>
                    <a:pt x="223" y="123"/>
                  </a:moveTo>
                  <a:cubicBezTo>
                    <a:pt x="41" y="123"/>
                    <a:pt x="41" y="123"/>
                    <a:pt x="41" y="123"/>
                  </a:cubicBezTo>
                  <a:cubicBezTo>
                    <a:pt x="41" y="248"/>
                    <a:pt x="41" y="248"/>
                    <a:pt x="41" y="248"/>
                  </a:cubicBezTo>
                  <a:cubicBezTo>
                    <a:pt x="223" y="248"/>
                    <a:pt x="223" y="248"/>
                    <a:pt x="223" y="248"/>
                  </a:cubicBezTo>
                  <a:lnTo>
                    <a:pt x="223" y="12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Freeform 119"/>
            <p:cNvSpPr>
              <a:spLocks/>
            </p:cNvSpPr>
            <p:nvPr/>
          </p:nvSpPr>
          <p:spPr bwMode="auto">
            <a:xfrm>
              <a:off x="5687593" y="3818169"/>
              <a:ext cx="274638" cy="284163"/>
            </a:xfrm>
            <a:custGeom>
              <a:avLst/>
              <a:gdLst>
                <a:gd name="T0" fmla="*/ 254 w 254"/>
                <a:gd name="T1" fmla="*/ 121 h 262"/>
                <a:gd name="T2" fmla="*/ 241 w 254"/>
                <a:gd name="T3" fmla="*/ 73 h 262"/>
                <a:gd name="T4" fmla="*/ 209 w 254"/>
                <a:gd name="T5" fmla="*/ 32 h 262"/>
                <a:gd name="T6" fmla="*/ 164 w 254"/>
                <a:gd name="T7" fmla="*/ 6 h 262"/>
                <a:gd name="T8" fmla="*/ 114 w 254"/>
                <a:gd name="T9" fmla="*/ 0 h 262"/>
                <a:gd name="T10" fmla="*/ 66 w 254"/>
                <a:gd name="T11" fmla="*/ 14 h 262"/>
                <a:gd name="T12" fmla="*/ 30 w 254"/>
                <a:gd name="T13" fmla="*/ 40 h 262"/>
                <a:gd name="T14" fmla="*/ 30 w 254"/>
                <a:gd name="T15" fmla="*/ 40 h 262"/>
                <a:gd name="T16" fmla="*/ 6 w 254"/>
                <a:gd name="T17" fmla="*/ 19 h 262"/>
                <a:gd name="T18" fmla="*/ 0 w 254"/>
                <a:gd name="T19" fmla="*/ 104 h 262"/>
                <a:gd name="T20" fmla="*/ 82 w 254"/>
                <a:gd name="T21" fmla="*/ 84 h 262"/>
                <a:gd name="T22" fmla="*/ 58 w 254"/>
                <a:gd name="T23" fmla="*/ 64 h 262"/>
                <a:gd name="T24" fmla="*/ 58 w 254"/>
                <a:gd name="T25" fmla="*/ 64 h 262"/>
                <a:gd name="T26" fmla="*/ 81 w 254"/>
                <a:gd name="T27" fmla="*/ 47 h 262"/>
                <a:gd name="T28" fmla="*/ 116 w 254"/>
                <a:gd name="T29" fmla="*/ 38 h 262"/>
                <a:gd name="T30" fmla="*/ 152 w 254"/>
                <a:gd name="T31" fmla="*/ 42 h 262"/>
                <a:gd name="T32" fmla="*/ 184 w 254"/>
                <a:gd name="T33" fmla="*/ 60 h 262"/>
                <a:gd name="T34" fmla="*/ 207 w 254"/>
                <a:gd name="T35" fmla="*/ 90 h 262"/>
                <a:gd name="T36" fmla="*/ 216 w 254"/>
                <a:gd name="T37" fmla="*/ 124 h 262"/>
                <a:gd name="T38" fmla="*/ 216 w 254"/>
                <a:gd name="T39" fmla="*/ 131 h 262"/>
                <a:gd name="T40" fmla="*/ 212 w 254"/>
                <a:gd name="T41" fmla="*/ 160 h 262"/>
                <a:gd name="T42" fmla="*/ 194 w 254"/>
                <a:gd name="T43" fmla="*/ 192 h 262"/>
                <a:gd name="T44" fmla="*/ 164 w 254"/>
                <a:gd name="T45" fmla="*/ 215 h 262"/>
                <a:gd name="T46" fmla="*/ 130 w 254"/>
                <a:gd name="T47" fmla="*/ 224 h 262"/>
                <a:gd name="T48" fmla="*/ 123 w 254"/>
                <a:gd name="T49" fmla="*/ 224 h 262"/>
                <a:gd name="T50" fmla="*/ 94 w 254"/>
                <a:gd name="T51" fmla="*/ 220 h 262"/>
                <a:gd name="T52" fmla="*/ 62 w 254"/>
                <a:gd name="T53" fmla="*/ 202 h 262"/>
                <a:gd name="T54" fmla="*/ 39 w 254"/>
                <a:gd name="T55" fmla="*/ 172 h 262"/>
                <a:gd name="T56" fmla="*/ 6 w 254"/>
                <a:gd name="T57" fmla="*/ 189 h 262"/>
                <a:gd name="T58" fmla="*/ 38 w 254"/>
                <a:gd name="T59" fmla="*/ 230 h 262"/>
                <a:gd name="T60" fmla="*/ 83 w 254"/>
                <a:gd name="T61" fmla="*/ 255 h 262"/>
                <a:gd name="T62" fmla="*/ 123 w 254"/>
                <a:gd name="T63" fmla="*/ 262 h 262"/>
                <a:gd name="T64" fmla="*/ 124 w 254"/>
                <a:gd name="T65" fmla="*/ 262 h 262"/>
                <a:gd name="T66" fmla="*/ 133 w 254"/>
                <a:gd name="T67" fmla="*/ 261 h 262"/>
                <a:gd name="T68" fmla="*/ 182 w 254"/>
                <a:gd name="T69" fmla="*/ 248 h 262"/>
                <a:gd name="T70" fmla="*/ 223 w 254"/>
                <a:gd name="T71" fmla="*/ 216 h 262"/>
                <a:gd name="T72" fmla="*/ 248 w 254"/>
                <a:gd name="T73" fmla="*/ 171 h 262"/>
                <a:gd name="T74" fmla="*/ 254 w 254"/>
                <a:gd name="T75" fmla="*/ 131 h 262"/>
                <a:gd name="T76" fmla="*/ 254 w 254"/>
                <a:gd name="T77" fmla="*/ 12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4" h="262">
                  <a:moveTo>
                    <a:pt x="254" y="121"/>
                  </a:moveTo>
                  <a:cubicBezTo>
                    <a:pt x="253" y="104"/>
                    <a:pt x="248" y="88"/>
                    <a:pt x="241" y="73"/>
                  </a:cubicBezTo>
                  <a:cubicBezTo>
                    <a:pt x="233" y="57"/>
                    <a:pt x="222" y="43"/>
                    <a:pt x="209" y="32"/>
                  </a:cubicBezTo>
                  <a:cubicBezTo>
                    <a:pt x="196" y="20"/>
                    <a:pt x="180" y="12"/>
                    <a:pt x="164" y="6"/>
                  </a:cubicBezTo>
                  <a:cubicBezTo>
                    <a:pt x="148" y="1"/>
                    <a:pt x="131" y="0"/>
                    <a:pt x="114" y="0"/>
                  </a:cubicBezTo>
                  <a:cubicBezTo>
                    <a:pt x="97" y="2"/>
                    <a:pt x="81" y="6"/>
                    <a:pt x="66" y="14"/>
                  </a:cubicBezTo>
                  <a:cubicBezTo>
                    <a:pt x="52" y="20"/>
                    <a:pt x="40" y="29"/>
                    <a:pt x="30" y="40"/>
                  </a:cubicBezTo>
                  <a:cubicBezTo>
                    <a:pt x="30" y="40"/>
                    <a:pt x="30" y="40"/>
                    <a:pt x="30" y="40"/>
                  </a:cubicBezTo>
                  <a:cubicBezTo>
                    <a:pt x="6" y="19"/>
                    <a:pt x="6" y="19"/>
                    <a:pt x="6" y="19"/>
                  </a:cubicBezTo>
                  <a:cubicBezTo>
                    <a:pt x="0" y="104"/>
                    <a:pt x="0" y="104"/>
                    <a:pt x="0" y="104"/>
                  </a:cubicBezTo>
                  <a:cubicBezTo>
                    <a:pt x="82" y="84"/>
                    <a:pt x="82" y="84"/>
                    <a:pt x="82" y="84"/>
                  </a:cubicBezTo>
                  <a:cubicBezTo>
                    <a:pt x="58" y="64"/>
                    <a:pt x="58" y="64"/>
                    <a:pt x="58" y="64"/>
                  </a:cubicBezTo>
                  <a:cubicBezTo>
                    <a:pt x="58" y="64"/>
                    <a:pt x="58" y="64"/>
                    <a:pt x="58" y="64"/>
                  </a:cubicBezTo>
                  <a:cubicBezTo>
                    <a:pt x="65" y="58"/>
                    <a:pt x="73" y="51"/>
                    <a:pt x="81" y="47"/>
                  </a:cubicBezTo>
                  <a:cubicBezTo>
                    <a:pt x="92" y="42"/>
                    <a:pt x="104" y="39"/>
                    <a:pt x="116" y="38"/>
                  </a:cubicBezTo>
                  <a:cubicBezTo>
                    <a:pt x="128" y="37"/>
                    <a:pt x="140" y="38"/>
                    <a:pt x="152" y="42"/>
                  </a:cubicBezTo>
                  <a:cubicBezTo>
                    <a:pt x="163" y="46"/>
                    <a:pt x="174" y="52"/>
                    <a:pt x="184" y="60"/>
                  </a:cubicBezTo>
                  <a:cubicBezTo>
                    <a:pt x="193" y="68"/>
                    <a:pt x="201" y="78"/>
                    <a:pt x="207" y="90"/>
                  </a:cubicBezTo>
                  <a:cubicBezTo>
                    <a:pt x="212" y="100"/>
                    <a:pt x="215" y="112"/>
                    <a:pt x="216" y="124"/>
                  </a:cubicBezTo>
                  <a:cubicBezTo>
                    <a:pt x="216" y="126"/>
                    <a:pt x="216" y="129"/>
                    <a:pt x="216" y="131"/>
                  </a:cubicBezTo>
                  <a:cubicBezTo>
                    <a:pt x="216" y="141"/>
                    <a:pt x="215" y="150"/>
                    <a:pt x="212" y="160"/>
                  </a:cubicBezTo>
                  <a:cubicBezTo>
                    <a:pt x="208" y="172"/>
                    <a:pt x="202" y="182"/>
                    <a:pt x="194" y="192"/>
                  </a:cubicBezTo>
                  <a:cubicBezTo>
                    <a:pt x="185" y="202"/>
                    <a:pt x="176" y="209"/>
                    <a:pt x="164" y="215"/>
                  </a:cubicBezTo>
                  <a:cubicBezTo>
                    <a:pt x="154" y="220"/>
                    <a:pt x="142" y="223"/>
                    <a:pt x="130" y="224"/>
                  </a:cubicBezTo>
                  <a:cubicBezTo>
                    <a:pt x="127" y="224"/>
                    <a:pt x="125" y="224"/>
                    <a:pt x="123" y="224"/>
                  </a:cubicBezTo>
                  <a:cubicBezTo>
                    <a:pt x="113" y="224"/>
                    <a:pt x="103" y="223"/>
                    <a:pt x="94" y="220"/>
                  </a:cubicBezTo>
                  <a:cubicBezTo>
                    <a:pt x="82" y="216"/>
                    <a:pt x="71" y="210"/>
                    <a:pt x="62" y="202"/>
                  </a:cubicBezTo>
                  <a:cubicBezTo>
                    <a:pt x="52" y="193"/>
                    <a:pt x="45" y="184"/>
                    <a:pt x="39" y="172"/>
                  </a:cubicBezTo>
                  <a:cubicBezTo>
                    <a:pt x="6" y="189"/>
                    <a:pt x="6" y="189"/>
                    <a:pt x="6" y="189"/>
                  </a:cubicBezTo>
                  <a:cubicBezTo>
                    <a:pt x="14" y="205"/>
                    <a:pt x="25" y="218"/>
                    <a:pt x="38" y="230"/>
                  </a:cubicBezTo>
                  <a:cubicBezTo>
                    <a:pt x="51" y="242"/>
                    <a:pt x="67" y="250"/>
                    <a:pt x="83" y="255"/>
                  </a:cubicBezTo>
                  <a:cubicBezTo>
                    <a:pt x="96" y="260"/>
                    <a:pt x="110" y="262"/>
                    <a:pt x="123" y="262"/>
                  </a:cubicBezTo>
                  <a:cubicBezTo>
                    <a:pt x="124" y="262"/>
                    <a:pt x="124" y="262"/>
                    <a:pt x="124" y="262"/>
                  </a:cubicBezTo>
                  <a:cubicBezTo>
                    <a:pt x="127" y="262"/>
                    <a:pt x="130" y="262"/>
                    <a:pt x="133" y="261"/>
                  </a:cubicBezTo>
                  <a:cubicBezTo>
                    <a:pt x="150" y="260"/>
                    <a:pt x="166" y="256"/>
                    <a:pt x="182" y="248"/>
                  </a:cubicBezTo>
                  <a:cubicBezTo>
                    <a:pt x="197" y="240"/>
                    <a:pt x="211" y="230"/>
                    <a:pt x="223" y="216"/>
                  </a:cubicBezTo>
                  <a:cubicBezTo>
                    <a:pt x="234" y="203"/>
                    <a:pt x="243" y="188"/>
                    <a:pt x="248" y="171"/>
                  </a:cubicBezTo>
                  <a:cubicBezTo>
                    <a:pt x="252" y="158"/>
                    <a:pt x="254" y="145"/>
                    <a:pt x="254" y="131"/>
                  </a:cubicBezTo>
                  <a:cubicBezTo>
                    <a:pt x="254" y="128"/>
                    <a:pt x="254" y="125"/>
                    <a:pt x="254" y="1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 name="Freeform 230"/>
            <p:cNvSpPr>
              <a:spLocks/>
            </p:cNvSpPr>
            <p:nvPr/>
          </p:nvSpPr>
          <p:spPr bwMode="auto">
            <a:xfrm>
              <a:off x="3147057" y="3790560"/>
              <a:ext cx="344060" cy="339380"/>
            </a:xfrm>
            <a:custGeom>
              <a:avLst/>
              <a:gdLst>
                <a:gd name="T0" fmla="*/ 200 w 215"/>
                <a:gd name="T1" fmla="*/ 119 h 213"/>
                <a:gd name="T2" fmla="*/ 214 w 215"/>
                <a:gd name="T3" fmla="*/ 103 h 213"/>
                <a:gd name="T4" fmla="*/ 196 w 215"/>
                <a:gd name="T5" fmla="*/ 84 h 213"/>
                <a:gd name="T6" fmla="*/ 196 w 215"/>
                <a:gd name="T7" fmla="*/ 85 h 213"/>
                <a:gd name="T8" fmla="*/ 149 w 215"/>
                <a:gd name="T9" fmla="*/ 81 h 213"/>
                <a:gd name="T10" fmla="*/ 151 w 215"/>
                <a:gd name="T11" fmla="*/ 62 h 213"/>
                <a:gd name="T12" fmla="*/ 167 w 215"/>
                <a:gd name="T13" fmla="*/ 18 h 213"/>
                <a:gd name="T14" fmla="*/ 156 w 215"/>
                <a:gd name="T15" fmla="*/ 1 h 213"/>
                <a:gd name="T16" fmla="*/ 140 w 215"/>
                <a:gd name="T17" fmla="*/ 15 h 213"/>
                <a:gd name="T18" fmla="*/ 125 w 215"/>
                <a:gd name="T19" fmla="*/ 40 h 213"/>
                <a:gd name="T20" fmla="*/ 92 w 215"/>
                <a:gd name="T21" fmla="*/ 72 h 213"/>
                <a:gd name="T22" fmla="*/ 46 w 215"/>
                <a:gd name="T23" fmla="*/ 99 h 213"/>
                <a:gd name="T24" fmla="*/ 8 w 215"/>
                <a:gd name="T25" fmla="*/ 102 h 213"/>
                <a:gd name="T26" fmla="*/ 0 w 215"/>
                <a:gd name="T27" fmla="*/ 145 h 213"/>
                <a:gd name="T28" fmla="*/ 8 w 215"/>
                <a:gd name="T29" fmla="*/ 189 h 213"/>
                <a:gd name="T30" fmla="*/ 58 w 215"/>
                <a:gd name="T31" fmla="*/ 193 h 213"/>
                <a:gd name="T32" fmla="*/ 118 w 215"/>
                <a:gd name="T33" fmla="*/ 208 h 213"/>
                <a:gd name="T34" fmla="*/ 175 w 215"/>
                <a:gd name="T35" fmla="*/ 209 h 213"/>
                <a:gd name="T36" fmla="*/ 176 w 215"/>
                <a:gd name="T37" fmla="*/ 208 h 213"/>
                <a:gd name="T38" fmla="*/ 187 w 215"/>
                <a:gd name="T39" fmla="*/ 196 h 213"/>
                <a:gd name="T40" fmla="*/ 184 w 215"/>
                <a:gd name="T41" fmla="*/ 184 h 213"/>
                <a:gd name="T42" fmla="*/ 187 w 215"/>
                <a:gd name="T43" fmla="*/ 183 h 213"/>
                <a:gd name="T44" fmla="*/ 203 w 215"/>
                <a:gd name="T45" fmla="*/ 167 h 213"/>
                <a:gd name="T46" fmla="*/ 197 w 215"/>
                <a:gd name="T47" fmla="*/ 152 h 213"/>
                <a:gd name="T48" fmla="*/ 214 w 215"/>
                <a:gd name="T49" fmla="*/ 137 h 213"/>
                <a:gd name="T50" fmla="*/ 200 w 215"/>
                <a:gd name="T51" fmla="*/ 11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 h="213">
                  <a:moveTo>
                    <a:pt x="200" y="119"/>
                  </a:moveTo>
                  <a:cubicBezTo>
                    <a:pt x="208" y="118"/>
                    <a:pt x="214" y="113"/>
                    <a:pt x="214" y="103"/>
                  </a:cubicBezTo>
                  <a:cubicBezTo>
                    <a:pt x="214" y="92"/>
                    <a:pt x="206" y="85"/>
                    <a:pt x="196" y="84"/>
                  </a:cubicBezTo>
                  <a:cubicBezTo>
                    <a:pt x="196" y="85"/>
                    <a:pt x="196" y="85"/>
                    <a:pt x="196" y="85"/>
                  </a:cubicBezTo>
                  <a:cubicBezTo>
                    <a:pt x="183" y="83"/>
                    <a:pt x="162" y="82"/>
                    <a:pt x="149" y="81"/>
                  </a:cubicBezTo>
                  <a:cubicBezTo>
                    <a:pt x="147" y="73"/>
                    <a:pt x="148" y="70"/>
                    <a:pt x="151" y="62"/>
                  </a:cubicBezTo>
                  <a:cubicBezTo>
                    <a:pt x="163" y="49"/>
                    <a:pt x="169" y="36"/>
                    <a:pt x="167" y="18"/>
                  </a:cubicBezTo>
                  <a:cubicBezTo>
                    <a:pt x="167" y="12"/>
                    <a:pt x="161" y="2"/>
                    <a:pt x="156" y="1"/>
                  </a:cubicBezTo>
                  <a:cubicBezTo>
                    <a:pt x="148" y="0"/>
                    <a:pt x="146" y="6"/>
                    <a:pt x="140" y="15"/>
                  </a:cubicBezTo>
                  <a:cubicBezTo>
                    <a:pt x="134" y="25"/>
                    <a:pt x="132" y="28"/>
                    <a:pt x="125" y="40"/>
                  </a:cubicBezTo>
                  <a:cubicBezTo>
                    <a:pt x="118" y="51"/>
                    <a:pt x="117" y="54"/>
                    <a:pt x="92" y="72"/>
                  </a:cubicBezTo>
                  <a:cubicBezTo>
                    <a:pt x="69" y="88"/>
                    <a:pt x="72" y="94"/>
                    <a:pt x="46" y="99"/>
                  </a:cubicBezTo>
                  <a:cubicBezTo>
                    <a:pt x="41" y="99"/>
                    <a:pt x="27" y="102"/>
                    <a:pt x="8" y="102"/>
                  </a:cubicBezTo>
                  <a:cubicBezTo>
                    <a:pt x="4" y="102"/>
                    <a:pt x="0" y="112"/>
                    <a:pt x="0" y="145"/>
                  </a:cubicBezTo>
                  <a:cubicBezTo>
                    <a:pt x="0" y="179"/>
                    <a:pt x="4" y="189"/>
                    <a:pt x="8" y="189"/>
                  </a:cubicBezTo>
                  <a:cubicBezTo>
                    <a:pt x="29" y="189"/>
                    <a:pt x="46" y="190"/>
                    <a:pt x="58" y="193"/>
                  </a:cubicBezTo>
                  <a:cubicBezTo>
                    <a:pt x="76" y="201"/>
                    <a:pt x="100" y="206"/>
                    <a:pt x="118" y="208"/>
                  </a:cubicBezTo>
                  <a:cubicBezTo>
                    <a:pt x="151" y="213"/>
                    <a:pt x="165" y="211"/>
                    <a:pt x="175" y="209"/>
                  </a:cubicBezTo>
                  <a:cubicBezTo>
                    <a:pt x="176" y="208"/>
                    <a:pt x="176" y="208"/>
                    <a:pt x="176" y="208"/>
                  </a:cubicBezTo>
                  <a:cubicBezTo>
                    <a:pt x="181" y="207"/>
                    <a:pt x="185" y="203"/>
                    <a:pt x="187" y="196"/>
                  </a:cubicBezTo>
                  <a:cubicBezTo>
                    <a:pt x="189" y="190"/>
                    <a:pt x="188" y="186"/>
                    <a:pt x="184" y="184"/>
                  </a:cubicBezTo>
                  <a:cubicBezTo>
                    <a:pt x="187" y="183"/>
                    <a:pt x="187" y="183"/>
                    <a:pt x="187" y="183"/>
                  </a:cubicBezTo>
                  <a:cubicBezTo>
                    <a:pt x="196" y="182"/>
                    <a:pt x="202" y="177"/>
                    <a:pt x="203" y="167"/>
                  </a:cubicBezTo>
                  <a:cubicBezTo>
                    <a:pt x="204" y="159"/>
                    <a:pt x="202" y="154"/>
                    <a:pt x="197" y="152"/>
                  </a:cubicBezTo>
                  <a:cubicBezTo>
                    <a:pt x="206" y="152"/>
                    <a:pt x="213" y="148"/>
                    <a:pt x="214" y="137"/>
                  </a:cubicBezTo>
                  <a:cubicBezTo>
                    <a:pt x="215" y="127"/>
                    <a:pt x="209" y="120"/>
                    <a:pt x="200" y="11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p:nvSpPr>
          <p:spPr bwMode="auto">
            <a:xfrm>
              <a:off x="4391467" y="2434975"/>
              <a:ext cx="375562" cy="559230"/>
            </a:xfrm>
            <a:custGeom>
              <a:avLst/>
              <a:gdLst>
                <a:gd name="T0" fmla="*/ 201 w 202"/>
                <a:gd name="T1" fmla="*/ 138 h 300"/>
                <a:gd name="T2" fmla="*/ 2 w 202"/>
                <a:gd name="T3" fmla="*/ 138 h 300"/>
                <a:gd name="T4" fmla="*/ 0 w 202"/>
                <a:gd name="T5" fmla="*/ 173 h 300"/>
                <a:gd name="T6" fmla="*/ 101 w 202"/>
                <a:gd name="T7" fmla="*/ 300 h 300"/>
                <a:gd name="T8" fmla="*/ 201 w 202"/>
                <a:gd name="T9" fmla="*/ 173 h 300"/>
                <a:gd name="T10" fmla="*/ 201 w 202"/>
                <a:gd name="T11" fmla="*/ 138 h 300"/>
                <a:gd name="T12" fmla="*/ 113 w 202"/>
                <a:gd name="T13" fmla="*/ 0 h 300"/>
                <a:gd name="T14" fmla="*/ 113 w 202"/>
                <a:gd name="T15" fmla="*/ 115 h 300"/>
                <a:gd name="T16" fmla="*/ 200 w 202"/>
                <a:gd name="T17" fmla="*/ 115 h 300"/>
                <a:gd name="T18" fmla="*/ 113 w 202"/>
                <a:gd name="T19" fmla="*/ 0 h 300"/>
                <a:gd name="T20" fmla="*/ 89 w 202"/>
                <a:gd name="T21" fmla="*/ 0 h 300"/>
                <a:gd name="T22" fmla="*/ 2 w 202"/>
                <a:gd name="T23" fmla="*/ 115 h 300"/>
                <a:gd name="T24" fmla="*/ 89 w 202"/>
                <a:gd name="T25" fmla="*/ 115 h 300"/>
                <a:gd name="T26" fmla="*/ 89 w 20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00">
                  <a:moveTo>
                    <a:pt x="201" y="138"/>
                  </a:moveTo>
                  <a:cubicBezTo>
                    <a:pt x="2" y="138"/>
                    <a:pt x="2" y="138"/>
                    <a:pt x="2" y="138"/>
                  </a:cubicBezTo>
                  <a:cubicBezTo>
                    <a:pt x="1" y="152"/>
                    <a:pt x="0" y="159"/>
                    <a:pt x="0" y="173"/>
                  </a:cubicBezTo>
                  <a:cubicBezTo>
                    <a:pt x="0" y="247"/>
                    <a:pt x="0" y="300"/>
                    <a:pt x="101" y="300"/>
                  </a:cubicBezTo>
                  <a:cubicBezTo>
                    <a:pt x="201" y="300"/>
                    <a:pt x="201" y="247"/>
                    <a:pt x="201" y="173"/>
                  </a:cubicBezTo>
                  <a:cubicBezTo>
                    <a:pt x="201" y="159"/>
                    <a:pt x="202" y="152"/>
                    <a:pt x="201" y="138"/>
                  </a:cubicBezTo>
                  <a:close/>
                  <a:moveTo>
                    <a:pt x="113" y="0"/>
                  </a:moveTo>
                  <a:cubicBezTo>
                    <a:pt x="113" y="115"/>
                    <a:pt x="113" y="115"/>
                    <a:pt x="113" y="115"/>
                  </a:cubicBezTo>
                  <a:cubicBezTo>
                    <a:pt x="200" y="115"/>
                    <a:pt x="200" y="115"/>
                    <a:pt x="200" y="115"/>
                  </a:cubicBezTo>
                  <a:cubicBezTo>
                    <a:pt x="192" y="55"/>
                    <a:pt x="173" y="3"/>
                    <a:pt x="113" y="0"/>
                  </a:cubicBezTo>
                  <a:close/>
                  <a:moveTo>
                    <a:pt x="89" y="0"/>
                  </a:moveTo>
                  <a:cubicBezTo>
                    <a:pt x="21" y="2"/>
                    <a:pt x="8" y="55"/>
                    <a:pt x="2" y="115"/>
                  </a:cubicBezTo>
                  <a:cubicBezTo>
                    <a:pt x="89" y="115"/>
                    <a:pt x="89" y="115"/>
                    <a:pt x="89" y="115"/>
                  </a:cubicBezTo>
                  <a:lnTo>
                    <a:pt x="89"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709203"/>
      </p:ext>
    </p:extLst>
  </p:cSld>
  <p:clrMapOvr>
    <a:masterClrMapping/>
  </p:clrMapOvr>
  <mc:AlternateContent xmlns:mc="http://schemas.openxmlformats.org/markup-compatibility/2006" xmlns:p14="http://schemas.microsoft.com/office/powerpoint/2010/main">
    <mc:Choice Requires="p14">
      <p:transition spd="slow" p14:dur="1200" advClick="0" advTm="1000">
        <p:dissolve/>
      </p:transition>
    </mc:Choice>
    <mc:Fallback xmlns="">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2500"/>
                            </p:stCondLst>
                            <p:childTnLst>
                              <p:par>
                                <p:cTn id="13" presetID="22" presetClass="entr" presetSubtype="1"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up)">
                                      <p:cBhvr>
                                        <p:cTn id="15" dur="500"/>
                                        <p:tgtEl>
                                          <p:spTgt spid="50"/>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childTnLst>
                          </p:cTn>
                        </p:par>
                        <p:par>
                          <p:cTn id="20" fill="hold">
                            <p:stCondLst>
                              <p:cond delay="3500"/>
                            </p:stCondLst>
                            <p:childTnLst>
                              <p:par>
                                <p:cTn id="21" presetID="22" presetClass="entr" presetSubtype="1" fill="hold" grpId="0"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ipe(up)">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PORTFOLIO</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14</a:t>
            </a:fld>
            <a:endParaRPr lang="en-US"/>
          </a:p>
        </p:txBody>
      </p:sp>
      <p:grpSp>
        <p:nvGrpSpPr>
          <p:cNvPr id="16" name="Group 15"/>
          <p:cNvGrpSpPr/>
          <p:nvPr/>
        </p:nvGrpSpPr>
        <p:grpSpPr>
          <a:xfrm>
            <a:off x="2623980" y="1428750"/>
            <a:ext cx="3896040" cy="1737256"/>
            <a:chOff x="2902851" y="1228581"/>
            <a:chExt cx="3896040" cy="1737256"/>
          </a:xfrm>
        </p:grpSpPr>
        <p:grpSp>
          <p:nvGrpSpPr>
            <p:cNvPr id="4" name="Group 3"/>
            <p:cNvGrpSpPr/>
            <p:nvPr/>
          </p:nvGrpSpPr>
          <p:grpSpPr>
            <a:xfrm>
              <a:off x="2902851" y="1228581"/>
              <a:ext cx="3896040" cy="1737256"/>
              <a:chOff x="852701" y="1104611"/>
              <a:chExt cx="3372139" cy="1503647"/>
            </a:xfrm>
          </p:grpSpPr>
          <p:sp>
            <p:nvSpPr>
              <p:cNvPr id="38" name="Rectangle 37"/>
              <p:cNvSpPr/>
              <p:nvPr/>
            </p:nvSpPr>
            <p:spPr>
              <a:xfrm rot="18900000">
                <a:off x="2098361" y="1104612"/>
                <a:ext cx="880815" cy="880815"/>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rot="18900000">
                <a:off x="2721191" y="1727443"/>
                <a:ext cx="880815" cy="880815"/>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rot="18900000">
                <a:off x="1461030" y="1727443"/>
                <a:ext cx="880815" cy="880815"/>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rot="18900000">
                <a:off x="3344025" y="1104611"/>
                <a:ext cx="880815" cy="880815"/>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rot="18900000">
                <a:off x="852701" y="1104613"/>
                <a:ext cx="880815" cy="880815"/>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rot="18900000">
                <a:off x="2091108" y="1104613"/>
                <a:ext cx="880815" cy="880815"/>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2902851" y="1228581"/>
              <a:ext cx="3896040" cy="1737256"/>
              <a:chOff x="4891301" y="1061207"/>
              <a:chExt cx="3372139" cy="1503647"/>
            </a:xfrm>
          </p:grpSpPr>
          <p:sp>
            <p:nvSpPr>
              <p:cNvPr id="6" name="Rectangle 5"/>
              <p:cNvSpPr/>
              <p:nvPr/>
            </p:nvSpPr>
            <p:spPr>
              <a:xfrm rot="18900000">
                <a:off x="6136961" y="1061208"/>
                <a:ext cx="880815" cy="880815"/>
              </a:xfrm>
              <a:prstGeom prst="rect">
                <a:avLst/>
              </a:prstGeom>
              <a:solidFill>
                <a:schemeClr val="accent3">
                  <a:lumMod val="75000"/>
                  <a:lumOff val="25000"/>
                  <a:alpha val="3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900000">
                <a:off x="6759791" y="1684039"/>
                <a:ext cx="880815" cy="880815"/>
              </a:xfrm>
              <a:prstGeom prst="rect">
                <a:avLst/>
              </a:prstGeom>
              <a:solidFill>
                <a:schemeClr val="accent3">
                  <a:lumMod val="75000"/>
                  <a:lumOff val="25000"/>
                  <a:alpha val="3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8900000">
                <a:off x="5499630" y="1684039"/>
                <a:ext cx="880815" cy="880815"/>
              </a:xfrm>
              <a:prstGeom prst="rect">
                <a:avLst/>
              </a:prstGeom>
              <a:solidFill>
                <a:schemeClr val="accent3">
                  <a:lumMod val="75000"/>
                  <a:lumOff val="25000"/>
                  <a:alpha val="3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rot="18900000">
                <a:off x="7382625" y="1061207"/>
                <a:ext cx="880815" cy="880815"/>
              </a:xfrm>
              <a:prstGeom prst="rect">
                <a:avLst/>
              </a:prstGeom>
              <a:solidFill>
                <a:schemeClr val="accent3">
                  <a:lumMod val="75000"/>
                  <a:lumOff val="25000"/>
                  <a:alpha val="3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18900000">
                <a:off x="4891301" y="1061209"/>
                <a:ext cx="880815" cy="880815"/>
              </a:xfrm>
              <a:prstGeom prst="rect">
                <a:avLst/>
              </a:prstGeom>
              <a:solidFill>
                <a:schemeClr val="accent3">
                  <a:lumMod val="75000"/>
                  <a:lumOff val="25000"/>
                  <a:alpha val="3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TextBox 48"/>
          <p:cNvSpPr txBox="1"/>
          <p:nvPr/>
        </p:nvSpPr>
        <p:spPr>
          <a:xfrm>
            <a:off x="2600943" y="3562350"/>
            <a:ext cx="3942115"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2800583486"/>
      </p:ext>
    </p:extLst>
  </p:cSld>
  <p:clrMapOvr>
    <a:masterClrMapping/>
  </p:clrMapOvr>
  <mc:AlternateContent xmlns:mc="http://schemas.openxmlformats.org/markup-compatibility/2006" xmlns:p14="http://schemas.microsoft.com/office/powerpoint/2010/main">
    <mc:Choice Requires="p14">
      <p:transition spd="slow" p14:dur="2500" advClick="0" advTm="1000">
        <p:checker/>
      </p:transition>
    </mc:Choice>
    <mc:Fallback xmlns="">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up)">
                                      <p:cBhvr>
                                        <p:cTn id="1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MEET OUR LOVELY CLINTS</a:t>
            </a:r>
            <a:endParaRPr lang="en-US" dirty="0"/>
          </a:p>
        </p:txBody>
      </p:sp>
      <p:sp>
        <p:nvSpPr>
          <p:cNvPr id="6" name="Picture Placeholder 5"/>
          <p:cNvSpPr>
            <a:spLocks noGrp="1"/>
          </p:cNvSpPr>
          <p:nvPr>
            <p:ph type="pic" sz="quarter" idx="13"/>
          </p:nvPr>
        </p:nvSpPr>
        <p:spPr/>
      </p:sp>
      <p:sp>
        <p:nvSpPr>
          <p:cNvPr id="15" name="Slide Number Placeholder 14"/>
          <p:cNvSpPr>
            <a:spLocks noGrp="1"/>
          </p:cNvSpPr>
          <p:nvPr>
            <p:ph type="sldNum" sz="quarter" idx="12"/>
          </p:nvPr>
        </p:nvSpPr>
        <p:spPr/>
        <p:txBody>
          <a:bodyPr/>
          <a:lstStyle/>
          <a:p>
            <a:fld id="{3F01AE17-65DA-46AE-B2E9-44D23823F8E2}" type="slidenum">
              <a:rPr lang="en-US" smtClean="0"/>
              <a:t>15</a:t>
            </a:fld>
            <a:endParaRPr lang="en-US"/>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819150"/>
            <a:ext cx="9144000" cy="3795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1295400" y="1532761"/>
            <a:ext cx="65532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t>
            </a:r>
            <a:endParaRPr lang="en-US" sz="900" dirty="0">
              <a:solidFill>
                <a:schemeClr val="bg1"/>
              </a:solidFill>
              <a:latin typeface="PT Sans" panose="020B0503020203020204" pitchFamily="34" charset="0"/>
            </a:endParaRPr>
          </a:p>
        </p:txBody>
      </p:sp>
      <p:sp>
        <p:nvSpPr>
          <p:cNvPr id="2" name="Rectangle 1"/>
          <p:cNvSpPr/>
          <p:nvPr/>
        </p:nvSpPr>
        <p:spPr>
          <a:xfrm>
            <a:off x="1137230"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grpSp>
        <p:nvGrpSpPr>
          <p:cNvPr id="3" name="Group 2"/>
          <p:cNvGrpSpPr/>
          <p:nvPr/>
        </p:nvGrpSpPr>
        <p:grpSpPr>
          <a:xfrm>
            <a:off x="4329515" y="4558089"/>
            <a:ext cx="484970" cy="484970"/>
            <a:chOff x="4329515" y="4558089"/>
            <a:chExt cx="484970" cy="484970"/>
          </a:xfrm>
        </p:grpSpPr>
        <p:sp>
          <p:nvSpPr>
            <p:cNvPr id="26" name="Rectangle 25"/>
            <p:cNvSpPr/>
            <p:nvPr/>
          </p:nvSpPr>
          <p:spPr>
            <a:xfrm rot="18900000">
              <a:off x="4329515" y="4558089"/>
              <a:ext cx="484970" cy="484970"/>
            </a:xfrm>
            <a:prstGeom prst="rect">
              <a:avLst/>
            </a:pr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17"/>
            <p:cNvSpPr>
              <a:spLocks/>
            </p:cNvSpPr>
            <p:nvPr/>
          </p:nvSpPr>
          <p:spPr bwMode="auto">
            <a:xfrm rot="5400000">
              <a:off x="4486944" y="4782010"/>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7" name="Rectangle 16"/>
          <p:cNvSpPr/>
          <p:nvPr/>
        </p:nvSpPr>
        <p:spPr>
          <a:xfrm>
            <a:off x="2315158"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sp>
        <p:nvSpPr>
          <p:cNvPr id="18" name="Rectangle 17"/>
          <p:cNvSpPr/>
          <p:nvPr/>
        </p:nvSpPr>
        <p:spPr>
          <a:xfrm>
            <a:off x="3493086"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sp>
        <p:nvSpPr>
          <p:cNvPr id="20" name="Rectangle 19"/>
          <p:cNvSpPr/>
          <p:nvPr/>
        </p:nvSpPr>
        <p:spPr>
          <a:xfrm>
            <a:off x="4671014"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sp>
        <p:nvSpPr>
          <p:cNvPr id="21" name="Rectangle 20"/>
          <p:cNvSpPr/>
          <p:nvPr/>
        </p:nvSpPr>
        <p:spPr>
          <a:xfrm>
            <a:off x="5848942"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sp>
        <p:nvSpPr>
          <p:cNvPr id="22" name="Rectangle 21"/>
          <p:cNvSpPr/>
          <p:nvPr/>
        </p:nvSpPr>
        <p:spPr>
          <a:xfrm>
            <a:off x="7026871" y="2558410"/>
            <a:ext cx="10058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LOGO</a:t>
            </a:r>
            <a:endParaRPr lang="en-US" dirty="0">
              <a:solidFill>
                <a:schemeClr val="tx1"/>
              </a:solidFill>
            </a:endParaRPr>
          </a:p>
        </p:txBody>
      </p:sp>
    </p:spTree>
    <p:extLst>
      <p:ext uri="{BB962C8B-B14F-4D97-AF65-F5344CB8AC3E}">
        <p14:creationId xmlns:p14="http://schemas.microsoft.com/office/powerpoint/2010/main" val="3266572570"/>
      </p:ext>
    </p:extLst>
  </p:cSld>
  <p:clrMapOvr>
    <a:masterClrMapping/>
  </p:clrMapOvr>
  <mc:AlternateContent xmlns:mc="http://schemas.openxmlformats.org/markup-compatibility/2006" xmlns:p14="http://schemas.microsoft.com/office/powerpoint/2010/main">
    <mc:Choice Requires="p14">
      <p:transition spd="slow" p14:dur="2500" advClick="0" advTm="1000">
        <p:checker/>
      </p:transition>
    </mc:Choice>
    <mc:Fallback xmlns="">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up)">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animBg="1"/>
      <p:bldP spid="17" grpId="0" animBg="1"/>
      <p:bldP spid="18" grpId="0" animBg="1"/>
      <p:bldP spid="20" grpId="0" animBg="1"/>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44278"/>
            <a:ext cx="9144000" cy="32110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p:cNvSpPr>
            <a:spLocks noGrp="1"/>
          </p:cNvSpPr>
          <p:nvPr>
            <p:ph type="ctrTitle"/>
          </p:nvPr>
        </p:nvSpPr>
        <p:spPr/>
        <p:txBody>
          <a:bodyPr/>
          <a:lstStyle/>
          <a:p>
            <a:r>
              <a:rPr lang="en-US" dirty="0" smtClean="0"/>
              <a:t>MOBILE VIEW</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16</a:t>
            </a:fld>
            <a:endParaRPr lang="en-US"/>
          </a:p>
        </p:txBody>
      </p:sp>
      <p:sp>
        <p:nvSpPr>
          <p:cNvPr id="27" name="TextBox 26"/>
          <p:cNvSpPr txBox="1"/>
          <p:nvPr/>
        </p:nvSpPr>
        <p:spPr>
          <a:xfrm>
            <a:off x="2136930" y="4752631"/>
            <a:ext cx="4870140" cy="261610"/>
          </a:xfrm>
          <a:prstGeom prst="rect">
            <a:avLst/>
          </a:prstGeom>
          <a:noFill/>
        </p:spPr>
        <p:txBody>
          <a:bodyPr wrap="square" rtlCol="0">
            <a:spAutoFit/>
          </a:bodyPr>
          <a:lstStyle/>
          <a:p>
            <a:pPr algn="ctr"/>
            <a:r>
              <a:rPr lang="en-US" sz="1100" b="1" dirty="0">
                <a:solidFill>
                  <a:schemeClr val="bg1"/>
                </a:solidFill>
                <a:latin typeface="PT Sans" panose="020B0503020203020204" pitchFamily="34" charset="0"/>
              </a:rPr>
              <a:t>Lorem Ipsum is simply dummy text of the printing and typesetting industry.</a:t>
            </a:r>
            <a:endParaRPr lang="en-US" sz="1100" b="1" dirty="0">
              <a:solidFill>
                <a:schemeClr val="bg1"/>
              </a:solidFill>
              <a:latin typeface="PT Sans Caption" panose="020B0603020203020204" pitchFamily="34" charset="0"/>
            </a:endParaRPr>
          </a:p>
        </p:txBody>
      </p:sp>
      <p:sp>
        <p:nvSpPr>
          <p:cNvPr id="55" name="TextBox 54"/>
          <p:cNvSpPr txBox="1"/>
          <p:nvPr/>
        </p:nvSpPr>
        <p:spPr>
          <a:xfrm>
            <a:off x="386316" y="959144"/>
            <a:ext cx="2289694" cy="523220"/>
          </a:xfrm>
          <a:prstGeom prst="rect">
            <a:avLst/>
          </a:prstGeom>
          <a:noFill/>
        </p:spPr>
        <p:txBody>
          <a:bodyPr wrap="square" rtlCol="0">
            <a:spAutoFit/>
          </a:bodyPr>
          <a:lstStyle/>
          <a:p>
            <a:pPr>
              <a:spcBef>
                <a:spcPts val="1800"/>
              </a:spcBef>
            </a:pPr>
            <a:r>
              <a:rPr lang="en-US" sz="1000" dirty="0" smtClean="0">
                <a:solidFill>
                  <a:schemeClr val="bg1"/>
                </a:solidFill>
                <a:latin typeface="PT Sans" panose="020B0503020203020204" pitchFamily="34" charset="0"/>
              </a:rPr>
              <a:t>Our Awesome Team Member</a:t>
            </a:r>
            <a:br>
              <a:rPr lang="en-US" sz="1000" dirty="0" smtClean="0">
                <a:solidFill>
                  <a:schemeClr val="bg1"/>
                </a:solidFill>
                <a:latin typeface="PT Sans" panose="020B0503020203020204" pitchFamily="34" charset="0"/>
              </a:rPr>
            </a:br>
            <a:r>
              <a:rPr lang="en-US" b="1" dirty="0" smtClean="0">
                <a:solidFill>
                  <a:schemeClr val="bg1"/>
                </a:solidFill>
                <a:latin typeface="PT Sans Caption" panose="020B0603020203020204" pitchFamily="34" charset="0"/>
              </a:rPr>
              <a:t>The Creator</a:t>
            </a:r>
            <a:endParaRPr lang="en-US" b="1" dirty="0">
              <a:solidFill>
                <a:schemeClr val="bg1"/>
              </a:solidFill>
              <a:latin typeface="PT Sans Caption" panose="020B0603020203020204" pitchFamily="34" charset="0"/>
            </a:endParaRPr>
          </a:p>
        </p:txBody>
      </p:sp>
      <p:sp>
        <p:nvSpPr>
          <p:cNvPr id="57" name="TextBox 56"/>
          <p:cNvSpPr txBox="1"/>
          <p:nvPr/>
        </p:nvSpPr>
        <p:spPr>
          <a:xfrm>
            <a:off x="339430" y="4059409"/>
            <a:ext cx="4062449"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a:t>
            </a:r>
            <a:endParaRPr lang="en-US" sz="900" dirty="0">
              <a:solidFill>
                <a:schemeClr val="tx2">
                  <a:lumMod val="75000"/>
                </a:schemeClr>
              </a:solidFill>
              <a:latin typeface="PT Sans" panose="020B0503020203020204" pitchFamily="34" charset="0"/>
            </a:endParaRPr>
          </a:p>
        </p:txBody>
      </p:sp>
      <p:grpSp>
        <p:nvGrpSpPr>
          <p:cNvPr id="58" name="Group 57"/>
          <p:cNvGrpSpPr/>
          <p:nvPr/>
        </p:nvGrpSpPr>
        <p:grpSpPr>
          <a:xfrm>
            <a:off x="5557180" y="885483"/>
            <a:ext cx="1999809" cy="3859724"/>
            <a:chOff x="3431724" y="315256"/>
            <a:chExt cx="2041713" cy="3940600"/>
          </a:xfrm>
        </p:grpSpPr>
        <p:grpSp>
          <p:nvGrpSpPr>
            <p:cNvPr id="59" name="Group 58"/>
            <p:cNvGrpSpPr/>
            <p:nvPr/>
          </p:nvGrpSpPr>
          <p:grpSpPr>
            <a:xfrm>
              <a:off x="3431724" y="315256"/>
              <a:ext cx="2041713" cy="3940600"/>
              <a:chOff x="3431724" y="315256"/>
              <a:chExt cx="2041713" cy="3940600"/>
            </a:xfrm>
          </p:grpSpPr>
          <p:sp>
            <p:nvSpPr>
              <p:cNvPr id="62" name="Freeform 8"/>
              <p:cNvSpPr>
                <a:spLocks/>
              </p:cNvSpPr>
              <p:nvPr/>
            </p:nvSpPr>
            <p:spPr bwMode="auto">
              <a:xfrm>
                <a:off x="3431724" y="315256"/>
                <a:ext cx="2041713" cy="3940600"/>
              </a:xfrm>
              <a:custGeom>
                <a:avLst/>
                <a:gdLst>
                  <a:gd name="T0" fmla="*/ 560 w 560"/>
                  <a:gd name="T1" fmla="*/ 1006 h 1080"/>
                  <a:gd name="T2" fmla="*/ 487 w 560"/>
                  <a:gd name="T3" fmla="*/ 1080 h 1080"/>
                  <a:gd name="T4" fmla="*/ 73 w 560"/>
                  <a:gd name="T5" fmla="*/ 1080 h 1080"/>
                  <a:gd name="T6" fmla="*/ 0 w 560"/>
                  <a:gd name="T7" fmla="*/ 1006 h 1080"/>
                  <a:gd name="T8" fmla="*/ 0 w 560"/>
                  <a:gd name="T9" fmla="*/ 73 h 1080"/>
                  <a:gd name="T10" fmla="*/ 73 w 560"/>
                  <a:gd name="T11" fmla="*/ 0 h 1080"/>
                  <a:gd name="T12" fmla="*/ 487 w 560"/>
                  <a:gd name="T13" fmla="*/ 0 h 1080"/>
                  <a:gd name="T14" fmla="*/ 560 w 560"/>
                  <a:gd name="T15" fmla="*/ 73 h 1080"/>
                  <a:gd name="T16" fmla="*/ 560 w 560"/>
                  <a:gd name="T17" fmla="*/ 1006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1080">
                    <a:moveTo>
                      <a:pt x="560" y="1006"/>
                    </a:moveTo>
                    <a:cubicBezTo>
                      <a:pt x="560" y="1047"/>
                      <a:pt x="527" y="1080"/>
                      <a:pt x="487" y="1080"/>
                    </a:cubicBezTo>
                    <a:cubicBezTo>
                      <a:pt x="73" y="1080"/>
                      <a:pt x="73" y="1080"/>
                      <a:pt x="73" y="1080"/>
                    </a:cubicBezTo>
                    <a:cubicBezTo>
                      <a:pt x="33" y="1080"/>
                      <a:pt x="0" y="1047"/>
                      <a:pt x="0" y="1006"/>
                    </a:cubicBezTo>
                    <a:cubicBezTo>
                      <a:pt x="0" y="73"/>
                      <a:pt x="0" y="73"/>
                      <a:pt x="0" y="73"/>
                    </a:cubicBezTo>
                    <a:cubicBezTo>
                      <a:pt x="0" y="33"/>
                      <a:pt x="33" y="0"/>
                      <a:pt x="73" y="0"/>
                    </a:cubicBezTo>
                    <a:cubicBezTo>
                      <a:pt x="487" y="0"/>
                      <a:pt x="487" y="0"/>
                      <a:pt x="487" y="0"/>
                    </a:cubicBezTo>
                    <a:cubicBezTo>
                      <a:pt x="527" y="0"/>
                      <a:pt x="560" y="33"/>
                      <a:pt x="560" y="73"/>
                    </a:cubicBezTo>
                    <a:lnTo>
                      <a:pt x="560" y="1006"/>
                    </a:lnTo>
                    <a:close/>
                  </a:path>
                </a:pathLst>
              </a:custGeom>
              <a:solidFill>
                <a:srgbClr val="3138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9"/>
              <p:cNvSpPr>
                <a:spLocks noChangeArrowheads="1"/>
              </p:cNvSpPr>
              <p:nvPr/>
            </p:nvSpPr>
            <p:spPr bwMode="auto">
              <a:xfrm>
                <a:off x="3537009" y="823344"/>
                <a:ext cx="1828800" cy="274320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60" name="Oval 10"/>
            <p:cNvSpPr>
              <a:spLocks noChangeArrowheads="1"/>
            </p:cNvSpPr>
            <p:nvPr/>
          </p:nvSpPr>
          <p:spPr bwMode="auto">
            <a:xfrm>
              <a:off x="4272291" y="3722014"/>
              <a:ext cx="358237" cy="360578"/>
            </a:xfrm>
            <a:prstGeom prst="ellipse">
              <a:avLst/>
            </a:prstGeom>
            <a:solidFill>
              <a:srgbClr val="0B18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
            <p:cNvSpPr>
              <a:spLocks/>
            </p:cNvSpPr>
            <p:nvPr/>
          </p:nvSpPr>
          <p:spPr bwMode="auto">
            <a:xfrm>
              <a:off x="4094343" y="549397"/>
              <a:ext cx="714132" cy="107705"/>
            </a:xfrm>
            <a:custGeom>
              <a:avLst/>
              <a:gdLst>
                <a:gd name="T0" fmla="*/ 196 w 196"/>
                <a:gd name="T1" fmla="*/ 15 h 30"/>
                <a:gd name="T2" fmla="*/ 181 w 196"/>
                <a:gd name="T3" fmla="*/ 30 h 30"/>
                <a:gd name="T4" fmla="*/ 15 w 196"/>
                <a:gd name="T5" fmla="*/ 30 h 30"/>
                <a:gd name="T6" fmla="*/ 0 w 196"/>
                <a:gd name="T7" fmla="*/ 15 h 30"/>
                <a:gd name="T8" fmla="*/ 0 w 196"/>
                <a:gd name="T9" fmla="*/ 15 h 30"/>
                <a:gd name="T10" fmla="*/ 15 w 196"/>
                <a:gd name="T11" fmla="*/ 0 h 30"/>
                <a:gd name="T12" fmla="*/ 181 w 196"/>
                <a:gd name="T13" fmla="*/ 0 h 30"/>
                <a:gd name="T14" fmla="*/ 196 w 196"/>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30">
                  <a:moveTo>
                    <a:pt x="196" y="15"/>
                  </a:moveTo>
                  <a:cubicBezTo>
                    <a:pt x="196" y="24"/>
                    <a:pt x="189" y="30"/>
                    <a:pt x="181" y="30"/>
                  </a:cubicBezTo>
                  <a:cubicBezTo>
                    <a:pt x="15" y="30"/>
                    <a:pt x="15" y="30"/>
                    <a:pt x="15" y="30"/>
                  </a:cubicBezTo>
                  <a:cubicBezTo>
                    <a:pt x="7" y="30"/>
                    <a:pt x="0" y="24"/>
                    <a:pt x="0" y="15"/>
                  </a:cubicBezTo>
                  <a:cubicBezTo>
                    <a:pt x="0" y="15"/>
                    <a:pt x="0" y="15"/>
                    <a:pt x="0" y="15"/>
                  </a:cubicBezTo>
                  <a:cubicBezTo>
                    <a:pt x="0" y="7"/>
                    <a:pt x="7" y="0"/>
                    <a:pt x="15" y="0"/>
                  </a:cubicBezTo>
                  <a:cubicBezTo>
                    <a:pt x="181" y="0"/>
                    <a:pt x="181" y="0"/>
                    <a:pt x="181" y="0"/>
                  </a:cubicBezTo>
                  <a:cubicBezTo>
                    <a:pt x="189" y="0"/>
                    <a:pt x="196" y="7"/>
                    <a:pt x="196" y="15"/>
                  </a:cubicBezTo>
                  <a:close/>
                </a:path>
              </a:pathLst>
            </a:custGeom>
            <a:solidFill>
              <a:srgbClr val="0B18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5" name="TextBox 64"/>
          <p:cNvSpPr txBox="1"/>
          <p:nvPr/>
        </p:nvSpPr>
        <p:spPr>
          <a:xfrm>
            <a:off x="2340925" y="1543987"/>
            <a:ext cx="2490843" cy="2221121"/>
          </a:xfrm>
          <a:prstGeom prst="rect">
            <a:avLst/>
          </a:prstGeom>
          <a:noFill/>
        </p:spPr>
        <p:txBody>
          <a:bodyPr wrap="square" rtlCol="0">
            <a:spAutoFit/>
          </a:bodyPr>
          <a:lstStyle/>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Lorem Ipsum is simply dummy</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text of the printing and</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typesetting industry. Lorem</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Ipsum has been the industry's</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standard dummy text ever </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since the 1500s, when an</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unknown printer took a galley</a:t>
            </a:r>
          </a:p>
          <a:p>
            <a:pPr marL="171450" indent="-171450">
              <a:lnSpc>
                <a:spcPts val="500"/>
              </a:lnSpc>
              <a:spcBef>
                <a:spcPts val="1800"/>
              </a:spcBef>
              <a:buFont typeface="Wingdings" panose="05000000000000000000" pitchFamily="2" charset="2"/>
              <a:buChar char="v"/>
            </a:pPr>
            <a:r>
              <a:rPr lang="en-US" sz="900" dirty="0" smtClean="0">
                <a:solidFill>
                  <a:schemeClr val="bg1"/>
                </a:solidFill>
                <a:latin typeface="PT Sans" panose="020B0503020203020204" pitchFamily="34" charset="0"/>
              </a:rPr>
              <a:t> of Lorem Ipsum is simply</a:t>
            </a:r>
            <a:endParaRPr lang="en-US" sz="900" dirty="0">
              <a:solidFill>
                <a:schemeClr val="bg1"/>
              </a:solidFill>
              <a:latin typeface="PT Sans" panose="020B0503020203020204" pitchFamily="34" charset="0"/>
            </a:endParaRPr>
          </a:p>
        </p:txBody>
      </p:sp>
    </p:spTree>
    <p:extLst>
      <p:ext uri="{BB962C8B-B14F-4D97-AF65-F5344CB8AC3E}">
        <p14:creationId xmlns:p14="http://schemas.microsoft.com/office/powerpoint/2010/main" val="1893658825"/>
      </p:ext>
    </p:extLst>
  </p:cSld>
  <p:clrMapOvr>
    <a:masterClrMapping/>
  </p:clrMapOvr>
  <mc:AlternateContent xmlns:mc="http://schemas.openxmlformats.org/markup-compatibility/2006" xmlns:p14="http://schemas.microsoft.com/office/powerpoint/2010/main">
    <mc:Choice Requires="p14">
      <p:transition spd="slow" p14:dur="2500" advClick="0" advTm="1000">
        <p:checker/>
      </p:transition>
    </mc:Choice>
    <mc:Fallback xmlns="">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2" presetClass="entr" presetSubtype="4"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ppt_x"/>
                                          </p:val>
                                        </p:tav>
                                        <p:tav tm="100000">
                                          <p:val>
                                            <p:strVal val="#ppt_x"/>
                                          </p:val>
                                        </p:tav>
                                      </p:tavLst>
                                    </p:anim>
                                    <p:anim calcmode="lin" valueType="num">
                                      <p:cBhvr additive="base">
                                        <p:cTn id="12" dur="500" fill="hold"/>
                                        <p:tgtEl>
                                          <p:spTgt spid="58"/>
                                        </p:tgtEl>
                                        <p:attrNameLst>
                                          <p:attrName>ppt_y</p:attrName>
                                        </p:attrNameLst>
                                      </p:cBhvr>
                                      <p:tavLst>
                                        <p:tav tm="0">
                                          <p:val>
                                            <p:strVal val="1+#ppt_h/2"/>
                                          </p:val>
                                        </p:tav>
                                        <p:tav tm="100000">
                                          <p:val>
                                            <p:strVal val="#ppt_y"/>
                                          </p:val>
                                        </p:tav>
                                      </p:tavLst>
                                    </p:anim>
                                  </p:childTnLst>
                                </p:cTn>
                              </p:par>
                            </p:childTnLst>
                          </p:cTn>
                        </p:par>
                        <p:par>
                          <p:cTn id="13" fill="hold">
                            <p:stCondLst>
                              <p:cond delay="1250"/>
                            </p:stCondLst>
                            <p:childTnLst>
                              <p:par>
                                <p:cTn id="14" presetID="22" presetClass="entr" presetSubtype="8" fill="hold" grpId="0"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left)">
                                      <p:cBhvr>
                                        <p:cTn id="16" dur="500"/>
                                        <p:tgtEl>
                                          <p:spTgt spid="55"/>
                                        </p:tgtEl>
                                      </p:cBhvr>
                                    </p:animEffect>
                                  </p:childTnLst>
                                </p:cTn>
                              </p:par>
                            </p:childTnLst>
                          </p:cTn>
                        </p:par>
                        <p:par>
                          <p:cTn id="17" fill="hold">
                            <p:stCondLst>
                              <p:cond delay="1750"/>
                            </p:stCondLst>
                            <p:childTnLst>
                              <p:par>
                                <p:cTn id="18" presetID="22" presetClass="entr" presetSubtype="1" fill="hold" grpId="0" nodeType="afterEffect">
                                  <p:stCondLst>
                                    <p:cond delay="0"/>
                                  </p:stCondLst>
                                  <p:childTnLst>
                                    <p:set>
                                      <p:cBhvr>
                                        <p:cTn id="19" dur="1" fill="hold">
                                          <p:stCondLst>
                                            <p:cond delay="0"/>
                                          </p:stCondLst>
                                        </p:cTn>
                                        <p:tgtEl>
                                          <p:spTgt spid="65">
                                            <p:txEl>
                                              <p:pRg st="0" end="0"/>
                                            </p:txEl>
                                          </p:spTgt>
                                        </p:tgtEl>
                                        <p:attrNameLst>
                                          <p:attrName>style.visibility</p:attrName>
                                        </p:attrNameLst>
                                      </p:cBhvr>
                                      <p:to>
                                        <p:strVal val="visible"/>
                                      </p:to>
                                    </p:set>
                                    <p:animEffect transition="in" filter="wipe(up)">
                                      <p:cBhvr>
                                        <p:cTn id="20" dur="500"/>
                                        <p:tgtEl>
                                          <p:spTgt spid="65">
                                            <p:txEl>
                                              <p:pRg st="0" end="0"/>
                                            </p:txEl>
                                          </p:spTgt>
                                        </p:tgtEl>
                                      </p:cBhvr>
                                    </p:animEffect>
                                  </p:childTnLst>
                                </p:cTn>
                              </p:par>
                            </p:childTnLst>
                          </p:cTn>
                        </p:par>
                        <p:par>
                          <p:cTn id="21" fill="hold">
                            <p:stCondLst>
                              <p:cond delay="2250"/>
                            </p:stCondLst>
                            <p:childTnLst>
                              <p:par>
                                <p:cTn id="22" presetID="22" presetClass="entr" presetSubtype="1" fill="hold" grpId="0" nodeType="afterEffect">
                                  <p:stCondLst>
                                    <p:cond delay="0"/>
                                  </p:stCondLst>
                                  <p:childTnLst>
                                    <p:set>
                                      <p:cBhvr>
                                        <p:cTn id="23" dur="1" fill="hold">
                                          <p:stCondLst>
                                            <p:cond delay="0"/>
                                          </p:stCondLst>
                                        </p:cTn>
                                        <p:tgtEl>
                                          <p:spTgt spid="65">
                                            <p:txEl>
                                              <p:pRg st="1" end="1"/>
                                            </p:txEl>
                                          </p:spTgt>
                                        </p:tgtEl>
                                        <p:attrNameLst>
                                          <p:attrName>style.visibility</p:attrName>
                                        </p:attrNameLst>
                                      </p:cBhvr>
                                      <p:to>
                                        <p:strVal val="visible"/>
                                      </p:to>
                                    </p:set>
                                    <p:animEffect transition="in" filter="wipe(up)">
                                      <p:cBhvr>
                                        <p:cTn id="24" dur="500"/>
                                        <p:tgtEl>
                                          <p:spTgt spid="65">
                                            <p:txEl>
                                              <p:pRg st="1" end="1"/>
                                            </p:txEl>
                                          </p:spTgt>
                                        </p:tgtEl>
                                      </p:cBhvr>
                                    </p:animEffect>
                                  </p:childTnLst>
                                </p:cTn>
                              </p:par>
                            </p:childTnLst>
                          </p:cTn>
                        </p:par>
                        <p:par>
                          <p:cTn id="25" fill="hold">
                            <p:stCondLst>
                              <p:cond delay="2750"/>
                            </p:stCondLst>
                            <p:childTnLst>
                              <p:par>
                                <p:cTn id="26" presetID="22" presetClass="entr" presetSubtype="1" fill="hold" grpId="0" nodeType="afterEffect">
                                  <p:stCondLst>
                                    <p:cond delay="0"/>
                                  </p:stCondLst>
                                  <p:childTnLst>
                                    <p:set>
                                      <p:cBhvr>
                                        <p:cTn id="27" dur="1" fill="hold">
                                          <p:stCondLst>
                                            <p:cond delay="0"/>
                                          </p:stCondLst>
                                        </p:cTn>
                                        <p:tgtEl>
                                          <p:spTgt spid="65">
                                            <p:txEl>
                                              <p:pRg st="2" end="2"/>
                                            </p:txEl>
                                          </p:spTgt>
                                        </p:tgtEl>
                                        <p:attrNameLst>
                                          <p:attrName>style.visibility</p:attrName>
                                        </p:attrNameLst>
                                      </p:cBhvr>
                                      <p:to>
                                        <p:strVal val="visible"/>
                                      </p:to>
                                    </p:set>
                                    <p:animEffect transition="in" filter="wipe(up)">
                                      <p:cBhvr>
                                        <p:cTn id="28" dur="500"/>
                                        <p:tgtEl>
                                          <p:spTgt spid="65">
                                            <p:txEl>
                                              <p:pRg st="2" end="2"/>
                                            </p:txEl>
                                          </p:spTgt>
                                        </p:tgtEl>
                                      </p:cBhvr>
                                    </p:animEffect>
                                  </p:childTnLst>
                                </p:cTn>
                              </p:par>
                            </p:childTnLst>
                          </p:cTn>
                        </p:par>
                        <p:par>
                          <p:cTn id="29" fill="hold">
                            <p:stCondLst>
                              <p:cond delay="3250"/>
                            </p:stCondLst>
                            <p:childTnLst>
                              <p:par>
                                <p:cTn id="30" presetID="22" presetClass="entr" presetSubtype="1" fill="hold" grpId="0" nodeType="afterEffect">
                                  <p:stCondLst>
                                    <p:cond delay="0"/>
                                  </p:stCondLst>
                                  <p:childTnLst>
                                    <p:set>
                                      <p:cBhvr>
                                        <p:cTn id="31" dur="1" fill="hold">
                                          <p:stCondLst>
                                            <p:cond delay="0"/>
                                          </p:stCondLst>
                                        </p:cTn>
                                        <p:tgtEl>
                                          <p:spTgt spid="65">
                                            <p:txEl>
                                              <p:pRg st="3" end="3"/>
                                            </p:txEl>
                                          </p:spTgt>
                                        </p:tgtEl>
                                        <p:attrNameLst>
                                          <p:attrName>style.visibility</p:attrName>
                                        </p:attrNameLst>
                                      </p:cBhvr>
                                      <p:to>
                                        <p:strVal val="visible"/>
                                      </p:to>
                                    </p:set>
                                    <p:animEffect transition="in" filter="wipe(up)">
                                      <p:cBhvr>
                                        <p:cTn id="32" dur="500"/>
                                        <p:tgtEl>
                                          <p:spTgt spid="65">
                                            <p:txEl>
                                              <p:pRg st="3" end="3"/>
                                            </p:txEl>
                                          </p:spTgt>
                                        </p:tgtEl>
                                      </p:cBhvr>
                                    </p:animEffect>
                                  </p:childTnLst>
                                </p:cTn>
                              </p:par>
                            </p:childTnLst>
                          </p:cTn>
                        </p:par>
                        <p:par>
                          <p:cTn id="33" fill="hold">
                            <p:stCondLst>
                              <p:cond delay="3750"/>
                            </p:stCondLst>
                            <p:childTnLst>
                              <p:par>
                                <p:cTn id="34" presetID="22" presetClass="entr" presetSubtype="1" fill="hold" grpId="0" nodeType="afterEffect">
                                  <p:stCondLst>
                                    <p:cond delay="0"/>
                                  </p:stCondLst>
                                  <p:childTnLst>
                                    <p:set>
                                      <p:cBhvr>
                                        <p:cTn id="35" dur="1" fill="hold">
                                          <p:stCondLst>
                                            <p:cond delay="0"/>
                                          </p:stCondLst>
                                        </p:cTn>
                                        <p:tgtEl>
                                          <p:spTgt spid="65">
                                            <p:txEl>
                                              <p:pRg st="4" end="4"/>
                                            </p:txEl>
                                          </p:spTgt>
                                        </p:tgtEl>
                                        <p:attrNameLst>
                                          <p:attrName>style.visibility</p:attrName>
                                        </p:attrNameLst>
                                      </p:cBhvr>
                                      <p:to>
                                        <p:strVal val="visible"/>
                                      </p:to>
                                    </p:set>
                                    <p:animEffect transition="in" filter="wipe(up)">
                                      <p:cBhvr>
                                        <p:cTn id="36" dur="500"/>
                                        <p:tgtEl>
                                          <p:spTgt spid="65">
                                            <p:txEl>
                                              <p:pRg st="4" end="4"/>
                                            </p:txEl>
                                          </p:spTgt>
                                        </p:tgtEl>
                                      </p:cBhvr>
                                    </p:animEffect>
                                  </p:childTnLst>
                                </p:cTn>
                              </p:par>
                            </p:childTnLst>
                          </p:cTn>
                        </p:par>
                        <p:par>
                          <p:cTn id="37" fill="hold">
                            <p:stCondLst>
                              <p:cond delay="4250"/>
                            </p:stCondLst>
                            <p:childTnLst>
                              <p:par>
                                <p:cTn id="38" presetID="22" presetClass="entr" presetSubtype="1" fill="hold" grpId="0" nodeType="afterEffect">
                                  <p:stCondLst>
                                    <p:cond delay="0"/>
                                  </p:stCondLst>
                                  <p:childTnLst>
                                    <p:set>
                                      <p:cBhvr>
                                        <p:cTn id="39" dur="1" fill="hold">
                                          <p:stCondLst>
                                            <p:cond delay="0"/>
                                          </p:stCondLst>
                                        </p:cTn>
                                        <p:tgtEl>
                                          <p:spTgt spid="65">
                                            <p:txEl>
                                              <p:pRg st="5" end="5"/>
                                            </p:txEl>
                                          </p:spTgt>
                                        </p:tgtEl>
                                        <p:attrNameLst>
                                          <p:attrName>style.visibility</p:attrName>
                                        </p:attrNameLst>
                                      </p:cBhvr>
                                      <p:to>
                                        <p:strVal val="visible"/>
                                      </p:to>
                                    </p:set>
                                    <p:animEffect transition="in" filter="wipe(up)">
                                      <p:cBhvr>
                                        <p:cTn id="40" dur="500"/>
                                        <p:tgtEl>
                                          <p:spTgt spid="65">
                                            <p:txEl>
                                              <p:pRg st="5" end="5"/>
                                            </p:txEl>
                                          </p:spTgt>
                                        </p:tgtEl>
                                      </p:cBhvr>
                                    </p:animEffect>
                                  </p:childTnLst>
                                </p:cTn>
                              </p:par>
                            </p:childTnLst>
                          </p:cTn>
                        </p:par>
                        <p:par>
                          <p:cTn id="41" fill="hold">
                            <p:stCondLst>
                              <p:cond delay="4750"/>
                            </p:stCondLst>
                            <p:childTnLst>
                              <p:par>
                                <p:cTn id="42" presetID="22" presetClass="entr" presetSubtype="1" fill="hold" grpId="0" nodeType="afterEffect">
                                  <p:stCondLst>
                                    <p:cond delay="0"/>
                                  </p:stCondLst>
                                  <p:childTnLst>
                                    <p:set>
                                      <p:cBhvr>
                                        <p:cTn id="43" dur="1" fill="hold">
                                          <p:stCondLst>
                                            <p:cond delay="0"/>
                                          </p:stCondLst>
                                        </p:cTn>
                                        <p:tgtEl>
                                          <p:spTgt spid="65">
                                            <p:txEl>
                                              <p:pRg st="6" end="6"/>
                                            </p:txEl>
                                          </p:spTgt>
                                        </p:tgtEl>
                                        <p:attrNameLst>
                                          <p:attrName>style.visibility</p:attrName>
                                        </p:attrNameLst>
                                      </p:cBhvr>
                                      <p:to>
                                        <p:strVal val="visible"/>
                                      </p:to>
                                    </p:set>
                                    <p:animEffect transition="in" filter="wipe(up)">
                                      <p:cBhvr>
                                        <p:cTn id="44" dur="500"/>
                                        <p:tgtEl>
                                          <p:spTgt spid="65">
                                            <p:txEl>
                                              <p:pRg st="6" end="6"/>
                                            </p:txEl>
                                          </p:spTgt>
                                        </p:tgtEl>
                                      </p:cBhvr>
                                    </p:animEffect>
                                  </p:childTnLst>
                                </p:cTn>
                              </p:par>
                            </p:childTnLst>
                          </p:cTn>
                        </p:par>
                        <p:par>
                          <p:cTn id="45" fill="hold">
                            <p:stCondLst>
                              <p:cond delay="5250"/>
                            </p:stCondLst>
                            <p:childTnLst>
                              <p:par>
                                <p:cTn id="46" presetID="22" presetClass="entr" presetSubtype="1" fill="hold" grpId="0" nodeType="afterEffect">
                                  <p:stCondLst>
                                    <p:cond delay="0"/>
                                  </p:stCondLst>
                                  <p:childTnLst>
                                    <p:set>
                                      <p:cBhvr>
                                        <p:cTn id="47" dur="1" fill="hold">
                                          <p:stCondLst>
                                            <p:cond delay="0"/>
                                          </p:stCondLst>
                                        </p:cTn>
                                        <p:tgtEl>
                                          <p:spTgt spid="65">
                                            <p:txEl>
                                              <p:pRg st="7" end="7"/>
                                            </p:txEl>
                                          </p:spTgt>
                                        </p:tgtEl>
                                        <p:attrNameLst>
                                          <p:attrName>style.visibility</p:attrName>
                                        </p:attrNameLst>
                                      </p:cBhvr>
                                      <p:to>
                                        <p:strVal val="visible"/>
                                      </p:to>
                                    </p:set>
                                    <p:animEffect transition="in" filter="wipe(up)">
                                      <p:cBhvr>
                                        <p:cTn id="48" dur="500"/>
                                        <p:tgtEl>
                                          <p:spTgt spid="65">
                                            <p:txEl>
                                              <p:pRg st="7" end="7"/>
                                            </p:txEl>
                                          </p:spTgt>
                                        </p:tgtEl>
                                      </p:cBhvr>
                                    </p:animEffect>
                                  </p:childTnLst>
                                </p:cTn>
                              </p:par>
                            </p:childTnLst>
                          </p:cTn>
                        </p:par>
                        <p:par>
                          <p:cTn id="49" fill="hold">
                            <p:stCondLst>
                              <p:cond delay="5750"/>
                            </p:stCondLst>
                            <p:childTnLst>
                              <p:par>
                                <p:cTn id="50" presetID="16" presetClass="entr" presetSubtype="26" fill="hold" grpId="0" nodeType="after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barn(inHorizontal)">
                                      <p:cBhvr>
                                        <p:cTn id="5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5" grpId="0"/>
      <p:bldP spid="57" grpId="0"/>
      <p:bldP spid="6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DESKTOP VIEW</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17</a:t>
            </a:fld>
            <a:endParaRPr lang="en-US"/>
          </a:p>
        </p:txBody>
      </p:sp>
      <p:sp>
        <p:nvSpPr>
          <p:cNvPr id="3" name="Rectangle 2"/>
          <p:cNvSpPr/>
          <p:nvPr/>
        </p:nvSpPr>
        <p:spPr>
          <a:xfrm>
            <a:off x="0" y="1436914"/>
            <a:ext cx="9144000" cy="37065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236340" y="2581157"/>
            <a:ext cx="1638300" cy="1631216"/>
          </a:xfrm>
          <a:prstGeom prst="rect">
            <a:avLst/>
          </a:prstGeom>
          <a:noFill/>
        </p:spPr>
        <p:txBody>
          <a:bodyPr wrap="square" rtlCol="0">
            <a:spAutoFit/>
          </a:bodyPr>
          <a:lstStyle/>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 1</a:t>
            </a:r>
          </a:p>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Point2</a:t>
            </a:r>
          </a:p>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Point3</a:t>
            </a:r>
          </a:p>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Point4</a:t>
            </a:r>
          </a:p>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Point5</a:t>
            </a:r>
          </a:p>
          <a:p>
            <a:pPr marL="171450" indent="-171450">
              <a:lnSpc>
                <a:spcPts val="500"/>
              </a:lnSpc>
              <a:spcBef>
                <a:spcPts val="1800"/>
              </a:spcBef>
              <a:buFont typeface="Wingdings" panose="05000000000000000000" pitchFamily="2" charset="2"/>
              <a:buChar char="v"/>
            </a:pPr>
            <a:r>
              <a:rPr lang="en-US" sz="1100" dirty="0" smtClean="0">
                <a:solidFill>
                  <a:schemeClr val="bg1"/>
                </a:solidFill>
                <a:latin typeface="PT Sans" panose="020B0503020203020204" pitchFamily="34" charset="0"/>
              </a:rPr>
              <a:t>Point6</a:t>
            </a:r>
            <a:endParaRPr lang="en-US" sz="1100" dirty="0">
              <a:solidFill>
                <a:schemeClr val="bg1"/>
              </a:solidFill>
              <a:latin typeface="PT Sans" panose="020B0503020203020204" pitchFamily="34" charset="0"/>
            </a:endParaRPr>
          </a:p>
        </p:txBody>
      </p:sp>
      <p:sp>
        <p:nvSpPr>
          <p:cNvPr id="27" name="TextBox 26"/>
          <p:cNvSpPr txBox="1"/>
          <p:nvPr/>
        </p:nvSpPr>
        <p:spPr>
          <a:xfrm>
            <a:off x="2136930" y="4752631"/>
            <a:ext cx="4870140" cy="261610"/>
          </a:xfrm>
          <a:prstGeom prst="rect">
            <a:avLst/>
          </a:prstGeom>
          <a:noFill/>
        </p:spPr>
        <p:txBody>
          <a:bodyPr wrap="square" rtlCol="0">
            <a:spAutoFit/>
          </a:bodyPr>
          <a:lstStyle/>
          <a:p>
            <a:pPr algn="ctr"/>
            <a:r>
              <a:rPr lang="en-US" sz="1100" b="1" dirty="0">
                <a:solidFill>
                  <a:schemeClr val="bg1"/>
                </a:solidFill>
                <a:latin typeface="PT Sans" panose="020B0503020203020204" pitchFamily="34" charset="0"/>
              </a:rPr>
              <a:t>Lorem Ipsum is simply dummy text of the printing and typesetting industry.</a:t>
            </a:r>
            <a:endParaRPr lang="en-US" sz="1100" b="1" dirty="0">
              <a:solidFill>
                <a:schemeClr val="bg1"/>
              </a:solidFill>
              <a:latin typeface="PT Sans Caption" panose="020B0603020203020204" pitchFamily="34" charset="0"/>
            </a:endParaRPr>
          </a:p>
        </p:txBody>
      </p:sp>
      <p:grpSp>
        <p:nvGrpSpPr>
          <p:cNvPr id="52" name="Group 51"/>
          <p:cNvGrpSpPr/>
          <p:nvPr/>
        </p:nvGrpSpPr>
        <p:grpSpPr>
          <a:xfrm>
            <a:off x="2960688" y="1781968"/>
            <a:ext cx="3222625" cy="2698751"/>
            <a:chOff x="2960688" y="1978025"/>
            <a:chExt cx="3222625" cy="2698751"/>
          </a:xfrm>
        </p:grpSpPr>
        <p:grpSp>
          <p:nvGrpSpPr>
            <p:cNvPr id="51" name="Group 50"/>
            <p:cNvGrpSpPr/>
            <p:nvPr/>
          </p:nvGrpSpPr>
          <p:grpSpPr>
            <a:xfrm>
              <a:off x="2960688" y="1978025"/>
              <a:ext cx="3222625" cy="2698751"/>
              <a:chOff x="2960688" y="1978025"/>
              <a:chExt cx="3222625" cy="2698751"/>
            </a:xfrm>
          </p:grpSpPr>
          <p:sp>
            <p:nvSpPr>
              <p:cNvPr id="5" name="AutoShape 4"/>
              <p:cNvSpPr>
                <a:spLocks noChangeAspect="1" noChangeArrowheads="1" noTextEdit="1"/>
              </p:cNvSpPr>
              <p:nvPr/>
            </p:nvSpPr>
            <p:spPr bwMode="auto">
              <a:xfrm>
                <a:off x="2960688" y="1978025"/>
                <a:ext cx="3222625"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2960688" y="1978025"/>
                <a:ext cx="3222625" cy="1949450"/>
              </a:xfrm>
              <a:custGeom>
                <a:avLst/>
                <a:gdLst>
                  <a:gd name="T0" fmla="*/ 6155 w 6155"/>
                  <a:gd name="T1" fmla="*/ 3725 h 3725"/>
                  <a:gd name="T2" fmla="*/ 6155 w 6155"/>
                  <a:gd name="T3" fmla="*/ 204 h 3725"/>
                  <a:gd name="T4" fmla="*/ 5952 w 6155"/>
                  <a:gd name="T5" fmla="*/ 0 h 3725"/>
                  <a:gd name="T6" fmla="*/ 204 w 6155"/>
                  <a:gd name="T7" fmla="*/ 0 h 3725"/>
                  <a:gd name="T8" fmla="*/ 0 w 6155"/>
                  <a:gd name="T9" fmla="*/ 204 h 3725"/>
                  <a:gd name="T10" fmla="*/ 0 w 6155"/>
                  <a:gd name="T11" fmla="*/ 3725 h 3725"/>
                  <a:gd name="T12" fmla="*/ 6155 w 6155"/>
                  <a:gd name="T13" fmla="*/ 3725 h 3725"/>
                </a:gdLst>
                <a:ahLst/>
                <a:cxnLst>
                  <a:cxn ang="0">
                    <a:pos x="T0" y="T1"/>
                  </a:cxn>
                  <a:cxn ang="0">
                    <a:pos x="T2" y="T3"/>
                  </a:cxn>
                  <a:cxn ang="0">
                    <a:pos x="T4" y="T5"/>
                  </a:cxn>
                  <a:cxn ang="0">
                    <a:pos x="T6" y="T7"/>
                  </a:cxn>
                  <a:cxn ang="0">
                    <a:pos x="T8" y="T9"/>
                  </a:cxn>
                  <a:cxn ang="0">
                    <a:pos x="T10" y="T11"/>
                  </a:cxn>
                  <a:cxn ang="0">
                    <a:pos x="T12" y="T13"/>
                  </a:cxn>
                </a:cxnLst>
                <a:rect l="0" t="0" r="r" b="b"/>
                <a:pathLst>
                  <a:path w="6155" h="3725">
                    <a:moveTo>
                      <a:pt x="6155" y="3725"/>
                    </a:moveTo>
                    <a:cubicBezTo>
                      <a:pt x="6155" y="204"/>
                      <a:pt x="6155" y="204"/>
                      <a:pt x="6155" y="204"/>
                    </a:cubicBezTo>
                    <a:cubicBezTo>
                      <a:pt x="6155" y="92"/>
                      <a:pt x="6064" y="0"/>
                      <a:pt x="5952" y="0"/>
                    </a:cubicBezTo>
                    <a:cubicBezTo>
                      <a:pt x="204" y="0"/>
                      <a:pt x="204" y="0"/>
                      <a:pt x="204" y="0"/>
                    </a:cubicBezTo>
                    <a:cubicBezTo>
                      <a:pt x="92" y="0"/>
                      <a:pt x="0" y="92"/>
                      <a:pt x="0" y="204"/>
                    </a:cubicBezTo>
                    <a:cubicBezTo>
                      <a:pt x="0" y="3725"/>
                      <a:pt x="0" y="3725"/>
                      <a:pt x="0" y="3725"/>
                    </a:cubicBezTo>
                    <a:lnTo>
                      <a:pt x="6155" y="372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3986213" y="4284663"/>
                <a:ext cx="1184275" cy="392113"/>
              </a:xfrm>
              <a:custGeom>
                <a:avLst/>
                <a:gdLst>
                  <a:gd name="T0" fmla="*/ 2246 w 2263"/>
                  <a:gd name="T1" fmla="*/ 694 h 749"/>
                  <a:gd name="T2" fmla="*/ 2027 w 2263"/>
                  <a:gd name="T3" fmla="*/ 647 h 749"/>
                  <a:gd name="T4" fmla="*/ 1958 w 2263"/>
                  <a:gd name="T5" fmla="*/ 554 h 749"/>
                  <a:gd name="T6" fmla="*/ 1913 w 2263"/>
                  <a:gd name="T7" fmla="*/ 0 h 749"/>
                  <a:gd name="T8" fmla="*/ 350 w 2263"/>
                  <a:gd name="T9" fmla="*/ 0 h 749"/>
                  <a:gd name="T10" fmla="*/ 306 w 2263"/>
                  <a:gd name="T11" fmla="*/ 554 h 749"/>
                  <a:gd name="T12" fmla="*/ 237 w 2263"/>
                  <a:gd name="T13" fmla="*/ 647 h 749"/>
                  <a:gd name="T14" fmla="*/ 12 w 2263"/>
                  <a:gd name="T15" fmla="*/ 695 h 749"/>
                  <a:gd name="T16" fmla="*/ 0 w 2263"/>
                  <a:gd name="T17" fmla="*/ 708 h 749"/>
                  <a:gd name="T18" fmla="*/ 0 w 2263"/>
                  <a:gd name="T19" fmla="*/ 749 h 749"/>
                  <a:gd name="T20" fmla="*/ 6 w 2263"/>
                  <a:gd name="T21" fmla="*/ 749 h 749"/>
                  <a:gd name="T22" fmla="*/ 2257 w 2263"/>
                  <a:gd name="T23" fmla="*/ 749 h 749"/>
                  <a:gd name="T24" fmla="*/ 2263 w 2263"/>
                  <a:gd name="T25" fmla="*/ 749 h 749"/>
                  <a:gd name="T26" fmla="*/ 2263 w 2263"/>
                  <a:gd name="T27" fmla="*/ 709 h 749"/>
                  <a:gd name="T28" fmla="*/ 2246 w 2263"/>
                  <a:gd name="T29" fmla="*/ 694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3" h="749">
                    <a:moveTo>
                      <a:pt x="2246" y="694"/>
                    </a:moveTo>
                    <a:cubicBezTo>
                      <a:pt x="2202" y="684"/>
                      <a:pt x="2089" y="661"/>
                      <a:pt x="2027" y="647"/>
                    </a:cubicBezTo>
                    <a:cubicBezTo>
                      <a:pt x="1949" y="629"/>
                      <a:pt x="1958" y="554"/>
                      <a:pt x="1958" y="554"/>
                    </a:cubicBezTo>
                    <a:cubicBezTo>
                      <a:pt x="1913" y="0"/>
                      <a:pt x="1913" y="0"/>
                      <a:pt x="1913" y="0"/>
                    </a:cubicBezTo>
                    <a:cubicBezTo>
                      <a:pt x="350" y="0"/>
                      <a:pt x="350" y="0"/>
                      <a:pt x="350" y="0"/>
                    </a:cubicBezTo>
                    <a:cubicBezTo>
                      <a:pt x="306" y="554"/>
                      <a:pt x="306" y="554"/>
                      <a:pt x="306" y="554"/>
                    </a:cubicBezTo>
                    <a:cubicBezTo>
                      <a:pt x="306" y="554"/>
                      <a:pt x="315" y="629"/>
                      <a:pt x="237" y="647"/>
                    </a:cubicBezTo>
                    <a:cubicBezTo>
                      <a:pt x="172" y="662"/>
                      <a:pt x="50" y="687"/>
                      <a:pt x="12" y="695"/>
                    </a:cubicBezTo>
                    <a:cubicBezTo>
                      <a:pt x="0" y="699"/>
                      <a:pt x="0" y="708"/>
                      <a:pt x="0" y="708"/>
                    </a:cubicBezTo>
                    <a:cubicBezTo>
                      <a:pt x="0" y="749"/>
                      <a:pt x="0" y="749"/>
                      <a:pt x="0" y="749"/>
                    </a:cubicBezTo>
                    <a:cubicBezTo>
                      <a:pt x="6" y="749"/>
                      <a:pt x="6" y="749"/>
                      <a:pt x="6" y="749"/>
                    </a:cubicBezTo>
                    <a:cubicBezTo>
                      <a:pt x="2257" y="749"/>
                      <a:pt x="2257" y="749"/>
                      <a:pt x="2257" y="749"/>
                    </a:cubicBezTo>
                    <a:cubicBezTo>
                      <a:pt x="2263" y="749"/>
                      <a:pt x="2263" y="749"/>
                      <a:pt x="2263" y="749"/>
                    </a:cubicBezTo>
                    <a:cubicBezTo>
                      <a:pt x="2263" y="709"/>
                      <a:pt x="2263" y="709"/>
                      <a:pt x="2263" y="709"/>
                    </a:cubicBezTo>
                    <a:cubicBezTo>
                      <a:pt x="2263" y="709"/>
                      <a:pt x="2263" y="698"/>
                      <a:pt x="2246" y="694"/>
                    </a:cubicBezTo>
                    <a:close/>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2960688" y="3927475"/>
                <a:ext cx="3222625" cy="357188"/>
              </a:xfrm>
              <a:custGeom>
                <a:avLst/>
                <a:gdLst>
                  <a:gd name="T0" fmla="*/ 0 w 6155"/>
                  <a:gd name="T1" fmla="*/ 0 h 682"/>
                  <a:gd name="T2" fmla="*/ 0 w 6155"/>
                  <a:gd name="T3" fmla="*/ 478 h 682"/>
                  <a:gd name="T4" fmla="*/ 204 w 6155"/>
                  <a:gd name="T5" fmla="*/ 682 h 682"/>
                  <a:gd name="T6" fmla="*/ 5952 w 6155"/>
                  <a:gd name="T7" fmla="*/ 682 h 682"/>
                  <a:gd name="T8" fmla="*/ 6155 w 6155"/>
                  <a:gd name="T9" fmla="*/ 478 h 682"/>
                  <a:gd name="T10" fmla="*/ 6155 w 6155"/>
                  <a:gd name="T11" fmla="*/ 0 h 682"/>
                  <a:gd name="T12" fmla="*/ 0 w 6155"/>
                  <a:gd name="T13" fmla="*/ 0 h 682"/>
                </a:gdLst>
                <a:ahLst/>
                <a:cxnLst>
                  <a:cxn ang="0">
                    <a:pos x="T0" y="T1"/>
                  </a:cxn>
                  <a:cxn ang="0">
                    <a:pos x="T2" y="T3"/>
                  </a:cxn>
                  <a:cxn ang="0">
                    <a:pos x="T4" y="T5"/>
                  </a:cxn>
                  <a:cxn ang="0">
                    <a:pos x="T6" y="T7"/>
                  </a:cxn>
                  <a:cxn ang="0">
                    <a:pos x="T8" y="T9"/>
                  </a:cxn>
                  <a:cxn ang="0">
                    <a:pos x="T10" y="T11"/>
                  </a:cxn>
                  <a:cxn ang="0">
                    <a:pos x="T12" y="T13"/>
                  </a:cxn>
                </a:cxnLst>
                <a:rect l="0" t="0" r="r" b="b"/>
                <a:pathLst>
                  <a:path w="6155" h="682">
                    <a:moveTo>
                      <a:pt x="0" y="0"/>
                    </a:moveTo>
                    <a:cubicBezTo>
                      <a:pt x="0" y="478"/>
                      <a:pt x="0" y="478"/>
                      <a:pt x="0" y="478"/>
                    </a:cubicBezTo>
                    <a:cubicBezTo>
                      <a:pt x="0" y="591"/>
                      <a:pt x="92" y="682"/>
                      <a:pt x="204" y="682"/>
                    </a:cubicBezTo>
                    <a:cubicBezTo>
                      <a:pt x="5952" y="682"/>
                      <a:pt x="5952" y="682"/>
                      <a:pt x="5952" y="682"/>
                    </a:cubicBezTo>
                    <a:cubicBezTo>
                      <a:pt x="6064" y="682"/>
                      <a:pt x="6155" y="591"/>
                      <a:pt x="6155" y="478"/>
                    </a:cubicBezTo>
                    <a:cubicBezTo>
                      <a:pt x="6155" y="0"/>
                      <a:pt x="6155" y="0"/>
                      <a:pt x="6155" y="0"/>
                    </a:cubicBez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4162426" y="4284663"/>
                <a:ext cx="831850" cy="92075"/>
              </a:xfrm>
              <a:custGeom>
                <a:avLst/>
                <a:gdLst>
                  <a:gd name="T0" fmla="*/ 524 w 524"/>
                  <a:gd name="T1" fmla="*/ 58 h 58"/>
                  <a:gd name="T2" fmla="*/ 520 w 524"/>
                  <a:gd name="T3" fmla="*/ 0 h 58"/>
                  <a:gd name="T4" fmla="*/ 4 w 524"/>
                  <a:gd name="T5" fmla="*/ 0 h 58"/>
                  <a:gd name="T6" fmla="*/ 0 w 524"/>
                  <a:gd name="T7" fmla="*/ 58 h 58"/>
                  <a:gd name="T8" fmla="*/ 524 w 524"/>
                  <a:gd name="T9" fmla="*/ 58 h 58"/>
                </a:gdLst>
                <a:ahLst/>
                <a:cxnLst>
                  <a:cxn ang="0">
                    <a:pos x="T0" y="T1"/>
                  </a:cxn>
                  <a:cxn ang="0">
                    <a:pos x="T2" y="T3"/>
                  </a:cxn>
                  <a:cxn ang="0">
                    <a:pos x="T4" y="T5"/>
                  </a:cxn>
                  <a:cxn ang="0">
                    <a:pos x="T6" y="T7"/>
                  </a:cxn>
                  <a:cxn ang="0">
                    <a:pos x="T8" y="T9"/>
                  </a:cxn>
                </a:cxnLst>
                <a:rect l="0" t="0" r="r" b="b"/>
                <a:pathLst>
                  <a:path w="524" h="58">
                    <a:moveTo>
                      <a:pt x="524" y="58"/>
                    </a:moveTo>
                    <a:lnTo>
                      <a:pt x="520" y="0"/>
                    </a:lnTo>
                    <a:lnTo>
                      <a:pt x="4" y="0"/>
                    </a:lnTo>
                    <a:lnTo>
                      <a:pt x="0" y="58"/>
                    </a:lnTo>
                    <a:lnTo>
                      <a:pt x="524" y="58"/>
                    </a:lnTo>
                    <a:close/>
                  </a:path>
                </a:pathLst>
              </a:custGeom>
              <a:solidFill>
                <a:srgbClr val="C9C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p:nvSpPr>
            <p:spPr bwMode="auto">
              <a:xfrm>
                <a:off x="3986213" y="4649788"/>
                <a:ext cx="1184275" cy="26988"/>
              </a:xfrm>
              <a:custGeom>
                <a:avLst/>
                <a:gdLst>
                  <a:gd name="T0" fmla="*/ 2252 w 2263"/>
                  <a:gd name="T1" fmla="*/ 0 h 53"/>
                  <a:gd name="T2" fmla="*/ 10 w 2263"/>
                  <a:gd name="T3" fmla="*/ 0 h 53"/>
                  <a:gd name="T4" fmla="*/ 0 w 2263"/>
                  <a:gd name="T5" fmla="*/ 12 h 53"/>
                  <a:gd name="T6" fmla="*/ 0 w 2263"/>
                  <a:gd name="T7" fmla="*/ 53 h 53"/>
                  <a:gd name="T8" fmla="*/ 6 w 2263"/>
                  <a:gd name="T9" fmla="*/ 53 h 53"/>
                  <a:gd name="T10" fmla="*/ 2257 w 2263"/>
                  <a:gd name="T11" fmla="*/ 53 h 53"/>
                  <a:gd name="T12" fmla="*/ 2263 w 2263"/>
                  <a:gd name="T13" fmla="*/ 53 h 53"/>
                  <a:gd name="T14" fmla="*/ 2263 w 2263"/>
                  <a:gd name="T15" fmla="*/ 13 h 53"/>
                  <a:gd name="T16" fmla="*/ 2252 w 226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3" h="53">
                    <a:moveTo>
                      <a:pt x="2252" y="0"/>
                    </a:moveTo>
                    <a:cubicBezTo>
                      <a:pt x="10" y="0"/>
                      <a:pt x="10" y="0"/>
                      <a:pt x="10" y="0"/>
                    </a:cubicBezTo>
                    <a:cubicBezTo>
                      <a:pt x="0" y="4"/>
                      <a:pt x="0" y="12"/>
                      <a:pt x="0" y="12"/>
                    </a:cubicBezTo>
                    <a:cubicBezTo>
                      <a:pt x="0" y="53"/>
                      <a:pt x="0" y="53"/>
                      <a:pt x="0" y="53"/>
                    </a:cubicBezTo>
                    <a:cubicBezTo>
                      <a:pt x="6" y="53"/>
                      <a:pt x="6" y="53"/>
                      <a:pt x="6" y="53"/>
                    </a:cubicBezTo>
                    <a:cubicBezTo>
                      <a:pt x="2257" y="53"/>
                      <a:pt x="2257" y="53"/>
                      <a:pt x="2257" y="53"/>
                    </a:cubicBezTo>
                    <a:cubicBezTo>
                      <a:pt x="2263" y="53"/>
                      <a:pt x="2263" y="53"/>
                      <a:pt x="2263" y="53"/>
                    </a:cubicBezTo>
                    <a:cubicBezTo>
                      <a:pt x="2263" y="13"/>
                      <a:pt x="2263" y="13"/>
                      <a:pt x="2263" y="13"/>
                    </a:cubicBezTo>
                    <a:cubicBezTo>
                      <a:pt x="2263" y="13"/>
                      <a:pt x="2263" y="5"/>
                      <a:pt x="2252" y="0"/>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Rectangle 10"/>
            <p:cNvSpPr/>
            <p:nvPr/>
          </p:nvSpPr>
          <p:spPr>
            <a:xfrm>
              <a:off x="3074205" y="2088638"/>
              <a:ext cx="2995590" cy="1728224"/>
            </a:xfrm>
            <a:prstGeom prst="rect">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p:cNvSpPr txBox="1"/>
          <p:nvPr/>
        </p:nvSpPr>
        <p:spPr>
          <a:xfrm>
            <a:off x="2667000" y="842131"/>
            <a:ext cx="3886200" cy="430887"/>
          </a:xfrm>
          <a:prstGeom prst="rect">
            <a:avLst/>
          </a:prstGeom>
          <a:noFill/>
        </p:spPr>
        <p:txBody>
          <a:bodyPr wrap="square" rtlCol="0">
            <a:spAutoFit/>
          </a:bodyPr>
          <a:lstStyle/>
          <a:p>
            <a:pPr algn="ctr"/>
            <a:r>
              <a:rPr lang="en-US" sz="1100" b="1" dirty="0">
                <a:solidFill>
                  <a:schemeClr val="tx2"/>
                </a:solidFill>
                <a:latin typeface="PT Sans" panose="020B0503020203020204" pitchFamily="34" charset="0"/>
              </a:rPr>
              <a:t>Lorem Ipsum is simply dummy text of the printing and typesetting industry.</a:t>
            </a:r>
            <a:endParaRPr lang="en-US" sz="1100" b="1" dirty="0">
              <a:solidFill>
                <a:schemeClr val="tx2"/>
              </a:solidFill>
              <a:latin typeface="PT Sans Caption" panose="020B0603020203020204" pitchFamily="34" charset="0"/>
            </a:endParaRPr>
          </a:p>
        </p:txBody>
      </p:sp>
      <p:grpSp>
        <p:nvGrpSpPr>
          <p:cNvPr id="2" name="Group 1"/>
          <p:cNvGrpSpPr/>
          <p:nvPr/>
        </p:nvGrpSpPr>
        <p:grpSpPr>
          <a:xfrm>
            <a:off x="5760920" y="3328993"/>
            <a:ext cx="1927115" cy="1216025"/>
            <a:chOff x="5760920" y="3328993"/>
            <a:chExt cx="1927115" cy="1216025"/>
          </a:xfrm>
        </p:grpSpPr>
        <p:grpSp>
          <p:nvGrpSpPr>
            <p:cNvPr id="47" name="Group 46"/>
            <p:cNvGrpSpPr/>
            <p:nvPr/>
          </p:nvGrpSpPr>
          <p:grpSpPr>
            <a:xfrm>
              <a:off x="5760920" y="3328993"/>
              <a:ext cx="1927115" cy="1216025"/>
              <a:chOff x="5410045" y="3396765"/>
              <a:chExt cx="1927115" cy="1216025"/>
            </a:xfrm>
          </p:grpSpPr>
          <p:sp>
            <p:nvSpPr>
              <p:cNvPr id="17" name="Freeform 16"/>
              <p:cNvSpPr>
                <a:spLocks/>
              </p:cNvSpPr>
              <p:nvPr/>
            </p:nvSpPr>
            <p:spPr bwMode="auto">
              <a:xfrm>
                <a:off x="5410045" y="3396765"/>
                <a:ext cx="1927115" cy="1216025"/>
              </a:xfrm>
              <a:custGeom>
                <a:avLst/>
                <a:gdLst>
                  <a:gd name="T0" fmla="*/ 3457 w 3457"/>
                  <a:gd name="T1" fmla="*/ 4407 h 4523"/>
                  <a:gd name="T2" fmla="*/ 3341 w 3457"/>
                  <a:gd name="T3" fmla="*/ 4523 h 4523"/>
                  <a:gd name="T4" fmla="*/ 116 w 3457"/>
                  <a:gd name="T5" fmla="*/ 4523 h 4523"/>
                  <a:gd name="T6" fmla="*/ 0 w 3457"/>
                  <a:gd name="T7" fmla="*/ 4407 h 4523"/>
                  <a:gd name="T8" fmla="*/ 0 w 3457"/>
                  <a:gd name="T9" fmla="*/ 116 h 4523"/>
                  <a:gd name="T10" fmla="*/ 116 w 3457"/>
                  <a:gd name="T11" fmla="*/ 0 h 4523"/>
                  <a:gd name="T12" fmla="*/ 3341 w 3457"/>
                  <a:gd name="T13" fmla="*/ 0 h 4523"/>
                  <a:gd name="T14" fmla="*/ 3457 w 3457"/>
                  <a:gd name="T15" fmla="*/ 116 h 4523"/>
                  <a:gd name="T16" fmla="*/ 3457 w 3457"/>
                  <a:gd name="T17" fmla="*/ 4407 h 4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7" h="4523">
                    <a:moveTo>
                      <a:pt x="3457" y="4407"/>
                    </a:moveTo>
                    <a:cubicBezTo>
                      <a:pt x="3457" y="4471"/>
                      <a:pt x="3405" y="4523"/>
                      <a:pt x="3341" y="4523"/>
                    </a:cubicBezTo>
                    <a:cubicBezTo>
                      <a:pt x="116" y="4523"/>
                      <a:pt x="116" y="4523"/>
                      <a:pt x="116" y="4523"/>
                    </a:cubicBezTo>
                    <a:cubicBezTo>
                      <a:pt x="52" y="4523"/>
                      <a:pt x="0" y="4471"/>
                      <a:pt x="0" y="4407"/>
                    </a:cubicBezTo>
                    <a:cubicBezTo>
                      <a:pt x="0" y="116"/>
                      <a:pt x="0" y="116"/>
                      <a:pt x="0" y="116"/>
                    </a:cubicBezTo>
                    <a:cubicBezTo>
                      <a:pt x="0" y="52"/>
                      <a:pt x="52" y="0"/>
                      <a:pt x="116" y="0"/>
                    </a:cubicBezTo>
                    <a:cubicBezTo>
                      <a:pt x="3341" y="0"/>
                      <a:pt x="3341" y="0"/>
                      <a:pt x="3341" y="0"/>
                    </a:cubicBezTo>
                    <a:cubicBezTo>
                      <a:pt x="3405" y="0"/>
                      <a:pt x="3457" y="52"/>
                      <a:pt x="3457" y="116"/>
                    </a:cubicBezTo>
                    <a:lnTo>
                      <a:pt x="3457" y="4407"/>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10"/>
              <p:cNvSpPr>
                <a:spLocks noChangeArrowheads="1"/>
              </p:cNvSpPr>
              <p:nvPr/>
            </p:nvSpPr>
            <p:spPr bwMode="auto">
              <a:xfrm>
                <a:off x="5451883" y="3962667"/>
                <a:ext cx="83674" cy="84220"/>
              </a:xfrm>
              <a:prstGeom prst="ellipse">
                <a:avLst/>
              </a:prstGeom>
              <a:solidFill>
                <a:srgbClr val="0B18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p:cNvSpPr>
                <a:spLocks/>
              </p:cNvSpPr>
              <p:nvPr/>
            </p:nvSpPr>
            <p:spPr bwMode="auto">
              <a:xfrm rot="5400000" flipV="1">
                <a:off x="7063494" y="3970926"/>
                <a:ext cx="395511" cy="67703"/>
              </a:xfrm>
              <a:custGeom>
                <a:avLst/>
                <a:gdLst>
                  <a:gd name="T0" fmla="*/ 196 w 196"/>
                  <a:gd name="T1" fmla="*/ 15 h 30"/>
                  <a:gd name="T2" fmla="*/ 181 w 196"/>
                  <a:gd name="T3" fmla="*/ 30 h 30"/>
                  <a:gd name="T4" fmla="*/ 15 w 196"/>
                  <a:gd name="T5" fmla="*/ 30 h 30"/>
                  <a:gd name="T6" fmla="*/ 0 w 196"/>
                  <a:gd name="T7" fmla="*/ 15 h 30"/>
                  <a:gd name="T8" fmla="*/ 0 w 196"/>
                  <a:gd name="T9" fmla="*/ 15 h 30"/>
                  <a:gd name="T10" fmla="*/ 15 w 196"/>
                  <a:gd name="T11" fmla="*/ 0 h 30"/>
                  <a:gd name="T12" fmla="*/ 181 w 196"/>
                  <a:gd name="T13" fmla="*/ 0 h 30"/>
                  <a:gd name="T14" fmla="*/ 196 w 196"/>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30">
                    <a:moveTo>
                      <a:pt x="196" y="15"/>
                    </a:moveTo>
                    <a:cubicBezTo>
                      <a:pt x="196" y="24"/>
                      <a:pt x="189" y="30"/>
                      <a:pt x="181" y="30"/>
                    </a:cubicBezTo>
                    <a:cubicBezTo>
                      <a:pt x="15" y="30"/>
                      <a:pt x="15" y="30"/>
                      <a:pt x="15" y="30"/>
                    </a:cubicBezTo>
                    <a:cubicBezTo>
                      <a:pt x="7" y="30"/>
                      <a:pt x="0" y="24"/>
                      <a:pt x="0" y="15"/>
                    </a:cubicBezTo>
                    <a:cubicBezTo>
                      <a:pt x="0" y="15"/>
                      <a:pt x="0" y="15"/>
                      <a:pt x="0" y="15"/>
                    </a:cubicBezTo>
                    <a:cubicBezTo>
                      <a:pt x="0" y="7"/>
                      <a:pt x="7" y="0"/>
                      <a:pt x="15" y="0"/>
                    </a:cubicBezTo>
                    <a:cubicBezTo>
                      <a:pt x="181" y="0"/>
                      <a:pt x="181" y="0"/>
                      <a:pt x="181" y="0"/>
                    </a:cubicBezTo>
                    <a:cubicBezTo>
                      <a:pt x="189" y="0"/>
                      <a:pt x="196" y="7"/>
                      <a:pt x="196" y="15"/>
                    </a:cubicBezTo>
                    <a:close/>
                  </a:path>
                </a:pathLst>
              </a:custGeom>
              <a:solidFill>
                <a:schemeClr val="tx1">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8" name="Rectangle 47"/>
            <p:cNvSpPr/>
            <p:nvPr/>
          </p:nvSpPr>
          <p:spPr>
            <a:xfrm>
              <a:off x="5921403" y="3425699"/>
              <a:ext cx="1619067" cy="1041524"/>
            </a:xfrm>
            <a:prstGeom prst="rect">
              <a:avLst/>
            </a:prstGeom>
            <a:blipFill>
              <a:blip r:embed="rId4" cstate="email">
                <a:extLst>
                  <a:ext uri="{28A0092B-C50C-407E-A947-70E740481C1C}">
                    <a14:useLocalDpi xmlns:a14="http://schemas.microsoft.com/office/drawing/2010/main"/>
                  </a:ext>
                </a:extLst>
              </a:blip>
              <a:stretch>
                <a:fillRect/>
              </a:stretch>
            </a:blip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89275725"/>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down)">
                                      <p:cBhvr>
                                        <p:cTn id="15" dur="500"/>
                                        <p:tgtEl>
                                          <p:spTgt spid="5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wipe(up)">
                                      <p:cBhvr>
                                        <p:cTn id="23" dur="500"/>
                                        <p:tgtEl>
                                          <p:spTgt spid="28">
                                            <p:txEl>
                                              <p:pRg st="0" end="0"/>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8">
                                            <p:txEl>
                                              <p:pRg st="1" end="1"/>
                                            </p:txEl>
                                          </p:spTgt>
                                        </p:tgtEl>
                                        <p:attrNameLst>
                                          <p:attrName>style.visibility</p:attrName>
                                        </p:attrNameLst>
                                      </p:cBhvr>
                                      <p:to>
                                        <p:strVal val="visible"/>
                                      </p:to>
                                    </p:set>
                                    <p:animEffect transition="in" filter="wipe(up)">
                                      <p:cBhvr>
                                        <p:cTn id="27" dur="500"/>
                                        <p:tgtEl>
                                          <p:spTgt spid="28">
                                            <p:txEl>
                                              <p:pRg st="1" end="1"/>
                                            </p:txEl>
                                          </p:spTgt>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28">
                                            <p:txEl>
                                              <p:pRg st="2" end="2"/>
                                            </p:txEl>
                                          </p:spTgt>
                                        </p:tgtEl>
                                        <p:attrNameLst>
                                          <p:attrName>style.visibility</p:attrName>
                                        </p:attrNameLst>
                                      </p:cBhvr>
                                      <p:to>
                                        <p:strVal val="visible"/>
                                      </p:to>
                                    </p:set>
                                    <p:animEffect transition="in" filter="wipe(up)">
                                      <p:cBhvr>
                                        <p:cTn id="31" dur="500"/>
                                        <p:tgtEl>
                                          <p:spTgt spid="28">
                                            <p:txEl>
                                              <p:pRg st="2" end="2"/>
                                            </p:txEl>
                                          </p:spTgt>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28">
                                            <p:txEl>
                                              <p:pRg st="3" end="3"/>
                                            </p:txEl>
                                          </p:spTgt>
                                        </p:tgtEl>
                                        <p:attrNameLst>
                                          <p:attrName>style.visibility</p:attrName>
                                        </p:attrNameLst>
                                      </p:cBhvr>
                                      <p:to>
                                        <p:strVal val="visible"/>
                                      </p:to>
                                    </p:set>
                                    <p:animEffect transition="in" filter="wipe(up)">
                                      <p:cBhvr>
                                        <p:cTn id="35" dur="500"/>
                                        <p:tgtEl>
                                          <p:spTgt spid="28">
                                            <p:txEl>
                                              <p:pRg st="3" end="3"/>
                                            </p:txEl>
                                          </p:spTgt>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28">
                                            <p:txEl>
                                              <p:pRg st="4" end="4"/>
                                            </p:txEl>
                                          </p:spTgt>
                                        </p:tgtEl>
                                        <p:attrNameLst>
                                          <p:attrName>style.visibility</p:attrName>
                                        </p:attrNameLst>
                                      </p:cBhvr>
                                      <p:to>
                                        <p:strVal val="visible"/>
                                      </p:to>
                                    </p:set>
                                    <p:animEffect transition="in" filter="wipe(up)">
                                      <p:cBhvr>
                                        <p:cTn id="39" dur="500"/>
                                        <p:tgtEl>
                                          <p:spTgt spid="28">
                                            <p:txEl>
                                              <p:pRg st="4" end="4"/>
                                            </p:txEl>
                                          </p:spTgt>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28">
                                            <p:txEl>
                                              <p:pRg st="5" end="5"/>
                                            </p:txEl>
                                          </p:spTgt>
                                        </p:tgtEl>
                                        <p:attrNameLst>
                                          <p:attrName>style.visibility</p:attrName>
                                        </p:attrNameLst>
                                      </p:cBhvr>
                                      <p:to>
                                        <p:strVal val="visible"/>
                                      </p:to>
                                    </p:set>
                                    <p:animEffect transition="in" filter="wipe(up)">
                                      <p:cBhvr>
                                        <p:cTn id="43" dur="500"/>
                                        <p:tgtEl>
                                          <p:spTgt spid="28">
                                            <p:txEl>
                                              <p:pRg st="5" end="5"/>
                                            </p:txEl>
                                          </p:spTgt>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8" grpId="0" build="p"/>
      <p:bldP spid="27" grpId="0"/>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TEXT STYLE</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18</a:t>
            </a:fld>
            <a:endParaRPr lang="en-US"/>
          </a:p>
        </p:txBody>
      </p:sp>
      <p:sp>
        <p:nvSpPr>
          <p:cNvPr id="21" name="TextBox 20"/>
          <p:cNvSpPr txBox="1"/>
          <p:nvPr/>
        </p:nvSpPr>
        <p:spPr>
          <a:xfrm>
            <a:off x="533400" y="986610"/>
            <a:ext cx="8197282" cy="3293209"/>
          </a:xfrm>
          <a:prstGeom prst="rect">
            <a:avLst/>
          </a:prstGeom>
          <a:noFill/>
        </p:spPr>
        <p:txBody>
          <a:bodyPr wrap="square" rtlCol="0">
            <a:spAutoFit/>
          </a:bodyPr>
          <a:lstStyle/>
          <a:p>
            <a:r>
              <a:rPr lang="en-US" sz="1100" b="1" dirty="0">
                <a:solidFill>
                  <a:schemeClr val="tx1">
                    <a:lumMod val="65000"/>
                    <a:lumOff val="35000"/>
                  </a:schemeClr>
                </a:solidFill>
                <a:latin typeface="PT Sans" panose="020B0503020203020204" pitchFamily="34" charset="0"/>
                <a:ea typeface="Roboto" pitchFamily="2" charset="0"/>
              </a:rPr>
              <a:t>Lorem ipsum dolor sit </a:t>
            </a:r>
            <a:r>
              <a:rPr lang="en-US" sz="1100" b="1" dirty="0" err="1">
                <a:solidFill>
                  <a:schemeClr val="tx1">
                    <a:lumMod val="65000"/>
                    <a:lumOff val="35000"/>
                  </a:schemeClr>
                </a:solidFill>
                <a:latin typeface="PT Sans" panose="020B0503020203020204" pitchFamily="34" charset="0"/>
                <a:ea typeface="Roboto" pitchFamily="2" charset="0"/>
              </a:rPr>
              <a:t>amet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consectetur</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adipisicing</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elit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sed</a:t>
            </a:r>
            <a:r>
              <a:rPr lang="en-US" sz="1100" b="1" dirty="0">
                <a:solidFill>
                  <a:schemeClr val="tx1">
                    <a:lumMod val="65000"/>
                    <a:lumOff val="35000"/>
                  </a:schemeClr>
                </a:solidFill>
                <a:latin typeface="PT Sans" panose="020B0503020203020204" pitchFamily="34" charset="0"/>
                <a:ea typeface="Roboto" pitchFamily="2" charset="0"/>
              </a:rPr>
              <a:t> do </a:t>
            </a:r>
            <a:r>
              <a:rPr lang="en-US" sz="1100" b="1" dirty="0" err="1">
                <a:solidFill>
                  <a:schemeClr val="tx1">
                    <a:lumMod val="65000"/>
                    <a:lumOff val="35000"/>
                  </a:schemeClr>
                </a:solidFill>
                <a:latin typeface="PT Sans" panose="020B0503020203020204" pitchFamily="34" charset="0"/>
                <a:ea typeface="Roboto" pitchFamily="2" charset="0"/>
              </a:rPr>
              <a:t>eiusmod</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tempor</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incididunt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ut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labore</a:t>
            </a:r>
            <a:r>
              <a:rPr lang="en-US" sz="1100" b="1" dirty="0">
                <a:solidFill>
                  <a:schemeClr val="tx1">
                    <a:lumMod val="65000"/>
                    <a:lumOff val="35000"/>
                  </a:schemeClr>
                </a:solidFill>
                <a:latin typeface="PT Sans" panose="020B0503020203020204" pitchFamily="34" charset="0"/>
                <a:ea typeface="Roboto" pitchFamily="2" charset="0"/>
              </a:rPr>
              <a:t> et </a:t>
            </a:r>
            <a:r>
              <a:rPr lang="en-US" sz="1100" b="1" dirty="0" err="1">
                <a:solidFill>
                  <a:schemeClr val="tx1">
                    <a:lumMod val="65000"/>
                    <a:lumOff val="35000"/>
                  </a:schemeClr>
                </a:solidFill>
                <a:latin typeface="PT Sans" panose="020B0503020203020204" pitchFamily="34" charset="0"/>
                <a:ea typeface="Roboto" pitchFamily="2" charset="0"/>
              </a:rPr>
              <a:t>dolore</a:t>
            </a:r>
            <a:r>
              <a:rPr lang="en-US" sz="1100" b="1" dirty="0">
                <a:solidFill>
                  <a:schemeClr val="tx1">
                    <a:lumMod val="65000"/>
                    <a:lumOff val="35000"/>
                  </a:schemeClr>
                </a:solidFill>
                <a:latin typeface="PT Sans" panose="020B0503020203020204" pitchFamily="34" charset="0"/>
                <a:ea typeface="Roboto" pitchFamily="2" charset="0"/>
              </a:rPr>
              <a:t> magna </a:t>
            </a:r>
            <a:r>
              <a:rPr lang="en-US" sz="1100" b="1" dirty="0" err="1">
                <a:solidFill>
                  <a:schemeClr val="tx1">
                    <a:lumMod val="65000"/>
                    <a:lumOff val="35000"/>
                  </a:schemeClr>
                </a:solidFill>
                <a:latin typeface="PT Sans" panose="020B0503020203020204" pitchFamily="34" charset="0"/>
                <a:ea typeface="Roboto" pitchFamily="2" charset="0"/>
              </a:rPr>
              <a:t>aliqua</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Ut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enim</a:t>
            </a:r>
            <a:r>
              <a:rPr lang="en-US" sz="1100" b="1" dirty="0">
                <a:solidFill>
                  <a:schemeClr val="tx1">
                    <a:lumMod val="65000"/>
                    <a:lumOff val="35000"/>
                  </a:schemeClr>
                </a:solidFill>
                <a:latin typeface="PT Sans" panose="020B0503020203020204" pitchFamily="34" charset="0"/>
                <a:ea typeface="Roboto" pitchFamily="2" charset="0"/>
              </a:rPr>
              <a:t> ad minim </a:t>
            </a:r>
            <a:r>
              <a:rPr lang="en-US" sz="1100" b="1" dirty="0" err="1">
                <a:solidFill>
                  <a:schemeClr val="tx1">
                    <a:lumMod val="65000"/>
                    <a:lumOff val="35000"/>
                  </a:schemeClr>
                </a:solidFill>
                <a:latin typeface="PT Sans" panose="020B0503020203020204" pitchFamily="34" charset="0"/>
                <a:ea typeface="Roboto" pitchFamily="2" charset="0"/>
              </a:rPr>
              <a:t>veniam</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quis</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nostrud</a:t>
            </a:r>
            <a:r>
              <a:rPr lang="en-US" sz="1100" b="1" dirty="0">
                <a:solidFill>
                  <a:schemeClr val="tx1">
                    <a:lumMod val="65000"/>
                    <a:lumOff val="35000"/>
                  </a:schemeClr>
                </a:solidFill>
                <a:latin typeface="PT Sans" panose="020B0503020203020204" pitchFamily="34" charset="0"/>
                <a:ea typeface="Roboto" pitchFamily="2" charset="0"/>
              </a:rPr>
              <a:t> exercitation </a:t>
            </a:r>
            <a:r>
              <a:rPr lang="en-US" sz="1100" b="1" dirty="0" err="1">
                <a:solidFill>
                  <a:schemeClr val="tx1">
                    <a:lumMod val="65000"/>
                    <a:lumOff val="35000"/>
                  </a:schemeClr>
                </a:solidFill>
                <a:latin typeface="PT Sans" panose="020B0503020203020204" pitchFamily="34" charset="0"/>
                <a:ea typeface="Roboto" pitchFamily="2" charset="0"/>
              </a:rPr>
              <a:t>ullamco</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laboris</a:t>
            </a:r>
            <a:r>
              <a:rPr lang="en-US" sz="1100" b="1" dirty="0">
                <a:solidFill>
                  <a:schemeClr val="tx1">
                    <a:lumMod val="65000"/>
                    <a:lumOff val="35000"/>
                  </a:schemeClr>
                </a:solidFill>
                <a:latin typeface="PT Sans" panose="020B0503020203020204" pitchFamily="34" charset="0"/>
                <a:ea typeface="Roboto" pitchFamily="2" charset="0"/>
              </a:rPr>
              <a:t> nisi </a:t>
            </a:r>
            <a:r>
              <a:rPr lang="en-US" sz="1100" b="1" dirty="0" err="1">
                <a:solidFill>
                  <a:schemeClr val="tx1">
                    <a:lumMod val="65000"/>
                    <a:lumOff val="35000"/>
                  </a:schemeClr>
                </a:solidFill>
                <a:latin typeface="PT Sans" panose="020B0503020203020204" pitchFamily="34" charset="0"/>
                <a:ea typeface="Roboto" pitchFamily="2" charset="0"/>
              </a:rPr>
              <a:t>ut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aliquip</a:t>
            </a:r>
            <a:r>
              <a:rPr lang="en-US" sz="1100" b="1" dirty="0">
                <a:solidFill>
                  <a:schemeClr val="tx1">
                    <a:lumMod val="65000"/>
                    <a:lumOff val="35000"/>
                  </a:schemeClr>
                </a:solidFill>
                <a:latin typeface="PT Sans" panose="020B0503020203020204" pitchFamily="34" charset="0"/>
                <a:ea typeface="Roboto" pitchFamily="2" charset="0"/>
              </a:rPr>
              <a:t> ex </a:t>
            </a:r>
            <a:r>
              <a:rPr lang="en-US" sz="1100" b="1" dirty="0" err="1">
                <a:solidFill>
                  <a:schemeClr val="tx1">
                    <a:lumMod val="65000"/>
                    <a:lumOff val="35000"/>
                  </a:schemeClr>
                </a:solidFill>
                <a:latin typeface="PT Sans" panose="020B0503020203020204" pitchFamily="34" charset="0"/>
                <a:ea typeface="Roboto" pitchFamily="2" charset="0"/>
              </a:rPr>
              <a:t>ea</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commodo</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consequat</a:t>
            </a:r>
            <a:r>
              <a:rPr lang="en-US" sz="1100" b="1" dirty="0">
                <a:solidFill>
                  <a:schemeClr val="tx1">
                    <a:lumMod val="65000"/>
                    <a:lumOff val="35000"/>
                  </a:schemeClr>
                </a:solidFill>
                <a:latin typeface="PT Sans" panose="020B0503020203020204" pitchFamily="34" charset="0"/>
                <a:ea typeface="Roboto" pitchFamily="2" charset="0"/>
              </a:rPr>
              <a:t>. </a:t>
            </a:r>
            <a:endParaRPr lang="en-US" sz="1100" b="1" dirty="0" smtClean="0">
              <a:solidFill>
                <a:schemeClr val="tx1">
                  <a:lumMod val="65000"/>
                  <a:lumOff val="35000"/>
                </a:schemeClr>
              </a:solidFill>
              <a:latin typeface="PT Sans" panose="020B0503020203020204" pitchFamily="34" charset="0"/>
              <a:ea typeface="Roboto" pitchFamily="2" charset="0"/>
            </a:endParaRPr>
          </a:p>
          <a:p>
            <a:endParaRPr lang="en-US" sz="1100" dirty="0" smtClean="0">
              <a:solidFill>
                <a:schemeClr val="tx1">
                  <a:lumMod val="65000"/>
                  <a:lumOff val="35000"/>
                </a:schemeClr>
              </a:solidFill>
              <a:latin typeface="PT Sans" panose="020B0503020203020204" pitchFamily="34" charset="0"/>
              <a:ea typeface="Roboto" pitchFamily="2" charset="0"/>
            </a:endParaRPr>
          </a:p>
          <a:p>
            <a:r>
              <a:rPr lang="en-US" sz="1100" i="1" dirty="0" err="1" smtClean="0">
                <a:solidFill>
                  <a:schemeClr val="tx1">
                    <a:lumMod val="65000"/>
                    <a:lumOff val="35000"/>
                  </a:schemeClr>
                </a:solidFill>
                <a:latin typeface="PT Sans" panose="020B0503020203020204" pitchFamily="34" charset="0"/>
                <a:ea typeface="Roboto" pitchFamily="2" charset="0"/>
              </a:rPr>
              <a:t>Duis</a:t>
            </a:r>
            <a:r>
              <a:rPr lang="en-US" sz="1100" i="1" dirty="0" smtClean="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aute</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irure</a:t>
            </a:r>
            <a:r>
              <a:rPr lang="en-US" sz="1100" i="1" dirty="0">
                <a:solidFill>
                  <a:schemeClr val="tx1">
                    <a:lumMod val="65000"/>
                    <a:lumOff val="35000"/>
                  </a:schemeClr>
                </a:solidFill>
                <a:latin typeface="PT Sans" panose="020B0503020203020204" pitchFamily="34" charset="0"/>
                <a:ea typeface="Roboto" pitchFamily="2" charset="0"/>
              </a:rPr>
              <a:t> dolor in </a:t>
            </a:r>
            <a:r>
              <a:rPr lang="en-US" sz="1100" i="1" dirty="0" err="1">
                <a:solidFill>
                  <a:schemeClr val="tx1">
                    <a:lumMod val="65000"/>
                    <a:lumOff val="35000"/>
                  </a:schemeClr>
                </a:solidFill>
                <a:latin typeface="PT Sans" panose="020B0503020203020204" pitchFamily="34" charset="0"/>
                <a:ea typeface="Roboto" pitchFamily="2" charset="0"/>
              </a:rPr>
              <a:t>reprehenderit</a:t>
            </a:r>
            <a:r>
              <a:rPr lang="en-US" sz="1100" i="1" dirty="0">
                <a:solidFill>
                  <a:schemeClr val="tx1">
                    <a:lumMod val="65000"/>
                    <a:lumOff val="35000"/>
                  </a:schemeClr>
                </a:solidFill>
                <a:latin typeface="PT Sans" panose="020B0503020203020204" pitchFamily="34" charset="0"/>
                <a:ea typeface="Roboto" pitchFamily="2" charset="0"/>
              </a:rPr>
              <a:t> in </a:t>
            </a:r>
            <a:r>
              <a:rPr lang="en-US" sz="1100" i="1" dirty="0" err="1">
                <a:solidFill>
                  <a:schemeClr val="tx1">
                    <a:lumMod val="65000"/>
                    <a:lumOff val="35000"/>
                  </a:schemeClr>
                </a:solidFill>
                <a:latin typeface="PT Sans" panose="020B0503020203020204" pitchFamily="34" charset="0"/>
                <a:ea typeface="Roboto" pitchFamily="2" charset="0"/>
              </a:rPr>
              <a:t>voluptate</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velit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esse</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cillum</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dolore</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eu</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fugiat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nulla</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pariatur</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Excepteur</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sint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occaecat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cupidatat</a:t>
            </a:r>
            <a:r>
              <a:rPr lang="en-US" sz="1100" i="1" dirty="0">
                <a:solidFill>
                  <a:schemeClr val="tx1">
                    <a:lumMod val="65000"/>
                    <a:lumOff val="35000"/>
                  </a:schemeClr>
                </a:solidFill>
                <a:latin typeface="PT Sans" panose="020B0503020203020204" pitchFamily="34" charset="0"/>
                <a:ea typeface="Roboto" pitchFamily="2" charset="0"/>
              </a:rPr>
              <a:t> non </a:t>
            </a:r>
            <a:r>
              <a:rPr lang="en-US" sz="1100" i="1" dirty="0" err="1">
                <a:solidFill>
                  <a:schemeClr val="tx1">
                    <a:lumMod val="65000"/>
                    <a:lumOff val="35000"/>
                  </a:schemeClr>
                </a:solidFill>
                <a:latin typeface="PT Sans" panose="020B0503020203020204" pitchFamily="34" charset="0"/>
                <a:ea typeface="Roboto" pitchFamily="2" charset="0"/>
              </a:rPr>
              <a:t>proident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sunt</a:t>
            </a:r>
            <a:r>
              <a:rPr lang="en-US" sz="1100" i="1" dirty="0">
                <a:solidFill>
                  <a:schemeClr val="tx1">
                    <a:lumMod val="65000"/>
                    <a:lumOff val="35000"/>
                  </a:schemeClr>
                </a:solidFill>
                <a:latin typeface="PT Sans" panose="020B0503020203020204" pitchFamily="34" charset="0"/>
                <a:ea typeface="Roboto" pitchFamily="2" charset="0"/>
              </a:rPr>
              <a:t> in culpa qui </a:t>
            </a:r>
            <a:r>
              <a:rPr lang="en-US" sz="1100" i="1" dirty="0" err="1">
                <a:solidFill>
                  <a:schemeClr val="tx1">
                    <a:lumMod val="65000"/>
                    <a:lumOff val="35000"/>
                  </a:schemeClr>
                </a:solidFill>
                <a:latin typeface="PT Sans" panose="020B0503020203020204" pitchFamily="34" charset="0"/>
                <a:ea typeface="Roboto" pitchFamily="2" charset="0"/>
              </a:rPr>
              <a:t>officia</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deserunt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mollit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anim</a:t>
            </a:r>
            <a:r>
              <a:rPr lang="en-US" sz="1100" i="1" dirty="0">
                <a:solidFill>
                  <a:schemeClr val="tx1">
                    <a:lumMod val="65000"/>
                    <a:lumOff val="35000"/>
                  </a:schemeClr>
                </a:solidFill>
                <a:latin typeface="PT Sans" panose="020B0503020203020204" pitchFamily="34" charset="0"/>
                <a:ea typeface="Roboto" pitchFamily="2" charset="0"/>
              </a:rPr>
              <a:t> id </a:t>
            </a:r>
            <a:r>
              <a:rPr lang="en-US" sz="1100" i="1" dirty="0" err="1">
                <a:solidFill>
                  <a:schemeClr val="tx1">
                    <a:lumMod val="65000"/>
                    <a:lumOff val="35000"/>
                  </a:schemeClr>
                </a:solidFill>
                <a:latin typeface="PT Sans" panose="020B0503020203020204" pitchFamily="34" charset="0"/>
                <a:ea typeface="Roboto" pitchFamily="2" charset="0"/>
              </a:rPr>
              <a:t>est</a:t>
            </a:r>
            <a:r>
              <a:rPr lang="en-US" sz="1100" i="1" dirty="0">
                <a:solidFill>
                  <a:schemeClr val="tx1">
                    <a:lumMod val="65000"/>
                    <a:lumOff val="35000"/>
                  </a:schemeClr>
                </a:solidFill>
                <a:latin typeface="PT Sans" panose="020B0503020203020204" pitchFamily="34" charset="0"/>
                <a:ea typeface="Roboto" pitchFamily="2" charset="0"/>
              </a:rPr>
              <a:t> </a:t>
            </a:r>
            <a:r>
              <a:rPr lang="en-US" sz="1100" i="1" dirty="0" err="1">
                <a:solidFill>
                  <a:schemeClr val="tx1">
                    <a:lumMod val="65000"/>
                    <a:lumOff val="35000"/>
                  </a:schemeClr>
                </a:solidFill>
                <a:latin typeface="PT Sans" panose="020B0503020203020204" pitchFamily="34" charset="0"/>
                <a:ea typeface="Roboto" pitchFamily="2" charset="0"/>
              </a:rPr>
              <a:t>laborum</a:t>
            </a:r>
            <a:r>
              <a:rPr lang="en-US" sz="1100" i="1" dirty="0">
                <a:solidFill>
                  <a:schemeClr val="tx1">
                    <a:lumMod val="65000"/>
                    <a:lumOff val="35000"/>
                  </a:schemeClr>
                </a:solidFill>
                <a:latin typeface="PT Sans" panose="020B0503020203020204" pitchFamily="34" charset="0"/>
                <a:ea typeface="Roboto" pitchFamily="2" charset="0"/>
              </a:rPr>
              <a:t>. </a:t>
            </a:r>
            <a:endParaRPr lang="en-US" sz="1100" i="1" dirty="0" smtClean="0">
              <a:solidFill>
                <a:schemeClr val="tx1">
                  <a:lumMod val="65000"/>
                  <a:lumOff val="35000"/>
                </a:schemeClr>
              </a:solidFill>
              <a:latin typeface="PT Sans" panose="020B0503020203020204" pitchFamily="34" charset="0"/>
              <a:ea typeface="Roboto" pitchFamily="2" charset="0"/>
            </a:endParaRPr>
          </a:p>
          <a:p>
            <a:endParaRPr lang="en-US" sz="1100" dirty="0">
              <a:solidFill>
                <a:schemeClr val="tx1">
                  <a:lumMod val="65000"/>
                  <a:lumOff val="35000"/>
                </a:schemeClr>
              </a:solidFill>
              <a:latin typeface="PT Sans" panose="020B0503020203020204" pitchFamily="34" charset="0"/>
              <a:ea typeface="Roboto" pitchFamily="2" charset="0"/>
            </a:endParaRPr>
          </a:p>
          <a:p>
            <a:r>
              <a:rPr lang="en-US" sz="1100" b="1" dirty="0" err="1" smtClean="0">
                <a:solidFill>
                  <a:schemeClr val="tx1">
                    <a:lumMod val="65000"/>
                    <a:lumOff val="35000"/>
                  </a:schemeClr>
                </a:solidFill>
                <a:latin typeface="PT Sans" panose="020B0503020203020204" pitchFamily="34" charset="0"/>
                <a:ea typeface="Roboto" pitchFamily="2" charset="0"/>
              </a:rPr>
              <a:t>Sed</a:t>
            </a:r>
            <a:r>
              <a:rPr lang="en-US" sz="1100" b="1" dirty="0" smtClean="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ut</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perspiciatis</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unde</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omnis</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iste</a:t>
            </a:r>
            <a:r>
              <a:rPr lang="en-US" sz="1100" b="1" dirty="0">
                <a:solidFill>
                  <a:schemeClr val="tx1">
                    <a:lumMod val="65000"/>
                    <a:lumOff val="35000"/>
                  </a:schemeClr>
                </a:solidFill>
                <a:latin typeface="PT Sans" panose="020B0503020203020204" pitchFamily="34" charset="0"/>
                <a:ea typeface="Roboto" pitchFamily="2" charset="0"/>
              </a:rPr>
              <a:t> </a:t>
            </a:r>
            <a:r>
              <a:rPr lang="en-US" sz="1100" b="1" dirty="0" err="1">
                <a:solidFill>
                  <a:schemeClr val="tx1">
                    <a:lumMod val="65000"/>
                    <a:lumOff val="35000"/>
                  </a:schemeClr>
                </a:solidFill>
                <a:latin typeface="PT Sans" panose="020B0503020203020204" pitchFamily="34" charset="0"/>
                <a:ea typeface="Roboto" pitchFamily="2" charset="0"/>
              </a:rPr>
              <a:t>natus</a:t>
            </a:r>
            <a:r>
              <a:rPr lang="en-US" sz="1100" b="1" dirty="0">
                <a:solidFill>
                  <a:schemeClr val="tx1">
                    <a:lumMod val="65000"/>
                    <a:lumOff val="35000"/>
                  </a:schemeClr>
                </a:solidFill>
                <a:latin typeface="PT Sans" panose="020B0503020203020204" pitchFamily="34" charset="0"/>
                <a:ea typeface="Roboto" pitchFamily="2" charset="0"/>
              </a:rPr>
              <a:t> </a:t>
            </a:r>
            <a:r>
              <a:rPr lang="en-US" sz="1100" dirty="0">
                <a:solidFill>
                  <a:schemeClr val="tx1">
                    <a:lumMod val="65000"/>
                    <a:lumOff val="35000"/>
                  </a:schemeClr>
                </a:solidFill>
                <a:latin typeface="PT Sans" panose="020B0503020203020204" pitchFamily="34" charset="0"/>
                <a:ea typeface="Roboto" pitchFamily="2" charset="0"/>
              </a:rPr>
              <a:t>error sit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accusantium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doloremque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laudantium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totam</a:t>
            </a:r>
            <a:r>
              <a:rPr lang="en-US" sz="1100" dirty="0">
                <a:solidFill>
                  <a:schemeClr val="tx1">
                    <a:lumMod val="65000"/>
                    <a:lumOff val="35000"/>
                  </a:schemeClr>
                </a:solidFill>
                <a:latin typeface="PT Sans" panose="020B0503020203020204" pitchFamily="34" charset="0"/>
                <a:ea typeface="Roboto" pitchFamily="2" charset="0"/>
              </a:rPr>
              <a:t> rem </a:t>
            </a:r>
            <a:r>
              <a:rPr lang="en-US" sz="1100" dirty="0" err="1">
                <a:solidFill>
                  <a:schemeClr val="tx1">
                    <a:lumMod val="65000"/>
                    <a:lumOff val="35000"/>
                  </a:schemeClr>
                </a:solidFill>
                <a:latin typeface="PT Sans" panose="020B0503020203020204" pitchFamily="34" charset="0"/>
                <a:ea typeface="Roboto" pitchFamily="2" charset="0"/>
              </a:rPr>
              <a:t>aperiam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eaque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ipsa</a:t>
            </a:r>
            <a:r>
              <a:rPr lang="en-US" sz="1100" dirty="0">
                <a:solidFill>
                  <a:schemeClr val="tx1">
                    <a:lumMod val="65000"/>
                    <a:lumOff val="35000"/>
                  </a:schemeClr>
                </a:solidFill>
                <a:latin typeface="PT Sans" panose="020B0503020203020204" pitchFamily="34" charset="0"/>
                <a:ea typeface="Roboto" pitchFamily="2" charset="0"/>
              </a:rPr>
              <a:t> quae ab </a:t>
            </a:r>
            <a:r>
              <a:rPr lang="en-US" sz="1100" dirty="0" err="1">
                <a:solidFill>
                  <a:schemeClr val="tx1">
                    <a:lumMod val="65000"/>
                    <a:lumOff val="35000"/>
                  </a:schemeClr>
                </a:solidFill>
                <a:latin typeface="PT Sans" panose="020B0503020203020204" pitchFamily="34" charset="0"/>
                <a:ea typeface="Roboto" pitchFamily="2" charset="0"/>
              </a:rPr>
              <a:t>illo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inventore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veritatis</a:t>
            </a:r>
            <a:r>
              <a:rPr lang="en-US" sz="1100" dirty="0">
                <a:solidFill>
                  <a:schemeClr val="tx1">
                    <a:lumMod val="65000"/>
                    <a:lumOff val="35000"/>
                  </a:schemeClr>
                </a:solidFill>
                <a:latin typeface="PT Sans" panose="020B0503020203020204" pitchFamily="34" charset="0"/>
                <a:ea typeface="Roboto" pitchFamily="2" charset="0"/>
              </a:rPr>
              <a:t> et quasi </a:t>
            </a:r>
            <a:r>
              <a:rPr lang="en-US" sz="1100" dirty="0" err="1">
                <a:solidFill>
                  <a:schemeClr val="tx1">
                    <a:lumMod val="65000"/>
                    <a:lumOff val="35000"/>
                  </a:schemeClr>
                </a:solidFill>
                <a:latin typeface="PT Sans" panose="020B0503020203020204" pitchFamily="34" charset="0"/>
                <a:ea typeface="Roboto" pitchFamily="2" charset="0"/>
              </a:rPr>
              <a:t>architecto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beatae</a:t>
            </a:r>
            <a:r>
              <a:rPr lang="en-US" sz="1100" dirty="0">
                <a:solidFill>
                  <a:schemeClr val="tx1">
                    <a:lumMod val="65000"/>
                    <a:lumOff val="35000"/>
                  </a:schemeClr>
                </a:solidFill>
                <a:latin typeface="PT Sans" panose="020B0503020203020204" pitchFamily="34" charset="0"/>
                <a:ea typeface="Roboto" pitchFamily="2" charset="0"/>
              </a:rPr>
              <a:t> vitae dicta </a:t>
            </a:r>
            <a:r>
              <a:rPr lang="en-US" sz="1100" dirty="0" err="1">
                <a:solidFill>
                  <a:schemeClr val="tx1">
                    <a:lumMod val="65000"/>
                    <a:lumOff val="35000"/>
                  </a:schemeClr>
                </a:solidFill>
                <a:latin typeface="PT Sans" panose="020B0503020203020204" pitchFamily="34" charset="0"/>
                <a:ea typeface="Roboto" pitchFamily="2" charset="0"/>
              </a:rPr>
              <a:t>sunt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explicabo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Nemo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enim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ipsam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voluptas</a:t>
            </a:r>
            <a:r>
              <a:rPr lang="en-US" sz="1100" dirty="0">
                <a:solidFill>
                  <a:schemeClr val="tx1">
                    <a:lumMod val="65000"/>
                    <a:lumOff val="35000"/>
                  </a:schemeClr>
                </a:solidFill>
                <a:latin typeface="PT Sans" panose="020B0503020203020204" pitchFamily="34" charset="0"/>
                <a:ea typeface="Roboto" pitchFamily="2" charset="0"/>
              </a:rPr>
              <a:t> sit </a:t>
            </a:r>
            <a:r>
              <a:rPr lang="en-US" sz="1100" dirty="0" err="1">
                <a:solidFill>
                  <a:schemeClr val="tx1">
                    <a:lumMod val="65000"/>
                    <a:lumOff val="35000"/>
                  </a:schemeClr>
                </a:solidFill>
                <a:latin typeface="PT Sans" panose="020B0503020203020204" pitchFamily="34" charset="0"/>
                <a:ea typeface="Roboto" pitchFamily="2" charset="0"/>
              </a:rPr>
              <a:t>aspernatur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aut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odit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aut</a:t>
            </a:r>
            <a:r>
              <a:rPr lang="en-US" sz="1100" dirty="0">
                <a:solidFill>
                  <a:schemeClr val="tx1">
                    <a:lumMod val="65000"/>
                    <a:lumOff val="35000"/>
                  </a:schemeClr>
                </a:solidFill>
                <a:latin typeface="PT Sans" panose="020B0503020203020204" pitchFamily="34" charset="0"/>
                <a:ea typeface="Roboto" pitchFamily="2" charset="0"/>
              </a:rPr>
              <a:t> fugit, </a:t>
            </a:r>
            <a:r>
              <a:rPr lang="en-US" sz="1100" dirty="0" err="1">
                <a:solidFill>
                  <a:schemeClr val="tx1">
                    <a:lumMod val="65000"/>
                    <a:lumOff val="35000"/>
                  </a:schemeClr>
                </a:solidFill>
                <a:latin typeface="PT Sans" panose="020B0503020203020204" pitchFamily="34" charset="0"/>
                <a:ea typeface="Roboto" pitchFamily="2" charset="0"/>
              </a:rPr>
              <a:t>sed</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consequuntur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magni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dolores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eos</a:t>
            </a:r>
            <a:r>
              <a:rPr lang="en-US" sz="1100" dirty="0">
                <a:solidFill>
                  <a:schemeClr val="tx1">
                    <a:lumMod val="65000"/>
                    <a:lumOff val="35000"/>
                  </a:schemeClr>
                </a:solidFill>
                <a:latin typeface="PT Sans" panose="020B0503020203020204" pitchFamily="34" charset="0"/>
                <a:ea typeface="Roboto" pitchFamily="2" charset="0"/>
              </a:rPr>
              <a:t> qui </a:t>
            </a:r>
            <a:r>
              <a:rPr lang="en-US" sz="1100" dirty="0" err="1">
                <a:solidFill>
                  <a:schemeClr val="tx1">
                    <a:lumMod val="65000"/>
                    <a:lumOff val="35000"/>
                  </a:schemeClr>
                </a:solidFill>
                <a:latin typeface="PT Sans" panose="020B0503020203020204" pitchFamily="34" charset="0"/>
                <a:ea typeface="Roboto" pitchFamily="2" charset="0"/>
              </a:rPr>
              <a:t>ratione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sequi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nesciunt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porro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quisquam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est</a:t>
            </a:r>
            <a:r>
              <a:rPr lang="en-US" sz="1100" dirty="0">
                <a:solidFill>
                  <a:schemeClr val="tx1">
                    <a:lumMod val="65000"/>
                    <a:lumOff val="35000"/>
                  </a:schemeClr>
                </a:solidFill>
                <a:latin typeface="PT Sans" panose="020B0503020203020204" pitchFamily="34" charset="0"/>
                <a:ea typeface="Roboto" pitchFamily="2" charset="0"/>
              </a:rPr>
              <a:t>, qui </a:t>
            </a:r>
            <a:r>
              <a:rPr lang="en-US" sz="1100" dirty="0" err="1">
                <a:solidFill>
                  <a:schemeClr val="tx1">
                    <a:lumMod val="65000"/>
                    <a:lumOff val="35000"/>
                  </a:schemeClr>
                </a:solidFill>
                <a:latin typeface="PT Sans" panose="020B0503020203020204" pitchFamily="34" charset="0"/>
                <a:ea typeface="Roboto" pitchFamily="2" charset="0"/>
              </a:rPr>
              <a:t>dolorem</a:t>
            </a:r>
            <a:r>
              <a:rPr lang="en-US" sz="1100" dirty="0">
                <a:solidFill>
                  <a:schemeClr val="tx1">
                    <a:lumMod val="65000"/>
                    <a:lumOff val="35000"/>
                  </a:schemeClr>
                </a:solidFill>
                <a:latin typeface="PT Sans" panose="020B0503020203020204" pitchFamily="34" charset="0"/>
                <a:ea typeface="Roboto" pitchFamily="2" charset="0"/>
              </a:rPr>
              <a:t> ipsum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dolor sit </a:t>
            </a:r>
            <a:r>
              <a:rPr lang="en-US" sz="1100" dirty="0" err="1">
                <a:solidFill>
                  <a:schemeClr val="tx1">
                    <a:lumMod val="65000"/>
                    <a:lumOff val="35000"/>
                  </a:schemeClr>
                </a:solidFill>
                <a:latin typeface="PT Sans" panose="020B0503020203020204" pitchFamily="34" charset="0"/>
                <a:ea typeface="Roboto" pitchFamily="2" charset="0"/>
              </a:rPr>
              <a:t>amet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consectetur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adipisci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velit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sed</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non </a:t>
            </a:r>
            <a:r>
              <a:rPr lang="en-US" sz="1100" dirty="0" err="1">
                <a:solidFill>
                  <a:schemeClr val="tx1">
                    <a:lumMod val="65000"/>
                    <a:lumOff val="35000"/>
                  </a:schemeClr>
                </a:solidFill>
                <a:latin typeface="PT Sans" panose="020B0503020203020204" pitchFamily="34" charset="0"/>
                <a:ea typeface="Roboto" pitchFamily="2" charset="0"/>
              </a:rPr>
              <a:t>numquam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eius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modi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tempora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incidunt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ut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labore</a:t>
            </a:r>
            <a:r>
              <a:rPr lang="en-US" sz="1100" dirty="0">
                <a:solidFill>
                  <a:schemeClr val="tx1">
                    <a:lumMod val="65000"/>
                    <a:lumOff val="35000"/>
                  </a:schemeClr>
                </a:solidFill>
                <a:latin typeface="PT Sans" panose="020B0503020203020204" pitchFamily="34" charset="0"/>
                <a:ea typeface="Roboto" pitchFamily="2" charset="0"/>
              </a:rPr>
              <a:t> et </a:t>
            </a:r>
            <a:r>
              <a:rPr lang="en-US" sz="1100" dirty="0" err="1">
                <a:solidFill>
                  <a:schemeClr val="tx1">
                    <a:lumMod val="65000"/>
                    <a:lumOff val="35000"/>
                  </a:schemeClr>
                </a:solidFill>
                <a:latin typeface="PT Sans" panose="020B0503020203020204" pitchFamily="34" charset="0"/>
                <a:ea typeface="Roboto" pitchFamily="2" charset="0"/>
              </a:rPr>
              <a:t>dolore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magnam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aliquam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quaerat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smtClean="0">
                <a:solidFill>
                  <a:schemeClr val="tx1">
                    <a:lumMod val="65000"/>
                    <a:lumOff val="35000"/>
                  </a:schemeClr>
                </a:solidFill>
                <a:latin typeface="PT Sans" panose="020B0503020203020204" pitchFamily="34" charset="0"/>
                <a:ea typeface="Roboto" pitchFamily="2" charset="0"/>
              </a:rPr>
              <a:t>.</a:t>
            </a:r>
          </a:p>
          <a:p>
            <a:endParaRPr lang="en-US" sz="1100" dirty="0">
              <a:solidFill>
                <a:schemeClr val="tx1">
                  <a:lumMod val="65000"/>
                  <a:lumOff val="35000"/>
                </a:schemeClr>
              </a:solidFill>
              <a:latin typeface="PT Sans" panose="020B0503020203020204" pitchFamily="34" charset="0"/>
              <a:ea typeface="Roboto" pitchFamily="2" charset="0"/>
            </a:endParaRPr>
          </a:p>
          <a:p>
            <a:r>
              <a:rPr lang="en-US" sz="3200" dirty="0" err="1" smtClean="0">
                <a:solidFill>
                  <a:schemeClr val="tx1">
                    <a:lumMod val="65000"/>
                    <a:lumOff val="35000"/>
                  </a:schemeClr>
                </a:solidFill>
                <a:latin typeface="PT Sans" panose="020B0503020203020204" pitchFamily="34" charset="0"/>
                <a:ea typeface="Roboto" pitchFamily="2" charset="0"/>
              </a:rPr>
              <a:t>s</a:t>
            </a:r>
            <a:r>
              <a:rPr lang="en-US" sz="1100" dirty="0" err="1" smtClean="0">
                <a:solidFill>
                  <a:schemeClr val="tx1">
                    <a:lumMod val="65000"/>
                    <a:lumOff val="35000"/>
                  </a:schemeClr>
                </a:solidFill>
                <a:latin typeface="PT Sans" panose="020B0503020203020204" pitchFamily="34" charset="0"/>
                <a:ea typeface="Roboto" pitchFamily="2" charset="0"/>
              </a:rPr>
              <a:t>ed</a:t>
            </a:r>
            <a:r>
              <a:rPr lang="en-US" sz="1100" dirty="0" smtClean="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ut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perspiciatis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unde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omnis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iste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natus</a:t>
            </a:r>
            <a:r>
              <a:rPr lang="en-US" sz="1100" dirty="0">
                <a:solidFill>
                  <a:schemeClr val="tx1">
                    <a:lumMod val="65000"/>
                    <a:lumOff val="35000"/>
                  </a:schemeClr>
                </a:solidFill>
                <a:latin typeface="PT Sans" panose="020B0503020203020204" pitchFamily="34" charset="0"/>
                <a:ea typeface="Roboto" pitchFamily="2" charset="0"/>
              </a:rPr>
              <a:t> error sit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accusantium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doloremque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laudantium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totam</a:t>
            </a:r>
            <a:r>
              <a:rPr lang="en-US" sz="1100" dirty="0">
                <a:solidFill>
                  <a:schemeClr val="tx1">
                    <a:lumMod val="65000"/>
                    <a:lumOff val="35000"/>
                  </a:schemeClr>
                </a:solidFill>
                <a:latin typeface="PT Sans" panose="020B0503020203020204" pitchFamily="34" charset="0"/>
                <a:ea typeface="Roboto" pitchFamily="2" charset="0"/>
              </a:rPr>
              <a:t> rem </a:t>
            </a:r>
            <a:r>
              <a:rPr lang="en-US" sz="1100" dirty="0" err="1">
                <a:solidFill>
                  <a:schemeClr val="tx1">
                    <a:lumMod val="65000"/>
                    <a:lumOff val="35000"/>
                  </a:schemeClr>
                </a:solidFill>
                <a:latin typeface="PT Sans" panose="020B0503020203020204" pitchFamily="34" charset="0"/>
                <a:ea typeface="Roboto" pitchFamily="2" charset="0"/>
              </a:rPr>
              <a:t>aperiam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eaque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ipsa</a:t>
            </a:r>
            <a:r>
              <a:rPr lang="en-US" sz="1100" dirty="0">
                <a:solidFill>
                  <a:schemeClr val="tx1">
                    <a:lumMod val="65000"/>
                    <a:lumOff val="35000"/>
                  </a:schemeClr>
                </a:solidFill>
                <a:latin typeface="PT Sans" panose="020B0503020203020204" pitchFamily="34" charset="0"/>
                <a:ea typeface="Roboto" pitchFamily="2" charset="0"/>
              </a:rPr>
              <a:t> quae ab </a:t>
            </a:r>
            <a:r>
              <a:rPr lang="en-US" sz="1100" dirty="0" err="1">
                <a:solidFill>
                  <a:schemeClr val="tx1">
                    <a:lumMod val="65000"/>
                    <a:lumOff val="35000"/>
                  </a:schemeClr>
                </a:solidFill>
                <a:latin typeface="PT Sans" panose="020B0503020203020204" pitchFamily="34" charset="0"/>
                <a:ea typeface="Roboto" pitchFamily="2" charset="0"/>
              </a:rPr>
              <a:t>illo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inventore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veritatis</a:t>
            </a:r>
            <a:r>
              <a:rPr lang="en-US" sz="1100" dirty="0">
                <a:solidFill>
                  <a:schemeClr val="tx1">
                    <a:lumMod val="65000"/>
                    <a:lumOff val="35000"/>
                  </a:schemeClr>
                </a:solidFill>
                <a:latin typeface="PT Sans" panose="020B0503020203020204" pitchFamily="34" charset="0"/>
                <a:ea typeface="Roboto" pitchFamily="2" charset="0"/>
              </a:rPr>
              <a:t> et quasi </a:t>
            </a:r>
            <a:r>
              <a:rPr lang="en-US" sz="1100" dirty="0" err="1">
                <a:solidFill>
                  <a:schemeClr val="tx1">
                    <a:lumMod val="65000"/>
                    <a:lumOff val="35000"/>
                  </a:schemeClr>
                </a:solidFill>
                <a:latin typeface="PT Sans" panose="020B0503020203020204" pitchFamily="34" charset="0"/>
                <a:ea typeface="Roboto" pitchFamily="2" charset="0"/>
              </a:rPr>
              <a:t>architecto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beatae</a:t>
            </a:r>
            <a:r>
              <a:rPr lang="en-US" sz="1100" dirty="0">
                <a:solidFill>
                  <a:schemeClr val="tx1">
                    <a:lumMod val="65000"/>
                    <a:lumOff val="35000"/>
                  </a:schemeClr>
                </a:solidFill>
                <a:latin typeface="PT Sans" panose="020B0503020203020204" pitchFamily="34" charset="0"/>
                <a:ea typeface="Roboto" pitchFamily="2" charset="0"/>
              </a:rPr>
              <a:t> vitae dicta </a:t>
            </a:r>
            <a:r>
              <a:rPr lang="en-US" sz="1100" dirty="0" err="1">
                <a:solidFill>
                  <a:schemeClr val="tx1">
                    <a:lumMod val="65000"/>
                    <a:lumOff val="35000"/>
                  </a:schemeClr>
                </a:solidFill>
                <a:latin typeface="PT Sans" panose="020B0503020203020204" pitchFamily="34" charset="0"/>
                <a:ea typeface="Roboto" pitchFamily="2" charset="0"/>
              </a:rPr>
              <a:t>sunt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explicabo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Nemo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enim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ipsam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voluptas</a:t>
            </a:r>
            <a:r>
              <a:rPr lang="en-US" sz="1100" dirty="0">
                <a:solidFill>
                  <a:schemeClr val="tx1">
                    <a:lumMod val="65000"/>
                    <a:lumOff val="35000"/>
                  </a:schemeClr>
                </a:solidFill>
                <a:latin typeface="PT Sans" panose="020B0503020203020204" pitchFamily="34" charset="0"/>
                <a:ea typeface="Roboto" pitchFamily="2" charset="0"/>
              </a:rPr>
              <a:t> sit </a:t>
            </a:r>
            <a:r>
              <a:rPr lang="en-US" sz="1100" dirty="0" err="1">
                <a:solidFill>
                  <a:schemeClr val="tx1">
                    <a:lumMod val="65000"/>
                    <a:lumOff val="35000"/>
                  </a:schemeClr>
                </a:solidFill>
                <a:latin typeface="PT Sans" panose="020B0503020203020204" pitchFamily="34" charset="0"/>
                <a:ea typeface="Roboto" pitchFamily="2" charset="0"/>
              </a:rPr>
              <a:t>aspernatur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aut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odit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aut</a:t>
            </a:r>
            <a:r>
              <a:rPr lang="en-US" sz="1100" dirty="0">
                <a:solidFill>
                  <a:schemeClr val="tx1">
                    <a:lumMod val="65000"/>
                    <a:lumOff val="35000"/>
                  </a:schemeClr>
                </a:solidFill>
                <a:latin typeface="PT Sans" panose="020B0503020203020204" pitchFamily="34" charset="0"/>
                <a:ea typeface="Roboto" pitchFamily="2" charset="0"/>
              </a:rPr>
              <a:t> fugit, </a:t>
            </a:r>
            <a:r>
              <a:rPr lang="en-US" sz="1100" dirty="0" err="1">
                <a:solidFill>
                  <a:schemeClr val="tx1">
                    <a:lumMod val="65000"/>
                    <a:lumOff val="35000"/>
                  </a:schemeClr>
                </a:solidFill>
                <a:latin typeface="PT Sans" panose="020B0503020203020204" pitchFamily="34" charset="0"/>
                <a:ea typeface="Roboto" pitchFamily="2" charset="0"/>
              </a:rPr>
              <a:t>sed</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consequuntur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magni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dolores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eos</a:t>
            </a:r>
            <a:r>
              <a:rPr lang="en-US" sz="1100" dirty="0">
                <a:solidFill>
                  <a:schemeClr val="tx1">
                    <a:lumMod val="65000"/>
                    <a:lumOff val="35000"/>
                  </a:schemeClr>
                </a:solidFill>
                <a:latin typeface="PT Sans" panose="020B0503020203020204" pitchFamily="34" charset="0"/>
                <a:ea typeface="Roboto" pitchFamily="2" charset="0"/>
              </a:rPr>
              <a:t> qui </a:t>
            </a:r>
            <a:r>
              <a:rPr lang="en-US" sz="1100" dirty="0" err="1">
                <a:solidFill>
                  <a:schemeClr val="tx1">
                    <a:lumMod val="65000"/>
                    <a:lumOff val="35000"/>
                  </a:schemeClr>
                </a:solidFill>
                <a:latin typeface="PT Sans" panose="020B0503020203020204" pitchFamily="34" charset="0"/>
                <a:ea typeface="Roboto" pitchFamily="2" charset="0"/>
              </a:rPr>
              <a:t>ratione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sequi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nesciunt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Neque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porro</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quisquam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est</a:t>
            </a:r>
            <a:r>
              <a:rPr lang="en-US" sz="1100" dirty="0">
                <a:solidFill>
                  <a:schemeClr val="tx1">
                    <a:lumMod val="65000"/>
                    <a:lumOff val="35000"/>
                  </a:schemeClr>
                </a:solidFill>
                <a:latin typeface="PT Sans" panose="020B0503020203020204" pitchFamily="34" charset="0"/>
                <a:ea typeface="Roboto" pitchFamily="2" charset="0"/>
              </a:rPr>
              <a:t>, qui </a:t>
            </a:r>
            <a:r>
              <a:rPr lang="en-US" sz="1100" dirty="0" err="1">
                <a:solidFill>
                  <a:schemeClr val="tx1">
                    <a:lumMod val="65000"/>
                    <a:lumOff val="35000"/>
                  </a:schemeClr>
                </a:solidFill>
                <a:latin typeface="PT Sans" panose="020B0503020203020204" pitchFamily="34" charset="0"/>
                <a:ea typeface="Roboto" pitchFamily="2" charset="0"/>
              </a:rPr>
              <a:t>dolorem</a:t>
            </a:r>
            <a:r>
              <a:rPr lang="en-US" sz="1100" dirty="0">
                <a:solidFill>
                  <a:schemeClr val="tx1">
                    <a:lumMod val="65000"/>
                    <a:lumOff val="35000"/>
                  </a:schemeClr>
                </a:solidFill>
                <a:latin typeface="PT Sans" panose="020B0503020203020204" pitchFamily="34" charset="0"/>
                <a:ea typeface="Roboto" pitchFamily="2" charset="0"/>
              </a:rPr>
              <a:t> ipsum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dolor sit </a:t>
            </a:r>
            <a:r>
              <a:rPr lang="en-US" sz="1100" dirty="0" err="1">
                <a:solidFill>
                  <a:schemeClr val="tx1">
                    <a:lumMod val="65000"/>
                    <a:lumOff val="35000"/>
                  </a:schemeClr>
                </a:solidFill>
                <a:latin typeface="PT Sans" panose="020B0503020203020204" pitchFamily="34" charset="0"/>
                <a:ea typeface="Roboto" pitchFamily="2" charset="0"/>
              </a:rPr>
              <a:t>amet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consectetur</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adipisci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velit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sed</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quia</a:t>
            </a:r>
            <a:r>
              <a:rPr lang="en-US" sz="1100" dirty="0">
                <a:solidFill>
                  <a:schemeClr val="tx1">
                    <a:lumMod val="65000"/>
                    <a:lumOff val="35000"/>
                  </a:schemeClr>
                </a:solidFill>
                <a:latin typeface="PT Sans" panose="020B0503020203020204" pitchFamily="34" charset="0"/>
                <a:ea typeface="Roboto" pitchFamily="2" charset="0"/>
              </a:rPr>
              <a:t> non </a:t>
            </a:r>
            <a:r>
              <a:rPr lang="en-US" sz="1100" dirty="0" err="1">
                <a:solidFill>
                  <a:schemeClr val="tx1">
                    <a:lumMod val="65000"/>
                    <a:lumOff val="35000"/>
                  </a:schemeClr>
                </a:solidFill>
                <a:latin typeface="PT Sans" panose="020B0503020203020204" pitchFamily="34" charset="0"/>
                <a:ea typeface="Roboto" pitchFamily="2" charset="0"/>
              </a:rPr>
              <a:t>numquam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eius</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modi</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tempora</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incidunt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ut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labore</a:t>
            </a:r>
            <a:r>
              <a:rPr lang="en-US" sz="1100" dirty="0">
                <a:solidFill>
                  <a:schemeClr val="tx1">
                    <a:lumMod val="65000"/>
                    <a:lumOff val="35000"/>
                  </a:schemeClr>
                </a:solidFill>
                <a:latin typeface="PT Sans" panose="020B0503020203020204" pitchFamily="34" charset="0"/>
                <a:ea typeface="Roboto" pitchFamily="2" charset="0"/>
              </a:rPr>
              <a:t> et </a:t>
            </a:r>
            <a:r>
              <a:rPr lang="en-US" sz="1100" dirty="0" err="1">
                <a:solidFill>
                  <a:schemeClr val="tx1">
                    <a:lumMod val="65000"/>
                    <a:lumOff val="35000"/>
                  </a:schemeClr>
                </a:solidFill>
                <a:latin typeface="PT Sans" panose="020B0503020203020204" pitchFamily="34" charset="0"/>
                <a:ea typeface="Roboto" pitchFamily="2" charset="0"/>
              </a:rPr>
              <a:t>dolore</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magnam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aliquam</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quaerat</a:t>
            </a:r>
            <a:r>
              <a:rPr lang="en-US" sz="1100" dirty="0">
                <a:solidFill>
                  <a:schemeClr val="tx1">
                    <a:lumMod val="65000"/>
                    <a:lumOff val="35000"/>
                  </a:schemeClr>
                </a:solidFill>
                <a:latin typeface="PT Sans" panose="020B0503020203020204" pitchFamily="34" charset="0"/>
                <a:ea typeface="Roboto" pitchFamily="2" charset="0"/>
              </a:rPr>
              <a:t> </a:t>
            </a:r>
            <a:r>
              <a:rPr lang="en-US" sz="1100" dirty="0" err="1">
                <a:solidFill>
                  <a:schemeClr val="tx1">
                    <a:lumMod val="65000"/>
                    <a:lumOff val="35000"/>
                  </a:schemeClr>
                </a:solidFill>
                <a:latin typeface="PT Sans" panose="020B0503020203020204" pitchFamily="34" charset="0"/>
                <a:ea typeface="Roboto" pitchFamily="2" charset="0"/>
              </a:rPr>
              <a:t>voluptatem</a:t>
            </a:r>
            <a:r>
              <a:rPr lang="en-US" sz="1100" dirty="0" smtClean="0">
                <a:solidFill>
                  <a:schemeClr val="tx1">
                    <a:lumMod val="65000"/>
                    <a:lumOff val="35000"/>
                  </a:schemeClr>
                </a:solidFill>
                <a:latin typeface="PT Sans" panose="020B0503020203020204" pitchFamily="34" charset="0"/>
                <a:ea typeface="Roboto" pitchFamily="2" charset="0"/>
              </a:rPr>
              <a:t>.</a:t>
            </a:r>
            <a:endParaRPr lang="en-US" sz="1100" dirty="0">
              <a:solidFill>
                <a:schemeClr val="tx1">
                  <a:lumMod val="65000"/>
                  <a:lumOff val="35000"/>
                </a:schemeClr>
              </a:solidFill>
              <a:latin typeface="PT Sans" panose="020B0503020203020204" pitchFamily="34" charset="0"/>
              <a:ea typeface="Roboto" pitchFamily="2" charset="0"/>
            </a:endParaRPr>
          </a:p>
        </p:txBody>
      </p:sp>
    </p:spTree>
    <p:extLst>
      <p:ext uri="{BB962C8B-B14F-4D97-AF65-F5344CB8AC3E}">
        <p14:creationId xmlns:p14="http://schemas.microsoft.com/office/powerpoint/2010/main" val="514813339"/>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COLUM TEXT STYLE </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19</a:t>
            </a:fld>
            <a:endParaRPr lang="en-US"/>
          </a:p>
        </p:txBody>
      </p:sp>
      <p:sp>
        <p:nvSpPr>
          <p:cNvPr id="5" name="TextBox 4"/>
          <p:cNvSpPr txBox="1"/>
          <p:nvPr/>
        </p:nvSpPr>
        <p:spPr>
          <a:xfrm>
            <a:off x="533895" y="807667"/>
            <a:ext cx="8076210" cy="3831818"/>
          </a:xfrm>
          <a:prstGeom prst="rect">
            <a:avLst/>
          </a:prstGeom>
          <a:noFill/>
        </p:spPr>
        <p:txBody>
          <a:bodyPr wrap="square" numCol="3" spcCol="91440" rtlCol="0">
            <a:spAutoFit/>
          </a:bodyPr>
          <a:lstStyle/>
          <a:p>
            <a:r>
              <a:rPr lang="en-US" sz="900" dirty="0">
                <a:solidFill>
                  <a:schemeClr val="tx2"/>
                </a:solidFill>
                <a:ea typeface="Roboto" pitchFamily="2" charset="0"/>
              </a:rPr>
              <a:t>Lorem ipsum dolor sit </a:t>
            </a:r>
            <a:r>
              <a:rPr lang="en-US" sz="900" dirty="0" err="1">
                <a:solidFill>
                  <a:schemeClr val="tx2"/>
                </a:solidFill>
                <a:ea typeface="Roboto" pitchFamily="2" charset="0"/>
              </a:rPr>
              <a:t>amet</a:t>
            </a:r>
            <a:r>
              <a:rPr lang="en-US" sz="900" dirty="0">
                <a:solidFill>
                  <a:schemeClr val="tx2"/>
                </a:solidFill>
                <a:ea typeface="Roboto" pitchFamily="2" charset="0"/>
              </a:rPr>
              <a:t>, </a:t>
            </a:r>
            <a:r>
              <a:rPr lang="en-US" sz="900" dirty="0" err="1">
                <a:solidFill>
                  <a:schemeClr val="tx2"/>
                </a:solidFill>
                <a:ea typeface="Roboto" pitchFamily="2" charset="0"/>
              </a:rPr>
              <a:t>consectetur</a:t>
            </a:r>
            <a:r>
              <a:rPr lang="en-US" sz="900" dirty="0">
                <a:solidFill>
                  <a:schemeClr val="tx2"/>
                </a:solidFill>
                <a:ea typeface="Roboto" pitchFamily="2" charset="0"/>
              </a:rPr>
              <a:t> </a:t>
            </a:r>
            <a:r>
              <a:rPr lang="en-US" sz="900" dirty="0" err="1">
                <a:solidFill>
                  <a:schemeClr val="tx2"/>
                </a:solidFill>
                <a:ea typeface="Roboto" pitchFamily="2" charset="0"/>
              </a:rPr>
              <a:t>adipisicing</a:t>
            </a:r>
            <a:r>
              <a:rPr lang="en-US" sz="900" dirty="0">
                <a:solidFill>
                  <a:schemeClr val="tx2"/>
                </a:solidFill>
                <a:ea typeface="Roboto" pitchFamily="2" charset="0"/>
              </a:rPr>
              <a:t> </a:t>
            </a:r>
            <a:r>
              <a:rPr lang="en-US" sz="900" dirty="0" err="1">
                <a:solidFill>
                  <a:schemeClr val="tx2"/>
                </a:solidFill>
                <a:ea typeface="Roboto" pitchFamily="2" charset="0"/>
              </a:rPr>
              <a:t>elit</a:t>
            </a:r>
            <a:r>
              <a:rPr lang="en-US" sz="900" dirty="0">
                <a:solidFill>
                  <a:schemeClr val="tx2"/>
                </a:solidFill>
                <a:ea typeface="Roboto" pitchFamily="2" charset="0"/>
              </a:rPr>
              <a:t>, </a:t>
            </a:r>
            <a:r>
              <a:rPr lang="en-US" sz="900" dirty="0" err="1">
                <a:solidFill>
                  <a:schemeClr val="tx2"/>
                </a:solidFill>
                <a:ea typeface="Roboto" pitchFamily="2" charset="0"/>
              </a:rPr>
              <a:t>sed</a:t>
            </a:r>
            <a:r>
              <a:rPr lang="en-US" sz="900" dirty="0">
                <a:solidFill>
                  <a:schemeClr val="tx2"/>
                </a:solidFill>
                <a:ea typeface="Roboto" pitchFamily="2" charset="0"/>
              </a:rPr>
              <a:t> do </a:t>
            </a:r>
            <a:r>
              <a:rPr lang="en-US" sz="900" dirty="0" err="1">
                <a:solidFill>
                  <a:schemeClr val="tx2"/>
                </a:solidFill>
                <a:ea typeface="Roboto" pitchFamily="2" charset="0"/>
              </a:rPr>
              <a:t>eiusmod</a:t>
            </a:r>
            <a:r>
              <a:rPr lang="en-US" sz="900" dirty="0">
                <a:solidFill>
                  <a:schemeClr val="tx2"/>
                </a:solidFill>
                <a:ea typeface="Roboto" pitchFamily="2" charset="0"/>
              </a:rPr>
              <a:t> </a:t>
            </a:r>
            <a:r>
              <a:rPr lang="en-US" sz="900" dirty="0" err="1">
                <a:solidFill>
                  <a:schemeClr val="tx2"/>
                </a:solidFill>
                <a:ea typeface="Roboto" pitchFamily="2" charset="0"/>
              </a:rPr>
              <a:t>tempor</a:t>
            </a:r>
            <a:r>
              <a:rPr lang="en-US" sz="900" dirty="0">
                <a:solidFill>
                  <a:schemeClr val="tx2"/>
                </a:solidFill>
                <a:ea typeface="Roboto" pitchFamily="2" charset="0"/>
              </a:rPr>
              <a:t> </a:t>
            </a:r>
            <a:r>
              <a:rPr lang="en-US" sz="900" dirty="0" err="1">
                <a:solidFill>
                  <a:schemeClr val="tx2"/>
                </a:solidFill>
                <a:ea typeface="Roboto" pitchFamily="2" charset="0"/>
              </a:rPr>
              <a:t>incididunt</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labore</a:t>
            </a:r>
            <a:r>
              <a:rPr lang="en-US" sz="900" dirty="0">
                <a:solidFill>
                  <a:schemeClr val="tx2"/>
                </a:solidFill>
                <a:ea typeface="Roboto" pitchFamily="2" charset="0"/>
              </a:rPr>
              <a:t> et </a:t>
            </a:r>
            <a:r>
              <a:rPr lang="en-US" sz="900" dirty="0" err="1">
                <a:solidFill>
                  <a:schemeClr val="tx2"/>
                </a:solidFill>
                <a:ea typeface="Roboto" pitchFamily="2" charset="0"/>
              </a:rPr>
              <a:t>dolore</a:t>
            </a:r>
            <a:r>
              <a:rPr lang="en-US" sz="900" dirty="0">
                <a:solidFill>
                  <a:schemeClr val="tx2"/>
                </a:solidFill>
                <a:ea typeface="Roboto" pitchFamily="2" charset="0"/>
              </a:rPr>
              <a:t> magna </a:t>
            </a:r>
            <a:r>
              <a:rPr lang="en-US" sz="900" dirty="0" err="1">
                <a:solidFill>
                  <a:schemeClr val="tx2"/>
                </a:solidFill>
                <a:ea typeface="Roboto" pitchFamily="2" charset="0"/>
              </a:rPr>
              <a:t>aliqua</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enim</a:t>
            </a:r>
            <a:r>
              <a:rPr lang="en-US" sz="900" dirty="0">
                <a:solidFill>
                  <a:schemeClr val="tx2"/>
                </a:solidFill>
                <a:ea typeface="Roboto" pitchFamily="2" charset="0"/>
              </a:rPr>
              <a:t> ad minim </a:t>
            </a:r>
            <a:r>
              <a:rPr lang="en-US" sz="900" dirty="0" err="1">
                <a:solidFill>
                  <a:schemeClr val="tx2"/>
                </a:solidFill>
                <a:ea typeface="Roboto" pitchFamily="2" charset="0"/>
              </a:rPr>
              <a:t>veniam</a:t>
            </a:r>
            <a:r>
              <a:rPr lang="en-US" sz="900" dirty="0">
                <a:solidFill>
                  <a:schemeClr val="tx2"/>
                </a:solidFill>
                <a:ea typeface="Roboto" pitchFamily="2" charset="0"/>
              </a:rPr>
              <a:t>, </a:t>
            </a:r>
            <a:r>
              <a:rPr lang="en-US" sz="900" dirty="0" err="1">
                <a:solidFill>
                  <a:schemeClr val="tx2"/>
                </a:solidFill>
                <a:ea typeface="Roboto" pitchFamily="2" charset="0"/>
              </a:rPr>
              <a:t>quis</a:t>
            </a:r>
            <a:r>
              <a:rPr lang="en-US" sz="900" dirty="0">
                <a:solidFill>
                  <a:schemeClr val="tx2"/>
                </a:solidFill>
                <a:ea typeface="Roboto" pitchFamily="2" charset="0"/>
              </a:rPr>
              <a:t> </a:t>
            </a:r>
            <a:r>
              <a:rPr lang="en-US" sz="900" dirty="0" err="1">
                <a:solidFill>
                  <a:schemeClr val="tx2"/>
                </a:solidFill>
                <a:ea typeface="Roboto" pitchFamily="2" charset="0"/>
              </a:rPr>
              <a:t>nostrud</a:t>
            </a:r>
            <a:r>
              <a:rPr lang="en-US" sz="900" dirty="0">
                <a:solidFill>
                  <a:schemeClr val="tx2"/>
                </a:solidFill>
                <a:ea typeface="Roboto" pitchFamily="2" charset="0"/>
              </a:rPr>
              <a:t> exercitation </a:t>
            </a:r>
            <a:r>
              <a:rPr lang="en-US" sz="900" dirty="0" err="1">
                <a:solidFill>
                  <a:schemeClr val="tx2"/>
                </a:solidFill>
                <a:ea typeface="Roboto" pitchFamily="2" charset="0"/>
              </a:rPr>
              <a:t>ullamco</a:t>
            </a:r>
            <a:r>
              <a:rPr lang="en-US" sz="900" dirty="0">
                <a:solidFill>
                  <a:schemeClr val="tx2"/>
                </a:solidFill>
                <a:ea typeface="Roboto" pitchFamily="2" charset="0"/>
              </a:rPr>
              <a:t> </a:t>
            </a:r>
            <a:r>
              <a:rPr lang="en-US" sz="900" dirty="0" err="1">
                <a:solidFill>
                  <a:schemeClr val="tx2"/>
                </a:solidFill>
                <a:ea typeface="Roboto" pitchFamily="2" charset="0"/>
              </a:rPr>
              <a:t>laboris</a:t>
            </a:r>
            <a:r>
              <a:rPr lang="en-US" sz="900" dirty="0">
                <a:solidFill>
                  <a:schemeClr val="tx2"/>
                </a:solidFill>
                <a:ea typeface="Roboto" pitchFamily="2" charset="0"/>
              </a:rPr>
              <a:t> nisi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aliquip</a:t>
            </a:r>
            <a:r>
              <a:rPr lang="en-US" sz="900" dirty="0">
                <a:solidFill>
                  <a:schemeClr val="tx2"/>
                </a:solidFill>
                <a:ea typeface="Roboto" pitchFamily="2" charset="0"/>
              </a:rPr>
              <a:t> ex </a:t>
            </a:r>
            <a:r>
              <a:rPr lang="en-US" sz="900" dirty="0" err="1">
                <a:solidFill>
                  <a:schemeClr val="tx2"/>
                </a:solidFill>
                <a:ea typeface="Roboto" pitchFamily="2" charset="0"/>
              </a:rPr>
              <a:t>ea</a:t>
            </a:r>
            <a:r>
              <a:rPr lang="en-US" sz="900" dirty="0">
                <a:solidFill>
                  <a:schemeClr val="tx2"/>
                </a:solidFill>
                <a:ea typeface="Roboto" pitchFamily="2" charset="0"/>
              </a:rPr>
              <a:t> </a:t>
            </a:r>
            <a:r>
              <a:rPr lang="en-US" sz="900" dirty="0" err="1">
                <a:solidFill>
                  <a:schemeClr val="tx2"/>
                </a:solidFill>
                <a:ea typeface="Roboto" pitchFamily="2" charset="0"/>
              </a:rPr>
              <a:t>commodo</a:t>
            </a:r>
            <a:r>
              <a:rPr lang="en-US" sz="900" dirty="0">
                <a:solidFill>
                  <a:schemeClr val="tx2"/>
                </a:solidFill>
                <a:ea typeface="Roboto" pitchFamily="2" charset="0"/>
              </a:rPr>
              <a:t> </a:t>
            </a:r>
            <a:r>
              <a:rPr lang="en-US" sz="900" dirty="0" err="1">
                <a:solidFill>
                  <a:schemeClr val="tx2"/>
                </a:solidFill>
                <a:ea typeface="Roboto" pitchFamily="2" charset="0"/>
              </a:rPr>
              <a:t>consequat</a:t>
            </a:r>
            <a:r>
              <a:rPr lang="en-US" sz="900" dirty="0">
                <a:solidFill>
                  <a:schemeClr val="tx2"/>
                </a:solidFill>
                <a:ea typeface="Roboto" pitchFamily="2" charset="0"/>
              </a:rPr>
              <a:t>. </a:t>
            </a:r>
            <a:endParaRPr lang="en-US" sz="900" dirty="0" smtClean="0">
              <a:solidFill>
                <a:schemeClr val="tx2"/>
              </a:solidFill>
              <a:ea typeface="Roboto" pitchFamily="2" charset="0"/>
            </a:endParaRPr>
          </a:p>
          <a:p>
            <a:endParaRPr lang="en-US" sz="900" dirty="0" smtClean="0">
              <a:solidFill>
                <a:schemeClr val="tx2"/>
              </a:solidFill>
              <a:ea typeface="Roboto" pitchFamily="2" charset="0"/>
            </a:endParaRPr>
          </a:p>
          <a:p>
            <a:r>
              <a:rPr lang="en-US" sz="900" dirty="0" err="1" smtClean="0">
                <a:solidFill>
                  <a:schemeClr val="tx2"/>
                </a:solidFill>
                <a:ea typeface="Roboto" pitchFamily="2" charset="0"/>
              </a:rPr>
              <a:t>Duis</a:t>
            </a:r>
            <a:r>
              <a:rPr lang="en-US" sz="900" dirty="0" smtClean="0">
                <a:solidFill>
                  <a:schemeClr val="tx2"/>
                </a:solidFill>
                <a:ea typeface="Roboto" pitchFamily="2" charset="0"/>
              </a:rPr>
              <a:t> </a:t>
            </a:r>
            <a:r>
              <a:rPr lang="en-US" sz="900" dirty="0" err="1">
                <a:solidFill>
                  <a:schemeClr val="tx2"/>
                </a:solidFill>
                <a:ea typeface="Roboto" pitchFamily="2" charset="0"/>
              </a:rPr>
              <a:t>aute</a:t>
            </a:r>
            <a:r>
              <a:rPr lang="en-US" sz="900" dirty="0">
                <a:solidFill>
                  <a:schemeClr val="tx2"/>
                </a:solidFill>
                <a:ea typeface="Roboto" pitchFamily="2" charset="0"/>
              </a:rPr>
              <a:t> </a:t>
            </a:r>
            <a:r>
              <a:rPr lang="en-US" sz="900" dirty="0" err="1">
                <a:solidFill>
                  <a:schemeClr val="tx2"/>
                </a:solidFill>
                <a:ea typeface="Roboto" pitchFamily="2" charset="0"/>
              </a:rPr>
              <a:t>irure</a:t>
            </a:r>
            <a:r>
              <a:rPr lang="en-US" sz="900" dirty="0">
                <a:solidFill>
                  <a:schemeClr val="tx2"/>
                </a:solidFill>
                <a:ea typeface="Roboto" pitchFamily="2" charset="0"/>
              </a:rPr>
              <a:t> dolor in </a:t>
            </a:r>
            <a:r>
              <a:rPr lang="en-US" sz="900" dirty="0" err="1">
                <a:solidFill>
                  <a:schemeClr val="tx2"/>
                </a:solidFill>
                <a:ea typeface="Roboto" pitchFamily="2" charset="0"/>
              </a:rPr>
              <a:t>reprehenderit</a:t>
            </a:r>
            <a:r>
              <a:rPr lang="en-US" sz="900" dirty="0">
                <a:solidFill>
                  <a:schemeClr val="tx2"/>
                </a:solidFill>
                <a:ea typeface="Roboto" pitchFamily="2" charset="0"/>
              </a:rPr>
              <a:t> in </a:t>
            </a:r>
            <a:r>
              <a:rPr lang="en-US" sz="900" dirty="0" err="1">
                <a:solidFill>
                  <a:schemeClr val="tx2"/>
                </a:solidFill>
                <a:ea typeface="Roboto" pitchFamily="2" charset="0"/>
              </a:rPr>
              <a:t>voluptate</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esse</a:t>
            </a:r>
            <a:r>
              <a:rPr lang="en-US" sz="900" dirty="0">
                <a:solidFill>
                  <a:schemeClr val="tx2"/>
                </a:solidFill>
                <a:ea typeface="Roboto" pitchFamily="2" charset="0"/>
              </a:rPr>
              <a:t> </a:t>
            </a:r>
            <a:r>
              <a:rPr lang="en-US" sz="900" dirty="0" err="1">
                <a:solidFill>
                  <a:schemeClr val="tx2"/>
                </a:solidFill>
                <a:ea typeface="Roboto" pitchFamily="2" charset="0"/>
              </a:rPr>
              <a:t>cillum</a:t>
            </a:r>
            <a:r>
              <a:rPr lang="en-US" sz="900" dirty="0">
                <a:solidFill>
                  <a:schemeClr val="tx2"/>
                </a:solidFill>
                <a:ea typeface="Roboto" pitchFamily="2" charset="0"/>
              </a:rPr>
              <a: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eu</a:t>
            </a:r>
            <a:r>
              <a:rPr lang="en-US" sz="900" dirty="0">
                <a:solidFill>
                  <a:schemeClr val="tx2"/>
                </a:solidFill>
                <a:ea typeface="Roboto" pitchFamily="2" charset="0"/>
              </a:rPr>
              <a:t> </a:t>
            </a:r>
            <a:r>
              <a:rPr lang="en-US" sz="900" dirty="0" err="1">
                <a:solidFill>
                  <a:schemeClr val="tx2"/>
                </a:solidFill>
                <a:ea typeface="Roboto" pitchFamily="2" charset="0"/>
              </a:rPr>
              <a:t>fugiat</a:t>
            </a:r>
            <a:r>
              <a:rPr lang="en-US" sz="900" dirty="0">
                <a:solidFill>
                  <a:schemeClr val="tx2"/>
                </a:solidFill>
                <a:ea typeface="Roboto" pitchFamily="2" charset="0"/>
              </a:rPr>
              <a:t> </a:t>
            </a:r>
            <a:r>
              <a:rPr lang="en-US" sz="900" dirty="0" err="1">
                <a:solidFill>
                  <a:schemeClr val="tx2"/>
                </a:solidFill>
                <a:ea typeface="Roboto" pitchFamily="2" charset="0"/>
              </a:rPr>
              <a:t>nulla</a:t>
            </a:r>
            <a:r>
              <a:rPr lang="en-US" sz="900" dirty="0">
                <a:solidFill>
                  <a:schemeClr val="tx2"/>
                </a:solidFill>
                <a:ea typeface="Roboto" pitchFamily="2" charset="0"/>
              </a:rPr>
              <a:t> </a:t>
            </a:r>
            <a:r>
              <a:rPr lang="en-US" sz="900" dirty="0" err="1">
                <a:solidFill>
                  <a:schemeClr val="tx2"/>
                </a:solidFill>
                <a:ea typeface="Roboto" pitchFamily="2" charset="0"/>
              </a:rPr>
              <a:t>pariatur</a:t>
            </a:r>
            <a:r>
              <a:rPr lang="en-US" sz="900" dirty="0">
                <a:solidFill>
                  <a:schemeClr val="tx2"/>
                </a:solidFill>
                <a:ea typeface="Roboto" pitchFamily="2" charset="0"/>
              </a:rPr>
              <a:t>. </a:t>
            </a:r>
            <a:r>
              <a:rPr lang="en-US" sz="900" dirty="0" err="1">
                <a:solidFill>
                  <a:schemeClr val="tx2"/>
                </a:solidFill>
                <a:ea typeface="Roboto" pitchFamily="2" charset="0"/>
              </a:rPr>
              <a:t>Excepteur</a:t>
            </a:r>
            <a:r>
              <a:rPr lang="en-US" sz="900" dirty="0">
                <a:solidFill>
                  <a:schemeClr val="tx2"/>
                </a:solidFill>
                <a:ea typeface="Roboto" pitchFamily="2" charset="0"/>
              </a:rPr>
              <a:t> </a:t>
            </a:r>
            <a:r>
              <a:rPr lang="en-US" sz="900" dirty="0" err="1">
                <a:solidFill>
                  <a:schemeClr val="tx2"/>
                </a:solidFill>
                <a:ea typeface="Roboto" pitchFamily="2" charset="0"/>
              </a:rPr>
              <a:t>sint</a:t>
            </a:r>
            <a:r>
              <a:rPr lang="en-US" sz="900" dirty="0">
                <a:solidFill>
                  <a:schemeClr val="tx2"/>
                </a:solidFill>
                <a:ea typeface="Roboto" pitchFamily="2" charset="0"/>
              </a:rPr>
              <a:t> </a:t>
            </a:r>
            <a:r>
              <a:rPr lang="en-US" sz="900" dirty="0" err="1">
                <a:solidFill>
                  <a:schemeClr val="tx2"/>
                </a:solidFill>
                <a:ea typeface="Roboto" pitchFamily="2" charset="0"/>
              </a:rPr>
              <a:t>occaecat</a:t>
            </a:r>
            <a:r>
              <a:rPr lang="en-US" sz="900" dirty="0">
                <a:solidFill>
                  <a:schemeClr val="tx2"/>
                </a:solidFill>
                <a:ea typeface="Roboto" pitchFamily="2" charset="0"/>
              </a:rPr>
              <a:t> </a:t>
            </a:r>
            <a:r>
              <a:rPr lang="en-US" sz="900" dirty="0" err="1">
                <a:solidFill>
                  <a:schemeClr val="tx2"/>
                </a:solidFill>
                <a:ea typeface="Roboto" pitchFamily="2" charset="0"/>
              </a:rPr>
              <a:t>cupidatat</a:t>
            </a:r>
            <a:r>
              <a:rPr lang="en-US" sz="900" dirty="0">
                <a:solidFill>
                  <a:schemeClr val="tx2"/>
                </a:solidFill>
                <a:ea typeface="Roboto" pitchFamily="2" charset="0"/>
              </a:rPr>
              <a:t> non </a:t>
            </a:r>
            <a:r>
              <a:rPr lang="en-US" sz="900" dirty="0" err="1">
                <a:solidFill>
                  <a:schemeClr val="tx2"/>
                </a:solidFill>
                <a:ea typeface="Roboto" pitchFamily="2" charset="0"/>
              </a:rPr>
              <a:t>proident</a:t>
            </a:r>
            <a:r>
              <a:rPr lang="en-US" sz="900" dirty="0">
                <a:solidFill>
                  <a:schemeClr val="tx2"/>
                </a:solidFill>
                <a:ea typeface="Roboto" pitchFamily="2" charset="0"/>
              </a:rPr>
              <a:t>, </a:t>
            </a:r>
            <a:r>
              <a:rPr lang="en-US" sz="900" dirty="0" err="1">
                <a:solidFill>
                  <a:schemeClr val="tx2"/>
                </a:solidFill>
                <a:ea typeface="Roboto" pitchFamily="2" charset="0"/>
              </a:rPr>
              <a:t>sunt</a:t>
            </a:r>
            <a:r>
              <a:rPr lang="en-US" sz="900" dirty="0">
                <a:solidFill>
                  <a:schemeClr val="tx2"/>
                </a:solidFill>
                <a:ea typeface="Roboto" pitchFamily="2" charset="0"/>
              </a:rPr>
              <a:t> in culpa qui </a:t>
            </a:r>
            <a:r>
              <a:rPr lang="en-US" sz="900" dirty="0" err="1">
                <a:solidFill>
                  <a:schemeClr val="tx2"/>
                </a:solidFill>
                <a:ea typeface="Roboto" pitchFamily="2" charset="0"/>
              </a:rPr>
              <a:t>officia</a:t>
            </a:r>
            <a:r>
              <a:rPr lang="en-US" sz="900" dirty="0">
                <a:solidFill>
                  <a:schemeClr val="tx2"/>
                </a:solidFill>
                <a:ea typeface="Roboto" pitchFamily="2" charset="0"/>
              </a:rPr>
              <a:t> </a:t>
            </a:r>
            <a:r>
              <a:rPr lang="en-US" sz="900" dirty="0" err="1">
                <a:solidFill>
                  <a:schemeClr val="tx2"/>
                </a:solidFill>
                <a:ea typeface="Roboto" pitchFamily="2" charset="0"/>
              </a:rPr>
              <a:t>deserunt</a:t>
            </a:r>
            <a:r>
              <a:rPr lang="en-US" sz="900" dirty="0">
                <a:solidFill>
                  <a:schemeClr val="tx2"/>
                </a:solidFill>
                <a:ea typeface="Roboto" pitchFamily="2" charset="0"/>
              </a:rPr>
              <a:t> </a:t>
            </a:r>
            <a:r>
              <a:rPr lang="en-US" sz="900" dirty="0" err="1">
                <a:solidFill>
                  <a:schemeClr val="tx2"/>
                </a:solidFill>
                <a:ea typeface="Roboto" pitchFamily="2" charset="0"/>
              </a:rPr>
              <a:t>mollit</a:t>
            </a:r>
            <a:r>
              <a:rPr lang="en-US" sz="900" dirty="0">
                <a:solidFill>
                  <a:schemeClr val="tx2"/>
                </a:solidFill>
                <a:ea typeface="Roboto" pitchFamily="2" charset="0"/>
              </a:rPr>
              <a:t> </a:t>
            </a:r>
            <a:r>
              <a:rPr lang="en-US" sz="900" dirty="0" err="1">
                <a:solidFill>
                  <a:schemeClr val="tx2"/>
                </a:solidFill>
                <a:ea typeface="Roboto" pitchFamily="2" charset="0"/>
              </a:rPr>
              <a:t>anim</a:t>
            </a:r>
            <a:r>
              <a:rPr lang="en-US" sz="900" dirty="0">
                <a:solidFill>
                  <a:schemeClr val="tx2"/>
                </a:solidFill>
                <a:ea typeface="Roboto" pitchFamily="2" charset="0"/>
              </a:rPr>
              <a:t> id </a:t>
            </a:r>
            <a:r>
              <a:rPr lang="en-US" sz="900" dirty="0" err="1">
                <a:solidFill>
                  <a:schemeClr val="tx2"/>
                </a:solidFill>
                <a:ea typeface="Roboto" pitchFamily="2" charset="0"/>
              </a:rPr>
              <a:t>est</a:t>
            </a:r>
            <a:r>
              <a:rPr lang="en-US" sz="900" dirty="0">
                <a:solidFill>
                  <a:schemeClr val="tx2"/>
                </a:solidFill>
                <a:ea typeface="Roboto" pitchFamily="2" charset="0"/>
              </a:rPr>
              <a:t> </a:t>
            </a:r>
            <a:r>
              <a:rPr lang="en-US" sz="900" dirty="0" err="1">
                <a:solidFill>
                  <a:schemeClr val="tx2"/>
                </a:solidFill>
                <a:ea typeface="Roboto" pitchFamily="2" charset="0"/>
              </a:rPr>
              <a:t>laborum</a:t>
            </a:r>
            <a:r>
              <a:rPr lang="en-US" sz="900" dirty="0">
                <a:solidFill>
                  <a:schemeClr val="tx2"/>
                </a:solidFill>
                <a:ea typeface="Roboto" pitchFamily="2" charset="0"/>
              </a:rPr>
              <a:t>. </a:t>
            </a:r>
            <a:endParaRPr lang="en-US" sz="900" dirty="0" smtClean="0">
              <a:solidFill>
                <a:schemeClr val="tx2"/>
              </a:solidFill>
              <a:ea typeface="Roboto" pitchFamily="2" charset="0"/>
            </a:endParaRPr>
          </a:p>
          <a:p>
            <a:endParaRPr lang="en-US" sz="900" dirty="0">
              <a:solidFill>
                <a:schemeClr val="tx2"/>
              </a:solidFill>
              <a:ea typeface="Roboto" pitchFamily="2" charset="0"/>
            </a:endParaRPr>
          </a:p>
          <a:p>
            <a:r>
              <a:rPr lang="en-US" sz="900" dirty="0" err="1" smtClean="0">
                <a:solidFill>
                  <a:schemeClr val="tx2"/>
                </a:solidFill>
                <a:ea typeface="Roboto" pitchFamily="2" charset="0"/>
              </a:rPr>
              <a:t>Sed</a:t>
            </a:r>
            <a:r>
              <a:rPr lang="en-US" sz="900" dirty="0" smtClean="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perspiciatis</a:t>
            </a:r>
            <a:r>
              <a:rPr lang="en-US" sz="900" dirty="0">
                <a:solidFill>
                  <a:schemeClr val="tx2"/>
                </a:solidFill>
                <a:ea typeface="Roboto" pitchFamily="2" charset="0"/>
              </a:rPr>
              <a:t> </a:t>
            </a:r>
            <a:r>
              <a:rPr lang="en-US" sz="900" dirty="0" err="1">
                <a:solidFill>
                  <a:schemeClr val="tx2"/>
                </a:solidFill>
                <a:ea typeface="Roboto" pitchFamily="2" charset="0"/>
              </a:rPr>
              <a:t>unde</a:t>
            </a:r>
            <a:r>
              <a:rPr lang="en-US" sz="900" dirty="0">
                <a:solidFill>
                  <a:schemeClr val="tx2"/>
                </a:solidFill>
                <a:ea typeface="Roboto" pitchFamily="2" charset="0"/>
              </a:rPr>
              <a:t> </a:t>
            </a:r>
            <a:r>
              <a:rPr lang="en-US" sz="900" dirty="0" err="1">
                <a:solidFill>
                  <a:schemeClr val="tx2"/>
                </a:solidFill>
                <a:ea typeface="Roboto" pitchFamily="2" charset="0"/>
              </a:rPr>
              <a:t>omnis</a:t>
            </a:r>
            <a:r>
              <a:rPr lang="en-US" sz="900" dirty="0">
                <a:solidFill>
                  <a:schemeClr val="tx2"/>
                </a:solidFill>
                <a:ea typeface="Roboto" pitchFamily="2" charset="0"/>
              </a:rPr>
              <a:t> </a:t>
            </a:r>
            <a:r>
              <a:rPr lang="en-US" sz="900" dirty="0" err="1">
                <a:solidFill>
                  <a:schemeClr val="tx2"/>
                </a:solidFill>
                <a:ea typeface="Roboto" pitchFamily="2" charset="0"/>
              </a:rPr>
              <a:t>iste</a:t>
            </a:r>
            <a:r>
              <a:rPr lang="en-US" sz="900" dirty="0">
                <a:solidFill>
                  <a:schemeClr val="tx2"/>
                </a:solidFill>
                <a:ea typeface="Roboto" pitchFamily="2" charset="0"/>
              </a:rPr>
              <a:t> </a:t>
            </a:r>
            <a:r>
              <a:rPr lang="en-US" sz="900" dirty="0" err="1">
                <a:solidFill>
                  <a:schemeClr val="tx2"/>
                </a:solidFill>
                <a:ea typeface="Roboto" pitchFamily="2" charset="0"/>
              </a:rPr>
              <a:t>natus</a:t>
            </a:r>
            <a:r>
              <a:rPr lang="en-US" sz="900" dirty="0">
                <a:solidFill>
                  <a:schemeClr val="tx2"/>
                </a:solidFill>
                <a:ea typeface="Roboto" pitchFamily="2" charset="0"/>
              </a:rPr>
              <a:t> error sit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accusantium</a:t>
            </a:r>
            <a:r>
              <a:rPr lang="en-US" sz="900" dirty="0">
                <a:solidFill>
                  <a:schemeClr val="tx2"/>
                </a:solidFill>
                <a:ea typeface="Roboto" pitchFamily="2" charset="0"/>
              </a:rPr>
              <a:t> </a:t>
            </a:r>
            <a:r>
              <a:rPr lang="en-US" sz="900" dirty="0" err="1">
                <a:solidFill>
                  <a:schemeClr val="tx2"/>
                </a:solidFill>
                <a:ea typeface="Roboto" pitchFamily="2" charset="0"/>
              </a:rPr>
              <a:t>doloremque</a:t>
            </a:r>
            <a:r>
              <a:rPr lang="en-US" sz="900" dirty="0">
                <a:solidFill>
                  <a:schemeClr val="tx2"/>
                </a:solidFill>
                <a:ea typeface="Roboto" pitchFamily="2" charset="0"/>
              </a:rPr>
              <a:t> </a:t>
            </a:r>
            <a:r>
              <a:rPr lang="en-US" sz="900" dirty="0" err="1">
                <a:solidFill>
                  <a:schemeClr val="tx2"/>
                </a:solidFill>
                <a:ea typeface="Roboto" pitchFamily="2" charset="0"/>
              </a:rPr>
              <a:t>laudantium</a:t>
            </a:r>
            <a:r>
              <a:rPr lang="en-US" sz="900" dirty="0">
                <a:solidFill>
                  <a:schemeClr val="tx2"/>
                </a:solidFill>
                <a:ea typeface="Roboto" pitchFamily="2" charset="0"/>
              </a:rPr>
              <a:t>, </a:t>
            </a:r>
            <a:r>
              <a:rPr lang="en-US" sz="900" dirty="0" err="1">
                <a:solidFill>
                  <a:schemeClr val="tx2"/>
                </a:solidFill>
                <a:ea typeface="Roboto" pitchFamily="2" charset="0"/>
              </a:rPr>
              <a:t>totam</a:t>
            </a:r>
            <a:r>
              <a:rPr lang="en-US" sz="900" dirty="0">
                <a:solidFill>
                  <a:schemeClr val="tx2"/>
                </a:solidFill>
                <a:ea typeface="Roboto" pitchFamily="2" charset="0"/>
              </a:rPr>
              <a:t> rem </a:t>
            </a:r>
            <a:r>
              <a:rPr lang="en-US" sz="900" dirty="0" err="1">
                <a:solidFill>
                  <a:schemeClr val="tx2"/>
                </a:solidFill>
                <a:ea typeface="Roboto" pitchFamily="2" charset="0"/>
              </a:rPr>
              <a:t>aperiam</a:t>
            </a:r>
            <a:r>
              <a:rPr lang="en-US" sz="900" dirty="0">
                <a:solidFill>
                  <a:schemeClr val="tx2"/>
                </a:solidFill>
                <a:ea typeface="Roboto" pitchFamily="2" charset="0"/>
              </a:rPr>
              <a:t>, </a:t>
            </a:r>
            <a:r>
              <a:rPr lang="en-US" sz="900" dirty="0" err="1">
                <a:solidFill>
                  <a:schemeClr val="tx2"/>
                </a:solidFill>
                <a:ea typeface="Roboto" pitchFamily="2" charset="0"/>
              </a:rPr>
              <a:t>eaque</a:t>
            </a:r>
            <a:r>
              <a:rPr lang="en-US" sz="900" dirty="0">
                <a:solidFill>
                  <a:schemeClr val="tx2"/>
                </a:solidFill>
                <a:ea typeface="Roboto" pitchFamily="2" charset="0"/>
              </a:rPr>
              <a:t> </a:t>
            </a:r>
            <a:r>
              <a:rPr lang="en-US" sz="900" dirty="0" err="1">
                <a:solidFill>
                  <a:schemeClr val="tx2"/>
                </a:solidFill>
                <a:ea typeface="Roboto" pitchFamily="2" charset="0"/>
              </a:rPr>
              <a:t>ipsa</a:t>
            </a:r>
            <a:r>
              <a:rPr lang="en-US" sz="900" dirty="0">
                <a:solidFill>
                  <a:schemeClr val="tx2"/>
                </a:solidFill>
                <a:ea typeface="Roboto" pitchFamily="2" charset="0"/>
              </a:rPr>
              <a:t> quae ab </a:t>
            </a:r>
            <a:r>
              <a:rPr lang="en-US" sz="900" dirty="0" err="1">
                <a:solidFill>
                  <a:schemeClr val="tx2"/>
                </a:solidFill>
                <a:ea typeface="Roboto" pitchFamily="2" charset="0"/>
              </a:rPr>
              <a:t>illo</a:t>
            </a:r>
            <a:r>
              <a:rPr lang="en-US" sz="900" dirty="0">
                <a:solidFill>
                  <a:schemeClr val="tx2"/>
                </a:solidFill>
                <a:ea typeface="Roboto" pitchFamily="2" charset="0"/>
              </a:rPr>
              <a:t> </a:t>
            </a:r>
            <a:r>
              <a:rPr lang="en-US" sz="900" dirty="0" err="1">
                <a:solidFill>
                  <a:schemeClr val="tx2"/>
                </a:solidFill>
                <a:ea typeface="Roboto" pitchFamily="2" charset="0"/>
              </a:rPr>
              <a:t>inventore</a:t>
            </a:r>
            <a:r>
              <a:rPr lang="en-US" sz="900" dirty="0">
                <a:solidFill>
                  <a:schemeClr val="tx2"/>
                </a:solidFill>
                <a:ea typeface="Roboto" pitchFamily="2" charset="0"/>
              </a:rPr>
              <a:t> </a:t>
            </a:r>
            <a:r>
              <a:rPr lang="en-US" sz="900" dirty="0" err="1">
                <a:solidFill>
                  <a:schemeClr val="tx2"/>
                </a:solidFill>
                <a:ea typeface="Roboto" pitchFamily="2" charset="0"/>
              </a:rPr>
              <a:t>veritatis</a:t>
            </a:r>
            <a:r>
              <a:rPr lang="en-US" sz="900" dirty="0">
                <a:solidFill>
                  <a:schemeClr val="tx2"/>
                </a:solidFill>
                <a:ea typeface="Roboto" pitchFamily="2" charset="0"/>
              </a:rPr>
              <a:t> et quasi </a:t>
            </a:r>
            <a:r>
              <a:rPr lang="en-US" sz="900" dirty="0" err="1">
                <a:solidFill>
                  <a:schemeClr val="tx2"/>
                </a:solidFill>
                <a:ea typeface="Roboto" pitchFamily="2" charset="0"/>
              </a:rPr>
              <a:t>architecto</a:t>
            </a:r>
            <a:r>
              <a:rPr lang="en-US" sz="900" dirty="0">
                <a:solidFill>
                  <a:schemeClr val="tx2"/>
                </a:solidFill>
                <a:ea typeface="Roboto" pitchFamily="2" charset="0"/>
              </a:rPr>
              <a:t> </a:t>
            </a:r>
            <a:r>
              <a:rPr lang="en-US" sz="900" dirty="0" err="1">
                <a:solidFill>
                  <a:schemeClr val="tx2"/>
                </a:solidFill>
                <a:ea typeface="Roboto" pitchFamily="2" charset="0"/>
              </a:rPr>
              <a:t>beatae</a:t>
            </a:r>
            <a:r>
              <a:rPr lang="en-US" sz="900" dirty="0">
                <a:solidFill>
                  <a:schemeClr val="tx2"/>
                </a:solidFill>
                <a:ea typeface="Roboto" pitchFamily="2" charset="0"/>
              </a:rPr>
              <a:t> vitae dicta </a:t>
            </a:r>
            <a:r>
              <a:rPr lang="en-US" sz="900" dirty="0" err="1">
                <a:solidFill>
                  <a:schemeClr val="tx2"/>
                </a:solidFill>
                <a:ea typeface="Roboto" pitchFamily="2" charset="0"/>
              </a:rPr>
              <a:t>sunt</a:t>
            </a:r>
            <a:r>
              <a:rPr lang="en-US" sz="900" dirty="0">
                <a:solidFill>
                  <a:schemeClr val="tx2"/>
                </a:solidFill>
                <a:ea typeface="Roboto" pitchFamily="2" charset="0"/>
              </a:rPr>
              <a:t> </a:t>
            </a:r>
            <a:r>
              <a:rPr lang="en-US" sz="900" dirty="0" err="1">
                <a:solidFill>
                  <a:schemeClr val="tx2"/>
                </a:solidFill>
                <a:ea typeface="Roboto" pitchFamily="2" charset="0"/>
              </a:rPr>
              <a:t>explicabo</a:t>
            </a:r>
            <a:r>
              <a:rPr lang="en-US" sz="900" dirty="0">
                <a:solidFill>
                  <a:schemeClr val="tx2"/>
                </a:solidFill>
                <a:ea typeface="Roboto" pitchFamily="2" charset="0"/>
              </a:rPr>
              <a:t>. </a:t>
            </a:r>
            <a:r>
              <a:rPr lang="en-US" sz="900" dirty="0" err="1">
                <a:solidFill>
                  <a:schemeClr val="tx2"/>
                </a:solidFill>
                <a:ea typeface="Roboto" pitchFamily="2" charset="0"/>
              </a:rPr>
              <a:t>Nemo</a:t>
            </a:r>
            <a:r>
              <a:rPr lang="en-US" sz="900" dirty="0">
                <a:solidFill>
                  <a:schemeClr val="tx2"/>
                </a:solidFill>
                <a:ea typeface="Roboto" pitchFamily="2" charset="0"/>
              </a:rPr>
              <a:t> </a:t>
            </a:r>
            <a:r>
              <a:rPr lang="en-US" sz="900" dirty="0" err="1">
                <a:solidFill>
                  <a:schemeClr val="tx2"/>
                </a:solidFill>
                <a:ea typeface="Roboto" pitchFamily="2" charset="0"/>
              </a:rPr>
              <a:t>enim</a:t>
            </a:r>
            <a:r>
              <a:rPr lang="en-US" sz="900" dirty="0">
                <a:solidFill>
                  <a:schemeClr val="tx2"/>
                </a:solidFill>
                <a:ea typeface="Roboto" pitchFamily="2" charset="0"/>
              </a:rPr>
              <a:t> </a:t>
            </a:r>
            <a:r>
              <a:rPr lang="en-US" sz="900" dirty="0" err="1">
                <a:solidFill>
                  <a:schemeClr val="tx2"/>
                </a:solidFill>
                <a:ea typeface="Roboto" pitchFamily="2" charset="0"/>
              </a:rPr>
              <a:t>ipsam</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voluptas</a:t>
            </a:r>
            <a:r>
              <a:rPr lang="en-US" sz="900" dirty="0">
                <a:solidFill>
                  <a:schemeClr val="tx2"/>
                </a:solidFill>
                <a:ea typeface="Roboto" pitchFamily="2" charset="0"/>
              </a:rPr>
              <a:t> sit </a:t>
            </a:r>
            <a:r>
              <a:rPr lang="en-US" sz="900" dirty="0" err="1">
                <a:solidFill>
                  <a:schemeClr val="tx2"/>
                </a:solidFill>
                <a:ea typeface="Roboto" pitchFamily="2" charset="0"/>
              </a:rPr>
              <a:t>aspernatur</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a:t>
            </a:r>
            <a:r>
              <a:rPr lang="en-US" sz="900" dirty="0" err="1">
                <a:solidFill>
                  <a:schemeClr val="tx2"/>
                </a:solidFill>
                <a:ea typeface="Roboto" pitchFamily="2" charset="0"/>
              </a:rPr>
              <a:t>odit</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fugit,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consequuntur</a:t>
            </a:r>
            <a:r>
              <a:rPr lang="en-US" sz="900" dirty="0">
                <a:solidFill>
                  <a:schemeClr val="tx2"/>
                </a:solidFill>
                <a:ea typeface="Roboto" pitchFamily="2" charset="0"/>
              </a:rPr>
              <a:t> </a:t>
            </a:r>
            <a:r>
              <a:rPr lang="en-US" sz="900" dirty="0" err="1">
                <a:solidFill>
                  <a:schemeClr val="tx2"/>
                </a:solidFill>
                <a:ea typeface="Roboto" pitchFamily="2" charset="0"/>
              </a:rPr>
              <a:t>magni</a:t>
            </a:r>
            <a:r>
              <a:rPr lang="en-US" sz="900" dirty="0">
                <a:solidFill>
                  <a:schemeClr val="tx2"/>
                </a:solidFill>
                <a:ea typeface="Roboto" pitchFamily="2" charset="0"/>
              </a:rPr>
              <a:t> </a:t>
            </a:r>
            <a:r>
              <a:rPr lang="en-US" sz="900" dirty="0" err="1">
                <a:solidFill>
                  <a:schemeClr val="tx2"/>
                </a:solidFill>
                <a:ea typeface="Roboto" pitchFamily="2" charset="0"/>
              </a:rPr>
              <a:t>dolores</a:t>
            </a:r>
            <a:r>
              <a:rPr lang="en-US" sz="900" dirty="0">
                <a:solidFill>
                  <a:schemeClr val="tx2"/>
                </a:solidFill>
                <a:ea typeface="Roboto" pitchFamily="2" charset="0"/>
              </a:rPr>
              <a:t> </a:t>
            </a:r>
            <a:r>
              <a:rPr lang="en-US" sz="900" dirty="0" err="1">
                <a:solidFill>
                  <a:schemeClr val="tx2"/>
                </a:solidFill>
                <a:ea typeface="Roboto" pitchFamily="2" charset="0"/>
              </a:rPr>
              <a:t>eos</a:t>
            </a:r>
            <a:r>
              <a:rPr lang="en-US" sz="900" dirty="0">
                <a:solidFill>
                  <a:schemeClr val="tx2"/>
                </a:solidFill>
                <a:ea typeface="Roboto" pitchFamily="2" charset="0"/>
              </a:rPr>
              <a:t> qui </a:t>
            </a:r>
            <a:r>
              <a:rPr lang="en-US" sz="900" dirty="0" err="1">
                <a:solidFill>
                  <a:schemeClr val="tx2"/>
                </a:solidFill>
                <a:ea typeface="Roboto" pitchFamily="2" charset="0"/>
              </a:rPr>
              <a:t>ratione</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sequi</a:t>
            </a:r>
            <a:r>
              <a:rPr lang="en-US" sz="900" dirty="0">
                <a:solidFill>
                  <a:schemeClr val="tx2"/>
                </a:solidFill>
                <a:ea typeface="Roboto" pitchFamily="2" charset="0"/>
              </a:rPr>
              <a:t> </a:t>
            </a:r>
            <a:r>
              <a:rPr lang="en-US" sz="900" dirty="0" err="1">
                <a:solidFill>
                  <a:schemeClr val="tx2"/>
                </a:solidFill>
                <a:ea typeface="Roboto" pitchFamily="2" charset="0"/>
              </a:rPr>
              <a:t>nesciunt</a:t>
            </a:r>
            <a:r>
              <a:rPr lang="en-US" sz="900" dirty="0">
                <a:solidFill>
                  <a:schemeClr val="tx2"/>
                </a:solidFill>
                <a:ea typeface="Roboto" pitchFamily="2" charset="0"/>
              </a:rPr>
              <a:t>. </a:t>
            </a:r>
            <a:r>
              <a:rPr lang="en-US" sz="900" dirty="0" err="1">
                <a:solidFill>
                  <a:schemeClr val="tx2"/>
                </a:solidFill>
                <a:ea typeface="Roboto" pitchFamily="2" charset="0"/>
              </a:rPr>
              <a:t>Neque</a:t>
            </a:r>
            <a:r>
              <a:rPr lang="en-US" sz="900" dirty="0">
                <a:solidFill>
                  <a:schemeClr val="tx2"/>
                </a:solidFill>
                <a:ea typeface="Roboto" pitchFamily="2" charset="0"/>
              </a:rPr>
              <a:t> </a:t>
            </a:r>
            <a:r>
              <a:rPr lang="en-US" sz="900" dirty="0" err="1">
                <a:solidFill>
                  <a:schemeClr val="tx2"/>
                </a:solidFill>
                <a:ea typeface="Roboto" pitchFamily="2" charset="0"/>
              </a:rPr>
              <a:t>porro</a:t>
            </a:r>
            <a:r>
              <a:rPr lang="en-US" sz="900" dirty="0">
                <a:solidFill>
                  <a:schemeClr val="tx2"/>
                </a:solidFill>
                <a:ea typeface="Roboto" pitchFamily="2" charset="0"/>
              </a:rPr>
              <a:t> </a:t>
            </a:r>
            <a:r>
              <a:rPr lang="en-US" sz="900" dirty="0" err="1">
                <a:solidFill>
                  <a:schemeClr val="tx2"/>
                </a:solidFill>
                <a:ea typeface="Roboto" pitchFamily="2" charset="0"/>
              </a:rPr>
              <a:t>quisquam</a:t>
            </a:r>
            <a:r>
              <a:rPr lang="en-US" sz="900" dirty="0">
                <a:solidFill>
                  <a:schemeClr val="tx2"/>
                </a:solidFill>
                <a:ea typeface="Roboto" pitchFamily="2" charset="0"/>
              </a:rPr>
              <a:t> </a:t>
            </a:r>
            <a:r>
              <a:rPr lang="en-US" sz="900" dirty="0" err="1">
                <a:solidFill>
                  <a:schemeClr val="tx2"/>
                </a:solidFill>
                <a:ea typeface="Roboto" pitchFamily="2" charset="0"/>
              </a:rPr>
              <a:t>est</a:t>
            </a:r>
            <a:r>
              <a:rPr lang="en-US" sz="900" dirty="0">
                <a:solidFill>
                  <a:schemeClr val="tx2"/>
                </a:solidFill>
                <a:ea typeface="Roboto" pitchFamily="2" charset="0"/>
              </a:rPr>
              <a:t>, qui </a:t>
            </a:r>
            <a:r>
              <a:rPr lang="en-US" sz="900" dirty="0" err="1">
                <a:solidFill>
                  <a:schemeClr val="tx2"/>
                </a:solidFill>
                <a:ea typeface="Roboto" pitchFamily="2" charset="0"/>
              </a:rPr>
              <a:t>dolorem</a:t>
            </a:r>
            <a:r>
              <a:rPr lang="en-US" sz="900" dirty="0">
                <a:solidFill>
                  <a:schemeClr val="tx2"/>
                </a:solidFill>
                <a:ea typeface="Roboto" pitchFamily="2" charset="0"/>
              </a:rPr>
              <a:t> ipsum </a:t>
            </a:r>
            <a:r>
              <a:rPr lang="en-US" sz="900" dirty="0" err="1">
                <a:solidFill>
                  <a:schemeClr val="tx2"/>
                </a:solidFill>
                <a:ea typeface="Roboto" pitchFamily="2" charset="0"/>
              </a:rPr>
              <a:t>quia</a:t>
            </a:r>
            <a:r>
              <a:rPr lang="en-US" sz="900" dirty="0">
                <a:solidFill>
                  <a:schemeClr val="tx2"/>
                </a:solidFill>
                <a:ea typeface="Roboto" pitchFamily="2" charset="0"/>
              </a:rPr>
              <a:t> dolor sit </a:t>
            </a:r>
            <a:r>
              <a:rPr lang="en-US" sz="900" dirty="0" err="1">
                <a:solidFill>
                  <a:schemeClr val="tx2"/>
                </a:solidFill>
                <a:ea typeface="Roboto" pitchFamily="2" charset="0"/>
              </a:rPr>
              <a:t>amet</a:t>
            </a:r>
            <a:r>
              <a:rPr lang="en-US" sz="900" dirty="0">
                <a:solidFill>
                  <a:schemeClr val="tx2"/>
                </a:solidFill>
                <a:ea typeface="Roboto" pitchFamily="2" charset="0"/>
              </a:rPr>
              <a:t>, </a:t>
            </a:r>
            <a:r>
              <a:rPr lang="en-US" sz="900" dirty="0" err="1">
                <a:solidFill>
                  <a:schemeClr val="tx2"/>
                </a:solidFill>
                <a:ea typeface="Roboto" pitchFamily="2" charset="0"/>
              </a:rPr>
              <a:t>consectetur</a:t>
            </a:r>
            <a:r>
              <a:rPr lang="en-US" sz="900" dirty="0">
                <a:solidFill>
                  <a:schemeClr val="tx2"/>
                </a:solidFill>
                <a:ea typeface="Roboto" pitchFamily="2" charset="0"/>
              </a:rPr>
              <a:t>, </a:t>
            </a:r>
            <a:r>
              <a:rPr lang="en-US" sz="900" dirty="0" err="1">
                <a:solidFill>
                  <a:schemeClr val="tx2"/>
                </a:solidFill>
                <a:ea typeface="Roboto" pitchFamily="2" charset="0"/>
              </a:rPr>
              <a:t>adipisci</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non </a:t>
            </a:r>
            <a:r>
              <a:rPr lang="en-US" sz="900" dirty="0" err="1">
                <a:solidFill>
                  <a:schemeClr val="tx2"/>
                </a:solidFill>
                <a:ea typeface="Roboto" pitchFamily="2" charset="0"/>
              </a:rPr>
              <a:t>numquam</a:t>
            </a:r>
            <a:r>
              <a:rPr lang="en-US" sz="900" dirty="0">
                <a:solidFill>
                  <a:schemeClr val="tx2"/>
                </a:solidFill>
                <a:ea typeface="Roboto" pitchFamily="2" charset="0"/>
              </a:rPr>
              <a:t> </a:t>
            </a:r>
            <a:r>
              <a:rPr lang="en-US" sz="900" dirty="0" err="1">
                <a:solidFill>
                  <a:schemeClr val="tx2"/>
                </a:solidFill>
                <a:ea typeface="Roboto" pitchFamily="2" charset="0"/>
              </a:rPr>
              <a:t>eius</a:t>
            </a:r>
            <a:r>
              <a:rPr lang="en-US" sz="900" dirty="0">
                <a:solidFill>
                  <a:schemeClr val="tx2"/>
                </a:solidFill>
                <a:ea typeface="Roboto" pitchFamily="2" charset="0"/>
              </a:rPr>
              <a:t> </a:t>
            </a:r>
            <a:r>
              <a:rPr lang="en-US" sz="900" dirty="0" err="1">
                <a:solidFill>
                  <a:schemeClr val="tx2"/>
                </a:solidFill>
                <a:ea typeface="Roboto" pitchFamily="2" charset="0"/>
              </a:rPr>
              <a:t>modi</a:t>
            </a:r>
            <a:r>
              <a:rPr lang="en-US" sz="900" dirty="0">
                <a:solidFill>
                  <a:schemeClr val="tx2"/>
                </a:solidFill>
                <a:ea typeface="Roboto" pitchFamily="2" charset="0"/>
              </a:rPr>
              <a:t> </a:t>
            </a:r>
            <a:r>
              <a:rPr lang="en-US" sz="900" dirty="0" err="1">
                <a:solidFill>
                  <a:schemeClr val="tx2"/>
                </a:solidFill>
                <a:ea typeface="Roboto" pitchFamily="2" charset="0"/>
              </a:rPr>
              <a:t>tempora</a:t>
            </a:r>
            <a:r>
              <a:rPr lang="en-US" sz="900" dirty="0">
                <a:solidFill>
                  <a:schemeClr val="tx2"/>
                </a:solidFill>
                <a:ea typeface="Roboto" pitchFamily="2" charset="0"/>
              </a:rPr>
              <a:t> </a:t>
            </a:r>
            <a:r>
              <a:rPr lang="en-US" sz="900" dirty="0" err="1">
                <a:solidFill>
                  <a:schemeClr val="tx2"/>
                </a:solidFill>
                <a:ea typeface="Roboto" pitchFamily="2" charset="0"/>
              </a:rPr>
              <a:t>incidunt</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labore</a:t>
            </a:r>
            <a:r>
              <a:rPr lang="en-US" sz="900" dirty="0">
                <a:solidFill>
                  <a:schemeClr val="tx2"/>
                </a:solidFill>
                <a:ea typeface="Roboto" pitchFamily="2" charset="0"/>
              </a:rPr>
              <a:t> et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magnam</a:t>
            </a:r>
            <a:r>
              <a:rPr lang="en-US" sz="900" dirty="0">
                <a:solidFill>
                  <a:schemeClr val="tx2"/>
                </a:solidFill>
                <a:ea typeface="Roboto" pitchFamily="2" charset="0"/>
              </a:rPr>
              <a:t> </a:t>
            </a:r>
            <a:r>
              <a:rPr lang="en-US" sz="900" dirty="0" err="1">
                <a:solidFill>
                  <a:schemeClr val="tx2"/>
                </a:solidFill>
                <a:ea typeface="Roboto" pitchFamily="2" charset="0"/>
              </a:rPr>
              <a:t>aliquam</a:t>
            </a:r>
            <a:r>
              <a:rPr lang="en-US" sz="900" dirty="0">
                <a:solidFill>
                  <a:schemeClr val="tx2"/>
                </a:solidFill>
                <a:ea typeface="Roboto" pitchFamily="2" charset="0"/>
              </a:rPr>
              <a:t> </a:t>
            </a:r>
            <a:r>
              <a:rPr lang="en-US" sz="900" dirty="0" err="1">
                <a:solidFill>
                  <a:schemeClr val="tx2"/>
                </a:solidFill>
                <a:ea typeface="Roboto" pitchFamily="2" charset="0"/>
              </a:rPr>
              <a:t>quaerat</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smtClean="0">
                <a:solidFill>
                  <a:schemeClr val="tx2"/>
                </a:solidFill>
                <a:ea typeface="Roboto" pitchFamily="2" charset="0"/>
              </a:rPr>
              <a:t>.</a:t>
            </a:r>
          </a:p>
          <a:p>
            <a:endParaRPr lang="en-US" sz="900" dirty="0" smtClean="0">
              <a:solidFill>
                <a:schemeClr val="tx2"/>
              </a:solidFill>
              <a:ea typeface="Roboto" pitchFamily="2" charset="0"/>
            </a:endParaRPr>
          </a:p>
          <a:p>
            <a:r>
              <a:rPr lang="en-US" sz="900" dirty="0" err="1" smtClean="0">
                <a:solidFill>
                  <a:schemeClr val="tx2"/>
                </a:solidFill>
                <a:ea typeface="Roboto" pitchFamily="2" charset="0"/>
              </a:rPr>
              <a:t>sed</a:t>
            </a:r>
            <a:r>
              <a:rPr lang="en-US" sz="900" dirty="0" smtClean="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perspiciatis</a:t>
            </a:r>
            <a:r>
              <a:rPr lang="en-US" sz="900" dirty="0">
                <a:solidFill>
                  <a:schemeClr val="tx2"/>
                </a:solidFill>
                <a:ea typeface="Roboto" pitchFamily="2" charset="0"/>
              </a:rPr>
              <a:t> </a:t>
            </a:r>
            <a:r>
              <a:rPr lang="en-US" sz="900" dirty="0" err="1">
                <a:solidFill>
                  <a:schemeClr val="tx2"/>
                </a:solidFill>
                <a:ea typeface="Roboto" pitchFamily="2" charset="0"/>
              </a:rPr>
              <a:t>unde</a:t>
            </a:r>
            <a:r>
              <a:rPr lang="en-US" sz="900" dirty="0">
                <a:solidFill>
                  <a:schemeClr val="tx2"/>
                </a:solidFill>
                <a:ea typeface="Roboto" pitchFamily="2" charset="0"/>
              </a:rPr>
              <a:t> </a:t>
            </a:r>
            <a:r>
              <a:rPr lang="en-US" sz="900" dirty="0" err="1">
                <a:solidFill>
                  <a:schemeClr val="tx2"/>
                </a:solidFill>
                <a:ea typeface="Roboto" pitchFamily="2" charset="0"/>
              </a:rPr>
              <a:t>omnis</a:t>
            </a:r>
            <a:r>
              <a:rPr lang="en-US" sz="900" dirty="0">
                <a:solidFill>
                  <a:schemeClr val="tx2"/>
                </a:solidFill>
                <a:ea typeface="Roboto" pitchFamily="2" charset="0"/>
              </a:rPr>
              <a:t> </a:t>
            </a:r>
            <a:r>
              <a:rPr lang="en-US" sz="900" dirty="0" err="1">
                <a:solidFill>
                  <a:schemeClr val="tx2"/>
                </a:solidFill>
                <a:ea typeface="Roboto" pitchFamily="2" charset="0"/>
              </a:rPr>
              <a:t>iste</a:t>
            </a:r>
            <a:r>
              <a:rPr lang="en-US" sz="900" dirty="0">
                <a:solidFill>
                  <a:schemeClr val="tx2"/>
                </a:solidFill>
                <a:ea typeface="Roboto" pitchFamily="2" charset="0"/>
              </a:rPr>
              <a:t> </a:t>
            </a:r>
            <a:r>
              <a:rPr lang="en-US" sz="900" dirty="0" err="1">
                <a:solidFill>
                  <a:schemeClr val="tx2"/>
                </a:solidFill>
                <a:ea typeface="Roboto" pitchFamily="2" charset="0"/>
              </a:rPr>
              <a:t>natus</a:t>
            </a:r>
            <a:r>
              <a:rPr lang="en-US" sz="900" dirty="0">
                <a:solidFill>
                  <a:schemeClr val="tx2"/>
                </a:solidFill>
                <a:ea typeface="Roboto" pitchFamily="2" charset="0"/>
              </a:rPr>
              <a:t> error sit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accusantium</a:t>
            </a:r>
            <a:r>
              <a:rPr lang="en-US" sz="900" dirty="0">
                <a:solidFill>
                  <a:schemeClr val="tx2"/>
                </a:solidFill>
                <a:ea typeface="Roboto" pitchFamily="2" charset="0"/>
              </a:rPr>
              <a:t> </a:t>
            </a:r>
            <a:r>
              <a:rPr lang="en-US" sz="900" dirty="0" err="1">
                <a:solidFill>
                  <a:schemeClr val="tx2"/>
                </a:solidFill>
                <a:ea typeface="Roboto" pitchFamily="2" charset="0"/>
              </a:rPr>
              <a:t>doloremque</a:t>
            </a:r>
            <a:r>
              <a:rPr lang="en-US" sz="900" dirty="0">
                <a:solidFill>
                  <a:schemeClr val="tx2"/>
                </a:solidFill>
                <a:ea typeface="Roboto" pitchFamily="2" charset="0"/>
              </a:rPr>
              <a:t> </a:t>
            </a:r>
            <a:r>
              <a:rPr lang="en-US" sz="900" dirty="0" err="1">
                <a:solidFill>
                  <a:schemeClr val="tx2"/>
                </a:solidFill>
                <a:ea typeface="Roboto" pitchFamily="2" charset="0"/>
              </a:rPr>
              <a:t>laudantium</a:t>
            </a:r>
            <a:r>
              <a:rPr lang="en-US" sz="900" dirty="0">
                <a:solidFill>
                  <a:schemeClr val="tx2"/>
                </a:solidFill>
                <a:ea typeface="Roboto" pitchFamily="2" charset="0"/>
              </a:rPr>
              <a:t>, </a:t>
            </a:r>
            <a:r>
              <a:rPr lang="en-US" sz="900" dirty="0" err="1">
                <a:solidFill>
                  <a:schemeClr val="tx2"/>
                </a:solidFill>
                <a:ea typeface="Roboto" pitchFamily="2" charset="0"/>
              </a:rPr>
              <a:t>totam</a:t>
            </a:r>
            <a:r>
              <a:rPr lang="en-US" sz="900" dirty="0">
                <a:solidFill>
                  <a:schemeClr val="tx2"/>
                </a:solidFill>
                <a:ea typeface="Roboto" pitchFamily="2" charset="0"/>
              </a:rPr>
              <a:t> rem </a:t>
            </a:r>
            <a:r>
              <a:rPr lang="en-US" sz="900" dirty="0" err="1">
                <a:solidFill>
                  <a:schemeClr val="tx2"/>
                </a:solidFill>
                <a:ea typeface="Roboto" pitchFamily="2" charset="0"/>
              </a:rPr>
              <a:t>aperiam</a:t>
            </a:r>
            <a:r>
              <a:rPr lang="en-US" sz="900" dirty="0">
                <a:solidFill>
                  <a:schemeClr val="tx2"/>
                </a:solidFill>
                <a:ea typeface="Roboto" pitchFamily="2" charset="0"/>
              </a:rPr>
              <a:t>, </a:t>
            </a:r>
            <a:r>
              <a:rPr lang="en-US" sz="900" dirty="0" err="1">
                <a:solidFill>
                  <a:schemeClr val="tx2"/>
                </a:solidFill>
                <a:ea typeface="Roboto" pitchFamily="2" charset="0"/>
              </a:rPr>
              <a:t>eaque</a:t>
            </a:r>
            <a:r>
              <a:rPr lang="en-US" sz="900" dirty="0">
                <a:solidFill>
                  <a:schemeClr val="tx2"/>
                </a:solidFill>
                <a:ea typeface="Roboto" pitchFamily="2" charset="0"/>
              </a:rPr>
              <a:t> </a:t>
            </a:r>
            <a:r>
              <a:rPr lang="en-US" sz="900" dirty="0" err="1">
                <a:solidFill>
                  <a:schemeClr val="tx2"/>
                </a:solidFill>
                <a:ea typeface="Roboto" pitchFamily="2" charset="0"/>
              </a:rPr>
              <a:t>ipsa</a:t>
            </a:r>
            <a:r>
              <a:rPr lang="en-US" sz="900" dirty="0">
                <a:solidFill>
                  <a:schemeClr val="tx2"/>
                </a:solidFill>
                <a:ea typeface="Roboto" pitchFamily="2" charset="0"/>
              </a:rPr>
              <a:t> quae ab </a:t>
            </a:r>
            <a:r>
              <a:rPr lang="en-US" sz="900" dirty="0" err="1">
                <a:solidFill>
                  <a:schemeClr val="tx2"/>
                </a:solidFill>
                <a:ea typeface="Roboto" pitchFamily="2" charset="0"/>
              </a:rPr>
              <a:t>illo</a:t>
            </a:r>
            <a:r>
              <a:rPr lang="en-US" sz="900" dirty="0">
                <a:solidFill>
                  <a:schemeClr val="tx2"/>
                </a:solidFill>
                <a:ea typeface="Roboto" pitchFamily="2" charset="0"/>
              </a:rPr>
              <a:t> </a:t>
            </a:r>
            <a:r>
              <a:rPr lang="en-US" sz="900" dirty="0" err="1">
                <a:solidFill>
                  <a:schemeClr val="tx2"/>
                </a:solidFill>
                <a:ea typeface="Roboto" pitchFamily="2" charset="0"/>
              </a:rPr>
              <a:t>inventore</a:t>
            </a:r>
            <a:r>
              <a:rPr lang="en-US" sz="900" dirty="0">
                <a:solidFill>
                  <a:schemeClr val="tx2"/>
                </a:solidFill>
                <a:ea typeface="Roboto" pitchFamily="2" charset="0"/>
              </a:rPr>
              <a:t> </a:t>
            </a:r>
            <a:r>
              <a:rPr lang="en-US" sz="900" dirty="0" err="1">
                <a:solidFill>
                  <a:schemeClr val="tx2"/>
                </a:solidFill>
                <a:ea typeface="Roboto" pitchFamily="2" charset="0"/>
              </a:rPr>
              <a:t>veritatis</a:t>
            </a:r>
            <a:r>
              <a:rPr lang="en-US" sz="900" dirty="0">
                <a:solidFill>
                  <a:schemeClr val="tx2"/>
                </a:solidFill>
                <a:ea typeface="Roboto" pitchFamily="2" charset="0"/>
              </a:rPr>
              <a:t> et quasi </a:t>
            </a:r>
            <a:r>
              <a:rPr lang="en-US" sz="900" dirty="0" err="1">
                <a:solidFill>
                  <a:schemeClr val="tx2"/>
                </a:solidFill>
                <a:ea typeface="Roboto" pitchFamily="2" charset="0"/>
              </a:rPr>
              <a:t>architecto</a:t>
            </a:r>
            <a:r>
              <a:rPr lang="en-US" sz="900" dirty="0">
                <a:solidFill>
                  <a:schemeClr val="tx2"/>
                </a:solidFill>
                <a:ea typeface="Roboto" pitchFamily="2" charset="0"/>
              </a:rPr>
              <a:t> </a:t>
            </a:r>
            <a:r>
              <a:rPr lang="en-US" sz="900" dirty="0" err="1">
                <a:solidFill>
                  <a:schemeClr val="tx2"/>
                </a:solidFill>
                <a:ea typeface="Roboto" pitchFamily="2" charset="0"/>
              </a:rPr>
              <a:t>beatae</a:t>
            </a:r>
            <a:r>
              <a:rPr lang="en-US" sz="900" dirty="0">
                <a:solidFill>
                  <a:schemeClr val="tx2"/>
                </a:solidFill>
                <a:ea typeface="Roboto" pitchFamily="2" charset="0"/>
              </a:rPr>
              <a:t> vitae dicta </a:t>
            </a:r>
            <a:r>
              <a:rPr lang="en-US" sz="900" dirty="0" err="1">
                <a:solidFill>
                  <a:schemeClr val="tx2"/>
                </a:solidFill>
                <a:ea typeface="Roboto" pitchFamily="2" charset="0"/>
              </a:rPr>
              <a:t>sunt</a:t>
            </a:r>
            <a:r>
              <a:rPr lang="en-US" sz="900" dirty="0">
                <a:solidFill>
                  <a:schemeClr val="tx2"/>
                </a:solidFill>
                <a:ea typeface="Roboto" pitchFamily="2" charset="0"/>
              </a:rPr>
              <a:t> </a:t>
            </a:r>
            <a:r>
              <a:rPr lang="en-US" sz="900" dirty="0" err="1">
                <a:solidFill>
                  <a:schemeClr val="tx2"/>
                </a:solidFill>
                <a:ea typeface="Roboto" pitchFamily="2" charset="0"/>
              </a:rPr>
              <a:t>explicabo</a:t>
            </a:r>
            <a:r>
              <a:rPr lang="en-US" sz="900" dirty="0">
                <a:solidFill>
                  <a:schemeClr val="tx2"/>
                </a:solidFill>
                <a:ea typeface="Roboto" pitchFamily="2" charset="0"/>
              </a:rPr>
              <a:t>. </a:t>
            </a:r>
            <a:r>
              <a:rPr lang="en-US" sz="900" dirty="0" err="1">
                <a:solidFill>
                  <a:schemeClr val="tx2"/>
                </a:solidFill>
                <a:ea typeface="Roboto" pitchFamily="2" charset="0"/>
              </a:rPr>
              <a:t>Nemo</a:t>
            </a:r>
            <a:r>
              <a:rPr lang="en-US" sz="900" dirty="0">
                <a:solidFill>
                  <a:schemeClr val="tx2"/>
                </a:solidFill>
                <a:ea typeface="Roboto" pitchFamily="2" charset="0"/>
              </a:rPr>
              <a:t> </a:t>
            </a:r>
            <a:r>
              <a:rPr lang="en-US" sz="900" dirty="0" err="1">
                <a:solidFill>
                  <a:schemeClr val="tx2"/>
                </a:solidFill>
                <a:ea typeface="Roboto" pitchFamily="2" charset="0"/>
              </a:rPr>
              <a:t>enim</a:t>
            </a:r>
            <a:r>
              <a:rPr lang="en-US" sz="900" dirty="0">
                <a:solidFill>
                  <a:schemeClr val="tx2"/>
                </a:solidFill>
                <a:ea typeface="Roboto" pitchFamily="2" charset="0"/>
              </a:rPr>
              <a:t> </a:t>
            </a:r>
            <a:r>
              <a:rPr lang="en-US" sz="900" dirty="0" err="1">
                <a:solidFill>
                  <a:schemeClr val="tx2"/>
                </a:solidFill>
                <a:ea typeface="Roboto" pitchFamily="2" charset="0"/>
              </a:rPr>
              <a:t>ipsam</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voluptas</a:t>
            </a:r>
            <a:r>
              <a:rPr lang="en-US" sz="900" dirty="0">
                <a:solidFill>
                  <a:schemeClr val="tx2"/>
                </a:solidFill>
                <a:ea typeface="Roboto" pitchFamily="2" charset="0"/>
              </a:rPr>
              <a:t> sit </a:t>
            </a:r>
            <a:r>
              <a:rPr lang="en-US" sz="900" dirty="0" err="1">
                <a:solidFill>
                  <a:schemeClr val="tx2"/>
                </a:solidFill>
                <a:ea typeface="Roboto" pitchFamily="2" charset="0"/>
              </a:rPr>
              <a:t>aspernatur</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a:t>
            </a:r>
            <a:r>
              <a:rPr lang="en-US" sz="900" dirty="0" err="1">
                <a:solidFill>
                  <a:schemeClr val="tx2"/>
                </a:solidFill>
                <a:ea typeface="Roboto" pitchFamily="2" charset="0"/>
              </a:rPr>
              <a:t>odit</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fugit,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consequuntur</a:t>
            </a:r>
            <a:r>
              <a:rPr lang="en-US" sz="900" dirty="0">
                <a:solidFill>
                  <a:schemeClr val="tx2"/>
                </a:solidFill>
                <a:ea typeface="Roboto" pitchFamily="2" charset="0"/>
              </a:rPr>
              <a:t> </a:t>
            </a:r>
            <a:r>
              <a:rPr lang="en-US" sz="900" dirty="0" err="1">
                <a:solidFill>
                  <a:schemeClr val="tx2"/>
                </a:solidFill>
                <a:ea typeface="Roboto" pitchFamily="2" charset="0"/>
              </a:rPr>
              <a:t>magni</a:t>
            </a:r>
            <a:r>
              <a:rPr lang="en-US" sz="900" dirty="0">
                <a:solidFill>
                  <a:schemeClr val="tx2"/>
                </a:solidFill>
                <a:ea typeface="Roboto" pitchFamily="2" charset="0"/>
              </a:rPr>
              <a:t> </a:t>
            </a:r>
            <a:r>
              <a:rPr lang="en-US" sz="900" dirty="0" err="1">
                <a:solidFill>
                  <a:schemeClr val="tx2"/>
                </a:solidFill>
                <a:ea typeface="Roboto" pitchFamily="2" charset="0"/>
              </a:rPr>
              <a:t>dolores</a:t>
            </a:r>
            <a:r>
              <a:rPr lang="en-US" sz="900" dirty="0">
                <a:solidFill>
                  <a:schemeClr val="tx2"/>
                </a:solidFill>
                <a:ea typeface="Roboto" pitchFamily="2" charset="0"/>
              </a:rPr>
              <a:t> </a:t>
            </a:r>
            <a:r>
              <a:rPr lang="en-US" sz="900" dirty="0" err="1">
                <a:solidFill>
                  <a:schemeClr val="tx2"/>
                </a:solidFill>
                <a:ea typeface="Roboto" pitchFamily="2" charset="0"/>
              </a:rPr>
              <a:t>eos</a:t>
            </a:r>
            <a:r>
              <a:rPr lang="en-US" sz="900" dirty="0">
                <a:solidFill>
                  <a:schemeClr val="tx2"/>
                </a:solidFill>
                <a:ea typeface="Roboto" pitchFamily="2" charset="0"/>
              </a:rPr>
              <a:t> qui </a:t>
            </a:r>
            <a:r>
              <a:rPr lang="en-US" sz="900" dirty="0" err="1">
                <a:solidFill>
                  <a:schemeClr val="tx2"/>
                </a:solidFill>
                <a:ea typeface="Roboto" pitchFamily="2" charset="0"/>
              </a:rPr>
              <a:t>ratione</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sequi</a:t>
            </a:r>
            <a:r>
              <a:rPr lang="en-US" sz="900" dirty="0">
                <a:solidFill>
                  <a:schemeClr val="tx2"/>
                </a:solidFill>
                <a:ea typeface="Roboto" pitchFamily="2" charset="0"/>
              </a:rPr>
              <a:t> </a:t>
            </a:r>
            <a:r>
              <a:rPr lang="en-US" sz="900" dirty="0" err="1">
                <a:solidFill>
                  <a:schemeClr val="tx2"/>
                </a:solidFill>
                <a:ea typeface="Roboto" pitchFamily="2" charset="0"/>
              </a:rPr>
              <a:t>nesciunt</a:t>
            </a:r>
            <a:r>
              <a:rPr lang="en-US" sz="900" dirty="0">
                <a:solidFill>
                  <a:schemeClr val="tx2"/>
                </a:solidFill>
                <a:ea typeface="Roboto" pitchFamily="2" charset="0"/>
              </a:rPr>
              <a:t>. </a:t>
            </a:r>
            <a:r>
              <a:rPr lang="en-US" sz="900" dirty="0" err="1">
                <a:solidFill>
                  <a:schemeClr val="tx2"/>
                </a:solidFill>
                <a:ea typeface="Roboto" pitchFamily="2" charset="0"/>
              </a:rPr>
              <a:t>Neque</a:t>
            </a:r>
            <a:r>
              <a:rPr lang="en-US" sz="900" dirty="0">
                <a:solidFill>
                  <a:schemeClr val="tx2"/>
                </a:solidFill>
                <a:ea typeface="Roboto" pitchFamily="2" charset="0"/>
              </a:rPr>
              <a:t> </a:t>
            </a:r>
            <a:r>
              <a:rPr lang="en-US" sz="900" dirty="0" err="1">
                <a:solidFill>
                  <a:schemeClr val="tx2"/>
                </a:solidFill>
                <a:ea typeface="Roboto" pitchFamily="2" charset="0"/>
              </a:rPr>
              <a:t>porro</a:t>
            </a:r>
            <a:r>
              <a:rPr lang="en-US" sz="900" dirty="0">
                <a:solidFill>
                  <a:schemeClr val="tx2"/>
                </a:solidFill>
                <a:ea typeface="Roboto" pitchFamily="2" charset="0"/>
              </a:rPr>
              <a:t> </a:t>
            </a:r>
            <a:r>
              <a:rPr lang="en-US" sz="900" dirty="0" err="1">
                <a:solidFill>
                  <a:schemeClr val="tx2"/>
                </a:solidFill>
                <a:ea typeface="Roboto" pitchFamily="2" charset="0"/>
              </a:rPr>
              <a:t>quisquam</a:t>
            </a:r>
            <a:r>
              <a:rPr lang="en-US" sz="900" dirty="0">
                <a:solidFill>
                  <a:schemeClr val="tx2"/>
                </a:solidFill>
                <a:ea typeface="Roboto" pitchFamily="2" charset="0"/>
              </a:rPr>
              <a:t> </a:t>
            </a:r>
            <a:r>
              <a:rPr lang="en-US" sz="900" dirty="0" err="1">
                <a:solidFill>
                  <a:schemeClr val="tx2"/>
                </a:solidFill>
                <a:ea typeface="Roboto" pitchFamily="2" charset="0"/>
              </a:rPr>
              <a:t>est</a:t>
            </a:r>
            <a:r>
              <a:rPr lang="en-US" sz="900" dirty="0">
                <a:solidFill>
                  <a:schemeClr val="tx2"/>
                </a:solidFill>
                <a:ea typeface="Roboto" pitchFamily="2" charset="0"/>
              </a:rPr>
              <a:t>, qui </a:t>
            </a:r>
            <a:r>
              <a:rPr lang="en-US" sz="900" dirty="0" err="1">
                <a:solidFill>
                  <a:schemeClr val="tx2"/>
                </a:solidFill>
                <a:ea typeface="Roboto" pitchFamily="2" charset="0"/>
              </a:rPr>
              <a:t>dolorem</a:t>
            </a:r>
            <a:r>
              <a:rPr lang="en-US" sz="900" dirty="0">
                <a:solidFill>
                  <a:schemeClr val="tx2"/>
                </a:solidFill>
                <a:ea typeface="Roboto" pitchFamily="2" charset="0"/>
              </a:rPr>
              <a:t> ipsum </a:t>
            </a:r>
            <a:r>
              <a:rPr lang="en-US" sz="900" dirty="0" err="1">
                <a:solidFill>
                  <a:schemeClr val="tx2"/>
                </a:solidFill>
                <a:ea typeface="Roboto" pitchFamily="2" charset="0"/>
              </a:rPr>
              <a:t>quia</a:t>
            </a:r>
            <a:r>
              <a:rPr lang="en-US" sz="900" dirty="0">
                <a:solidFill>
                  <a:schemeClr val="tx2"/>
                </a:solidFill>
                <a:ea typeface="Roboto" pitchFamily="2" charset="0"/>
              </a:rPr>
              <a:t> dolor sit </a:t>
            </a:r>
            <a:r>
              <a:rPr lang="en-US" sz="900" dirty="0" err="1">
                <a:solidFill>
                  <a:schemeClr val="tx2"/>
                </a:solidFill>
                <a:ea typeface="Roboto" pitchFamily="2" charset="0"/>
              </a:rPr>
              <a:t>amet</a:t>
            </a:r>
            <a:r>
              <a:rPr lang="en-US" sz="900" dirty="0">
                <a:solidFill>
                  <a:schemeClr val="tx2"/>
                </a:solidFill>
                <a:ea typeface="Roboto" pitchFamily="2" charset="0"/>
              </a:rPr>
              <a:t>, </a:t>
            </a:r>
            <a:r>
              <a:rPr lang="en-US" sz="900" dirty="0" err="1">
                <a:solidFill>
                  <a:schemeClr val="tx2"/>
                </a:solidFill>
                <a:ea typeface="Roboto" pitchFamily="2" charset="0"/>
              </a:rPr>
              <a:t>consectetur</a:t>
            </a:r>
            <a:r>
              <a:rPr lang="en-US" sz="900" dirty="0">
                <a:solidFill>
                  <a:schemeClr val="tx2"/>
                </a:solidFill>
                <a:ea typeface="Roboto" pitchFamily="2" charset="0"/>
              </a:rPr>
              <a:t>, </a:t>
            </a:r>
            <a:r>
              <a:rPr lang="en-US" sz="900" dirty="0" err="1">
                <a:solidFill>
                  <a:schemeClr val="tx2"/>
                </a:solidFill>
                <a:ea typeface="Roboto" pitchFamily="2" charset="0"/>
              </a:rPr>
              <a:t>adipisci</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non </a:t>
            </a:r>
            <a:r>
              <a:rPr lang="en-US" sz="900" dirty="0" err="1">
                <a:solidFill>
                  <a:schemeClr val="tx2"/>
                </a:solidFill>
                <a:ea typeface="Roboto" pitchFamily="2" charset="0"/>
              </a:rPr>
              <a:t>numquam</a:t>
            </a:r>
            <a:r>
              <a:rPr lang="en-US" sz="900" dirty="0">
                <a:solidFill>
                  <a:schemeClr val="tx2"/>
                </a:solidFill>
                <a:ea typeface="Roboto" pitchFamily="2" charset="0"/>
              </a:rPr>
              <a:t> </a:t>
            </a:r>
            <a:r>
              <a:rPr lang="en-US" sz="900" dirty="0" err="1">
                <a:solidFill>
                  <a:schemeClr val="tx2"/>
                </a:solidFill>
                <a:ea typeface="Roboto" pitchFamily="2" charset="0"/>
              </a:rPr>
              <a:t>eius</a:t>
            </a:r>
            <a:r>
              <a:rPr lang="en-US" sz="900" dirty="0">
                <a:solidFill>
                  <a:schemeClr val="tx2"/>
                </a:solidFill>
                <a:ea typeface="Roboto" pitchFamily="2" charset="0"/>
              </a:rPr>
              <a:t> </a:t>
            </a:r>
            <a:r>
              <a:rPr lang="en-US" sz="900" dirty="0" err="1">
                <a:solidFill>
                  <a:schemeClr val="tx2"/>
                </a:solidFill>
                <a:ea typeface="Roboto" pitchFamily="2" charset="0"/>
              </a:rPr>
              <a:t>modi</a:t>
            </a:r>
            <a:r>
              <a:rPr lang="en-US" sz="900" dirty="0">
                <a:solidFill>
                  <a:schemeClr val="tx2"/>
                </a:solidFill>
                <a:ea typeface="Roboto" pitchFamily="2" charset="0"/>
              </a:rPr>
              <a:t> </a:t>
            </a:r>
            <a:r>
              <a:rPr lang="en-US" sz="900" dirty="0" err="1">
                <a:solidFill>
                  <a:schemeClr val="tx2"/>
                </a:solidFill>
                <a:ea typeface="Roboto" pitchFamily="2" charset="0"/>
              </a:rPr>
              <a:t>tempora</a:t>
            </a:r>
            <a:r>
              <a:rPr lang="en-US" sz="900" dirty="0">
                <a:solidFill>
                  <a:schemeClr val="tx2"/>
                </a:solidFill>
                <a:ea typeface="Roboto" pitchFamily="2" charset="0"/>
              </a:rPr>
              <a:t> </a:t>
            </a:r>
            <a:r>
              <a:rPr lang="en-US" sz="900" dirty="0" err="1">
                <a:solidFill>
                  <a:schemeClr val="tx2"/>
                </a:solidFill>
                <a:ea typeface="Roboto" pitchFamily="2" charset="0"/>
              </a:rPr>
              <a:t>incidunt</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labore</a:t>
            </a:r>
            <a:r>
              <a:rPr lang="en-US" sz="900" dirty="0">
                <a:solidFill>
                  <a:schemeClr val="tx2"/>
                </a:solidFill>
                <a:ea typeface="Roboto" pitchFamily="2" charset="0"/>
              </a:rPr>
              <a:t> et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magnam</a:t>
            </a:r>
            <a:r>
              <a:rPr lang="en-US" sz="900" dirty="0">
                <a:solidFill>
                  <a:schemeClr val="tx2"/>
                </a:solidFill>
                <a:ea typeface="Roboto" pitchFamily="2" charset="0"/>
              </a:rPr>
              <a:t> </a:t>
            </a:r>
            <a:r>
              <a:rPr lang="en-US" sz="900" dirty="0" err="1">
                <a:solidFill>
                  <a:schemeClr val="tx2"/>
                </a:solidFill>
                <a:ea typeface="Roboto" pitchFamily="2" charset="0"/>
              </a:rPr>
              <a:t>aliquam</a:t>
            </a:r>
            <a:r>
              <a:rPr lang="en-US" sz="900" dirty="0">
                <a:solidFill>
                  <a:schemeClr val="tx2"/>
                </a:solidFill>
                <a:ea typeface="Roboto" pitchFamily="2" charset="0"/>
              </a:rPr>
              <a:t> </a:t>
            </a:r>
            <a:r>
              <a:rPr lang="en-US" sz="900" dirty="0" err="1">
                <a:solidFill>
                  <a:schemeClr val="tx2"/>
                </a:solidFill>
                <a:ea typeface="Roboto" pitchFamily="2" charset="0"/>
              </a:rPr>
              <a:t>quaerat</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smtClean="0">
                <a:solidFill>
                  <a:schemeClr val="tx2"/>
                </a:solidFill>
                <a:ea typeface="Roboto" pitchFamily="2" charset="0"/>
              </a:rPr>
              <a:t>.</a:t>
            </a:r>
            <a:endParaRPr lang="en-US" sz="900" dirty="0">
              <a:solidFill>
                <a:schemeClr val="tx2"/>
              </a:solidFill>
              <a:ea typeface="Roboto" pitchFamily="2" charset="0"/>
            </a:endParaRPr>
          </a:p>
          <a:p>
            <a:endParaRPr lang="en-US" sz="900" dirty="0" smtClean="0">
              <a:solidFill>
                <a:schemeClr val="tx2"/>
              </a:solidFill>
              <a:ea typeface="Roboto" pitchFamily="2" charset="0"/>
            </a:endParaRPr>
          </a:p>
          <a:p>
            <a:r>
              <a:rPr lang="en-US" sz="900" dirty="0" err="1">
                <a:solidFill>
                  <a:schemeClr val="tx2"/>
                </a:solidFill>
                <a:ea typeface="Roboto" pitchFamily="2" charset="0"/>
              </a:rPr>
              <a:t>Duis</a:t>
            </a:r>
            <a:r>
              <a:rPr lang="en-US" sz="900" dirty="0">
                <a:solidFill>
                  <a:schemeClr val="tx2"/>
                </a:solidFill>
                <a:ea typeface="Roboto" pitchFamily="2" charset="0"/>
              </a:rPr>
              <a:t> </a:t>
            </a:r>
            <a:r>
              <a:rPr lang="en-US" sz="900" dirty="0" err="1">
                <a:solidFill>
                  <a:schemeClr val="tx2"/>
                </a:solidFill>
                <a:ea typeface="Roboto" pitchFamily="2" charset="0"/>
              </a:rPr>
              <a:t>aute</a:t>
            </a:r>
            <a:r>
              <a:rPr lang="en-US" sz="900" dirty="0">
                <a:solidFill>
                  <a:schemeClr val="tx2"/>
                </a:solidFill>
                <a:ea typeface="Roboto" pitchFamily="2" charset="0"/>
              </a:rPr>
              <a:t> </a:t>
            </a:r>
            <a:r>
              <a:rPr lang="en-US" sz="900" dirty="0" err="1">
                <a:solidFill>
                  <a:schemeClr val="tx2"/>
                </a:solidFill>
                <a:ea typeface="Roboto" pitchFamily="2" charset="0"/>
              </a:rPr>
              <a:t>irure</a:t>
            </a:r>
            <a:r>
              <a:rPr lang="en-US" sz="900" dirty="0">
                <a:solidFill>
                  <a:schemeClr val="tx2"/>
                </a:solidFill>
                <a:ea typeface="Roboto" pitchFamily="2" charset="0"/>
              </a:rPr>
              <a:t> dolor in </a:t>
            </a:r>
            <a:r>
              <a:rPr lang="en-US" sz="900" dirty="0" err="1">
                <a:solidFill>
                  <a:schemeClr val="tx2"/>
                </a:solidFill>
                <a:ea typeface="Roboto" pitchFamily="2" charset="0"/>
              </a:rPr>
              <a:t>reprehenderit</a:t>
            </a:r>
            <a:r>
              <a:rPr lang="en-US" sz="900" dirty="0">
                <a:solidFill>
                  <a:schemeClr val="tx2"/>
                </a:solidFill>
                <a:ea typeface="Roboto" pitchFamily="2" charset="0"/>
              </a:rPr>
              <a:t> in </a:t>
            </a:r>
            <a:r>
              <a:rPr lang="en-US" sz="900" dirty="0" err="1">
                <a:solidFill>
                  <a:schemeClr val="tx2"/>
                </a:solidFill>
                <a:ea typeface="Roboto" pitchFamily="2" charset="0"/>
              </a:rPr>
              <a:t>voluptate</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esse</a:t>
            </a:r>
            <a:r>
              <a:rPr lang="en-US" sz="900" dirty="0">
                <a:solidFill>
                  <a:schemeClr val="tx2"/>
                </a:solidFill>
                <a:ea typeface="Roboto" pitchFamily="2" charset="0"/>
              </a:rPr>
              <a:t> </a:t>
            </a:r>
            <a:r>
              <a:rPr lang="en-US" sz="900" dirty="0" err="1">
                <a:solidFill>
                  <a:schemeClr val="tx2"/>
                </a:solidFill>
                <a:ea typeface="Roboto" pitchFamily="2" charset="0"/>
              </a:rPr>
              <a:t>cillum</a:t>
            </a:r>
            <a:r>
              <a:rPr lang="en-US" sz="900" dirty="0">
                <a:solidFill>
                  <a:schemeClr val="tx2"/>
                </a:solidFill>
                <a:ea typeface="Roboto" pitchFamily="2" charset="0"/>
              </a:rPr>
              <a: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eu</a:t>
            </a:r>
            <a:r>
              <a:rPr lang="en-US" sz="900" dirty="0">
                <a:solidFill>
                  <a:schemeClr val="tx2"/>
                </a:solidFill>
                <a:ea typeface="Roboto" pitchFamily="2" charset="0"/>
              </a:rPr>
              <a:t> </a:t>
            </a:r>
            <a:r>
              <a:rPr lang="en-US" sz="900" dirty="0" err="1">
                <a:solidFill>
                  <a:schemeClr val="tx2"/>
                </a:solidFill>
                <a:ea typeface="Roboto" pitchFamily="2" charset="0"/>
              </a:rPr>
              <a:t>fugiat</a:t>
            </a:r>
            <a:r>
              <a:rPr lang="en-US" sz="900" dirty="0">
                <a:solidFill>
                  <a:schemeClr val="tx2"/>
                </a:solidFill>
                <a:ea typeface="Roboto" pitchFamily="2" charset="0"/>
              </a:rPr>
              <a:t> </a:t>
            </a:r>
            <a:r>
              <a:rPr lang="en-US" sz="900" dirty="0" err="1">
                <a:solidFill>
                  <a:schemeClr val="tx2"/>
                </a:solidFill>
                <a:ea typeface="Roboto" pitchFamily="2" charset="0"/>
              </a:rPr>
              <a:t>nulla</a:t>
            </a:r>
            <a:r>
              <a:rPr lang="en-US" sz="900" dirty="0">
                <a:solidFill>
                  <a:schemeClr val="tx2"/>
                </a:solidFill>
                <a:ea typeface="Roboto" pitchFamily="2" charset="0"/>
              </a:rPr>
              <a:t> </a:t>
            </a:r>
            <a:r>
              <a:rPr lang="en-US" sz="900" dirty="0" err="1">
                <a:solidFill>
                  <a:schemeClr val="tx2"/>
                </a:solidFill>
                <a:ea typeface="Roboto" pitchFamily="2" charset="0"/>
              </a:rPr>
              <a:t>pariatur</a:t>
            </a:r>
            <a:r>
              <a:rPr lang="en-US" sz="900" dirty="0">
                <a:solidFill>
                  <a:schemeClr val="tx2"/>
                </a:solidFill>
                <a:ea typeface="Roboto" pitchFamily="2" charset="0"/>
              </a:rPr>
              <a:t>. </a:t>
            </a:r>
            <a:r>
              <a:rPr lang="en-US" sz="900" dirty="0" err="1">
                <a:solidFill>
                  <a:schemeClr val="tx2"/>
                </a:solidFill>
                <a:ea typeface="Roboto" pitchFamily="2" charset="0"/>
              </a:rPr>
              <a:t>Excepteur</a:t>
            </a:r>
            <a:r>
              <a:rPr lang="en-US" sz="900" dirty="0">
                <a:solidFill>
                  <a:schemeClr val="tx2"/>
                </a:solidFill>
                <a:ea typeface="Roboto" pitchFamily="2" charset="0"/>
              </a:rPr>
              <a:t> </a:t>
            </a:r>
            <a:r>
              <a:rPr lang="en-US" sz="900" dirty="0" err="1">
                <a:solidFill>
                  <a:schemeClr val="tx2"/>
                </a:solidFill>
                <a:ea typeface="Roboto" pitchFamily="2" charset="0"/>
              </a:rPr>
              <a:t>sint</a:t>
            </a:r>
            <a:r>
              <a:rPr lang="en-US" sz="900" dirty="0">
                <a:solidFill>
                  <a:schemeClr val="tx2"/>
                </a:solidFill>
                <a:ea typeface="Roboto" pitchFamily="2" charset="0"/>
              </a:rPr>
              <a:t> </a:t>
            </a:r>
            <a:r>
              <a:rPr lang="en-US" sz="900" dirty="0" err="1">
                <a:solidFill>
                  <a:schemeClr val="tx2"/>
                </a:solidFill>
                <a:ea typeface="Roboto" pitchFamily="2" charset="0"/>
              </a:rPr>
              <a:t>occaecat</a:t>
            </a:r>
            <a:r>
              <a:rPr lang="en-US" sz="900" dirty="0">
                <a:solidFill>
                  <a:schemeClr val="tx2"/>
                </a:solidFill>
                <a:ea typeface="Roboto" pitchFamily="2" charset="0"/>
              </a:rPr>
              <a:t> </a:t>
            </a:r>
            <a:r>
              <a:rPr lang="en-US" sz="900" dirty="0" err="1">
                <a:solidFill>
                  <a:schemeClr val="tx2"/>
                </a:solidFill>
                <a:ea typeface="Roboto" pitchFamily="2" charset="0"/>
              </a:rPr>
              <a:t>cupidatat</a:t>
            </a:r>
            <a:r>
              <a:rPr lang="en-US" sz="900" dirty="0">
                <a:solidFill>
                  <a:schemeClr val="tx2"/>
                </a:solidFill>
                <a:ea typeface="Roboto" pitchFamily="2" charset="0"/>
              </a:rPr>
              <a:t> non </a:t>
            </a:r>
            <a:r>
              <a:rPr lang="en-US" sz="900" dirty="0" err="1">
                <a:solidFill>
                  <a:schemeClr val="tx2"/>
                </a:solidFill>
                <a:ea typeface="Roboto" pitchFamily="2" charset="0"/>
              </a:rPr>
              <a:t>proident</a:t>
            </a:r>
            <a:r>
              <a:rPr lang="en-US" sz="900" dirty="0">
                <a:solidFill>
                  <a:schemeClr val="tx2"/>
                </a:solidFill>
                <a:ea typeface="Roboto" pitchFamily="2" charset="0"/>
              </a:rPr>
              <a:t>, </a:t>
            </a:r>
            <a:r>
              <a:rPr lang="en-US" sz="900" dirty="0" err="1">
                <a:solidFill>
                  <a:schemeClr val="tx2"/>
                </a:solidFill>
                <a:ea typeface="Roboto" pitchFamily="2" charset="0"/>
              </a:rPr>
              <a:t>sunt</a:t>
            </a:r>
            <a:r>
              <a:rPr lang="en-US" sz="900" dirty="0">
                <a:solidFill>
                  <a:schemeClr val="tx2"/>
                </a:solidFill>
                <a:ea typeface="Roboto" pitchFamily="2" charset="0"/>
              </a:rPr>
              <a:t> in culpa qui </a:t>
            </a:r>
            <a:r>
              <a:rPr lang="en-US" sz="900" dirty="0" err="1">
                <a:solidFill>
                  <a:schemeClr val="tx2"/>
                </a:solidFill>
                <a:ea typeface="Roboto" pitchFamily="2" charset="0"/>
              </a:rPr>
              <a:t>officia</a:t>
            </a:r>
            <a:r>
              <a:rPr lang="en-US" sz="900" dirty="0">
                <a:solidFill>
                  <a:schemeClr val="tx2"/>
                </a:solidFill>
                <a:ea typeface="Roboto" pitchFamily="2" charset="0"/>
              </a:rPr>
              <a:t> </a:t>
            </a:r>
            <a:r>
              <a:rPr lang="en-US" sz="900" dirty="0" err="1">
                <a:solidFill>
                  <a:schemeClr val="tx2"/>
                </a:solidFill>
                <a:ea typeface="Roboto" pitchFamily="2" charset="0"/>
              </a:rPr>
              <a:t>deserunt</a:t>
            </a:r>
            <a:r>
              <a:rPr lang="en-US" sz="900" dirty="0">
                <a:solidFill>
                  <a:schemeClr val="tx2"/>
                </a:solidFill>
                <a:ea typeface="Roboto" pitchFamily="2" charset="0"/>
              </a:rPr>
              <a:t> </a:t>
            </a:r>
            <a:r>
              <a:rPr lang="en-US" sz="900" dirty="0" err="1">
                <a:solidFill>
                  <a:schemeClr val="tx2"/>
                </a:solidFill>
                <a:ea typeface="Roboto" pitchFamily="2" charset="0"/>
              </a:rPr>
              <a:t>mollit</a:t>
            </a:r>
            <a:r>
              <a:rPr lang="en-US" sz="900" dirty="0">
                <a:solidFill>
                  <a:schemeClr val="tx2"/>
                </a:solidFill>
                <a:ea typeface="Roboto" pitchFamily="2" charset="0"/>
              </a:rPr>
              <a:t> </a:t>
            </a:r>
            <a:r>
              <a:rPr lang="en-US" sz="900" dirty="0" err="1">
                <a:solidFill>
                  <a:schemeClr val="tx2"/>
                </a:solidFill>
                <a:ea typeface="Roboto" pitchFamily="2" charset="0"/>
              </a:rPr>
              <a:t>anim</a:t>
            </a:r>
            <a:r>
              <a:rPr lang="en-US" sz="900" dirty="0">
                <a:solidFill>
                  <a:schemeClr val="tx2"/>
                </a:solidFill>
                <a:ea typeface="Roboto" pitchFamily="2" charset="0"/>
              </a:rPr>
              <a:t> id </a:t>
            </a:r>
            <a:r>
              <a:rPr lang="en-US" sz="900" dirty="0" err="1">
                <a:solidFill>
                  <a:schemeClr val="tx2"/>
                </a:solidFill>
                <a:ea typeface="Roboto" pitchFamily="2" charset="0"/>
              </a:rPr>
              <a:t>est</a:t>
            </a:r>
            <a:r>
              <a:rPr lang="en-US" sz="900" dirty="0">
                <a:solidFill>
                  <a:schemeClr val="tx2"/>
                </a:solidFill>
                <a:ea typeface="Roboto" pitchFamily="2" charset="0"/>
              </a:rPr>
              <a:t> </a:t>
            </a:r>
            <a:r>
              <a:rPr lang="en-US" sz="900" dirty="0" err="1">
                <a:solidFill>
                  <a:schemeClr val="tx2"/>
                </a:solidFill>
                <a:ea typeface="Roboto" pitchFamily="2" charset="0"/>
              </a:rPr>
              <a:t>laborum</a:t>
            </a:r>
            <a:r>
              <a:rPr lang="en-US" sz="900" dirty="0">
                <a:solidFill>
                  <a:schemeClr val="tx2"/>
                </a:solidFill>
                <a:ea typeface="Roboto" pitchFamily="2" charset="0"/>
              </a:rPr>
              <a:t>. </a:t>
            </a:r>
            <a:endParaRPr lang="en-US" sz="900" dirty="0" smtClean="0">
              <a:solidFill>
                <a:schemeClr val="tx2"/>
              </a:solidFill>
              <a:ea typeface="Roboto" pitchFamily="2" charset="0"/>
            </a:endParaRPr>
          </a:p>
          <a:p>
            <a:endParaRPr lang="en-US" sz="900" dirty="0">
              <a:solidFill>
                <a:schemeClr val="tx2"/>
              </a:solidFill>
              <a:ea typeface="Roboto" pitchFamily="2" charset="0"/>
            </a:endParaRPr>
          </a:p>
          <a:p>
            <a:r>
              <a:rPr lang="en-US" sz="900" dirty="0" err="1" smtClean="0">
                <a:solidFill>
                  <a:schemeClr val="tx2"/>
                </a:solidFill>
                <a:ea typeface="Roboto" pitchFamily="2" charset="0"/>
              </a:rPr>
              <a:t>sed</a:t>
            </a:r>
            <a:r>
              <a:rPr lang="en-US" sz="900" dirty="0" smtClean="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perspiciatis</a:t>
            </a:r>
            <a:r>
              <a:rPr lang="en-US" sz="900" dirty="0">
                <a:solidFill>
                  <a:schemeClr val="tx2"/>
                </a:solidFill>
                <a:ea typeface="Roboto" pitchFamily="2" charset="0"/>
              </a:rPr>
              <a:t> </a:t>
            </a:r>
            <a:r>
              <a:rPr lang="en-US" sz="900" dirty="0" err="1">
                <a:solidFill>
                  <a:schemeClr val="tx2"/>
                </a:solidFill>
                <a:ea typeface="Roboto" pitchFamily="2" charset="0"/>
              </a:rPr>
              <a:t>unde</a:t>
            </a:r>
            <a:r>
              <a:rPr lang="en-US" sz="900" dirty="0">
                <a:solidFill>
                  <a:schemeClr val="tx2"/>
                </a:solidFill>
                <a:ea typeface="Roboto" pitchFamily="2" charset="0"/>
              </a:rPr>
              <a:t> </a:t>
            </a:r>
            <a:r>
              <a:rPr lang="en-US" sz="900" dirty="0" err="1">
                <a:solidFill>
                  <a:schemeClr val="tx2"/>
                </a:solidFill>
                <a:ea typeface="Roboto" pitchFamily="2" charset="0"/>
              </a:rPr>
              <a:t>omnis</a:t>
            </a:r>
            <a:r>
              <a:rPr lang="en-US" sz="900" dirty="0">
                <a:solidFill>
                  <a:schemeClr val="tx2"/>
                </a:solidFill>
                <a:ea typeface="Roboto" pitchFamily="2" charset="0"/>
              </a:rPr>
              <a:t> </a:t>
            </a:r>
            <a:r>
              <a:rPr lang="en-US" sz="900" dirty="0" err="1">
                <a:solidFill>
                  <a:schemeClr val="tx2"/>
                </a:solidFill>
                <a:ea typeface="Roboto" pitchFamily="2" charset="0"/>
              </a:rPr>
              <a:t>iste</a:t>
            </a:r>
            <a:r>
              <a:rPr lang="en-US" sz="900" dirty="0">
                <a:solidFill>
                  <a:schemeClr val="tx2"/>
                </a:solidFill>
                <a:ea typeface="Roboto" pitchFamily="2" charset="0"/>
              </a:rPr>
              <a:t> </a:t>
            </a:r>
            <a:r>
              <a:rPr lang="en-US" sz="900" dirty="0" err="1">
                <a:solidFill>
                  <a:schemeClr val="tx2"/>
                </a:solidFill>
                <a:ea typeface="Roboto" pitchFamily="2" charset="0"/>
              </a:rPr>
              <a:t>natus</a:t>
            </a:r>
            <a:r>
              <a:rPr lang="en-US" sz="900" dirty="0">
                <a:solidFill>
                  <a:schemeClr val="tx2"/>
                </a:solidFill>
                <a:ea typeface="Roboto" pitchFamily="2" charset="0"/>
              </a:rPr>
              <a:t> error sit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accusantium</a:t>
            </a:r>
            <a:r>
              <a:rPr lang="en-US" sz="900" dirty="0">
                <a:solidFill>
                  <a:schemeClr val="tx2"/>
                </a:solidFill>
                <a:ea typeface="Roboto" pitchFamily="2" charset="0"/>
              </a:rPr>
              <a:t> </a:t>
            </a:r>
            <a:r>
              <a:rPr lang="en-US" sz="900" dirty="0" err="1">
                <a:solidFill>
                  <a:schemeClr val="tx2"/>
                </a:solidFill>
                <a:ea typeface="Roboto" pitchFamily="2" charset="0"/>
              </a:rPr>
              <a:t>doloremque</a:t>
            </a:r>
            <a:r>
              <a:rPr lang="en-US" sz="900" dirty="0">
                <a:solidFill>
                  <a:schemeClr val="tx2"/>
                </a:solidFill>
                <a:ea typeface="Roboto" pitchFamily="2" charset="0"/>
              </a:rPr>
              <a:t> </a:t>
            </a:r>
            <a:r>
              <a:rPr lang="en-US" sz="900" dirty="0" err="1">
                <a:solidFill>
                  <a:schemeClr val="tx2"/>
                </a:solidFill>
                <a:ea typeface="Roboto" pitchFamily="2" charset="0"/>
              </a:rPr>
              <a:t>laudantium</a:t>
            </a:r>
            <a:r>
              <a:rPr lang="en-US" sz="900" dirty="0">
                <a:solidFill>
                  <a:schemeClr val="tx2"/>
                </a:solidFill>
                <a:ea typeface="Roboto" pitchFamily="2" charset="0"/>
              </a:rPr>
              <a:t>, </a:t>
            </a:r>
            <a:r>
              <a:rPr lang="en-US" sz="900" dirty="0" err="1">
                <a:solidFill>
                  <a:schemeClr val="tx2"/>
                </a:solidFill>
                <a:ea typeface="Roboto" pitchFamily="2" charset="0"/>
              </a:rPr>
              <a:t>totam</a:t>
            </a:r>
            <a:r>
              <a:rPr lang="en-US" sz="900" dirty="0">
                <a:solidFill>
                  <a:schemeClr val="tx2"/>
                </a:solidFill>
                <a:ea typeface="Roboto" pitchFamily="2" charset="0"/>
              </a:rPr>
              <a:t> rem </a:t>
            </a:r>
            <a:r>
              <a:rPr lang="en-US" sz="900" dirty="0" err="1">
                <a:solidFill>
                  <a:schemeClr val="tx2"/>
                </a:solidFill>
                <a:ea typeface="Roboto" pitchFamily="2" charset="0"/>
              </a:rPr>
              <a:t>aperiam</a:t>
            </a:r>
            <a:r>
              <a:rPr lang="en-US" sz="900" dirty="0">
                <a:solidFill>
                  <a:schemeClr val="tx2"/>
                </a:solidFill>
                <a:ea typeface="Roboto" pitchFamily="2" charset="0"/>
              </a:rPr>
              <a:t>, </a:t>
            </a:r>
            <a:r>
              <a:rPr lang="en-US" sz="900" dirty="0" err="1">
                <a:solidFill>
                  <a:schemeClr val="tx2"/>
                </a:solidFill>
                <a:ea typeface="Roboto" pitchFamily="2" charset="0"/>
              </a:rPr>
              <a:t>eaque</a:t>
            </a:r>
            <a:r>
              <a:rPr lang="en-US" sz="900" dirty="0">
                <a:solidFill>
                  <a:schemeClr val="tx2"/>
                </a:solidFill>
                <a:ea typeface="Roboto" pitchFamily="2" charset="0"/>
              </a:rPr>
              <a:t> </a:t>
            </a:r>
            <a:r>
              <a:rPr lang="en-US" sz="900" dirty="0" err="1">
                <a:solidFill>
                  <a:schemeClr val="tx2"/>
                </a:solidFill>
                <a:ea typeface="Roboto" pitchFamily="2" charset="0"/>
              </a:rPr>
              <a:t>ipsa</a:t>
            </a:r>
            <a:r>
              <a:rPr lang="en-US" sz="900" dirty="0">
                <a:solidFill>
                  <a:schemeClr val="tx2"/>
                </a:solidFill>
                <a:ea typeface="Roboto" pitchFamily="2" charset="0"/>
              </a:rPr>
              <a:t> quae ab </a:t>
            </a:r>
            <a:r>
              <a:rPr lang="en-US" sz="900" dirty="0" err="1">
                <a:solidFill>
                  <a:schemeClr val="tx2"/>
                </a:solidFill>
                <a:ea typeface="Roboto" pitchFamily="2" charset="0"/>
              </a:rPr>
              <a:t>illo</a:t>
            </a:r>
            <a:r>
              <a:rPr lang="en-US" sz="900" dirty="0">
                <a:solidFill>
                  <a:schemeClr val="tx2"/>
                </a:solidFill>
                <a:ea typeface="Roboto" pitchFamily="2" charset="0"/>
              </a:rPr>
              <a:t> </a:t>
            </a:r>
            <a:r>
              <a:rPr lang="en-US" sz="900" dirty="0" err="1">
                <a:solidFill>
                  <a:schemeClr val="tx2"/>
                </a:solidFill>
                <a:ea typeface="Roboto" pitchFamily="2" charset="0"/>
              </a:rPr>
              <a:t>inventore</a:t>
            </a:r>
            <a:r>
              <a:rPr lang="en-US" sz="900" dirty="0">
                <a:solidFill>
                  <a:schemeClr val="tx2"/>
                </a:solidFill>
                <a:ea typeface="Roboto" pitchFamily="2" charset="0"/>
              </a:rPr>
              <a:t> </a:t>
            </a:r>
            <a:r>
              <a:rPr lang="en-US" sz="900" dirty="0" err="1">
                <a:solidFill>
                  <a:schemeClr val="tx2"/>
                </a:solidFill>
                <a:ea typeface="Roboto" pitchFamily="2" charset="0"/>
              </a:rPr>
              <a:t>veritatis</a:t>
            </a:r>
            <a:r>
              <a:rPr lang="en-US" sz="900" dirty="0">
                <a:solidFill>
                  <a:schemeClr val="tx2"/>
                </a:solidFill>
                <a:ea typeface="Roboto" pitchFamily="2" charset="0"/>
              </a:rPr>
              <a:t> et quasi </a:t>
            </a:r>
            <a:r>
              <a:rPr lang="en-US" sz="900" dirty="0" err="1">
                <a:solidFill>
                  <a:schemeClr val="tx2"/>
                </a:solidFill>
                <a:ea typeface="Roboto" pitchFamily="2" charset="0"/>
              </a:rPr>
              <a:t>architecto</a:t>
            </a:r>
            <a:r>
              <a:rPr lang="en-US" sz="900" dirty="0">
                <a:solidFill>
                  <a:schemeClr val="tx2"/>
                </a:solidFill>
                <a:ea typeface="Roboto" pitchFamily="2" charset="0"/>
              </a:rPr>
              <a:t> </a:t>
            </a:r>
            <a:r>
              <a:rPr lang="en-US" sz="900" dirty="0" err="1">
                <a:solidFill>
                  <a:schemeClr val="tx2"/>
                </a:solidFill>
                <a:ea typeface="Roboto" pitchFamily="2" charset="0"/>
              </a:rPr>
              <a:t>beatae</a:t>
            </a:r>
            <a:r>
              <a:rPr lang="en-US" sz="900" dirty="0">
                <a:solidFill>
                  <a:schemeClr val="tx2"/>
                </a:solidFill>
                <a:ea typeface="Roboto" pitchFamily="2" charset="0"/>
              </a:rPr>
              <a:t> vitae dicta </a:t>
            </a:r>
            <a:r>
              <a:rPr lang="en-US" sz="900" dirty="0" err="1">
                <a:solidFill>
                  <a:schemeClr val="tx2"/>
                </a:solidFill>
                <a:ea typeface="Roboto" pitchFamily="2" charset="0"/>
              </a:rPr>
              <a:t>sunt</a:t>
            </a:r>
            <a:r>
              <a:rPr lang="en-US" sz="900" dirty="0">
                <a:solidFill>
                  <a:schemeClr val="tx2"/>
                </a:solidFill>
                <a:ea typeface="Roboto" pitchFamily="2" charset="0"/>
              </a:rPr>
              <a:t> </a:t>
            </a:r>
            <a:r>
              <a:rPr lang="en-US" sz="900" dirty="0" err="1">
                <a:solidFill>
                  <a:schemeClr val="tx2"/>
                </a:solidFill>
                <a:ea typeface="Roboto" pitchFamily="2" charset="0"/>
              </a:rPr>
              <a:t>explicabo</a:t>
            </a:r>
            <a:r>
              <a:rPr lang="en-US" sz="900" dirty="0">
                <a:solidFill>
                  <a:schemeClr val="tx2"/>
                </a:solidFill>
                <a:ea typeface="Roboto" pitchFamily="2" charset="0"/>
              </a:rPr>
              <a:t>. </a:t>
            </a:r>
            <a:r>
              <a:rPr lang="en-US" sz="900" dirty="0" err="1">
                <a:solidFill>
                  <a:schemeClr val="tx2"/>
                </a:solidFill>
                <a:ea typeface="Roboto" pitchFamily="2" charset="0"/>
              </a:rPr>
              <a:t>Nemo</a:t>
            </a:r>
            <a:r>
              <a:rPr lang="en-US" sz="900" dirty="0">
                <a:solidFill>
                  <a:schemeClr val="tx2"/>
                </a:solidFill>
                <a:ea typeface="Roboto" pitchFamily="2" charset="0"/>
              </a:rPr>
              <a:t> </a:t>
            </a:r>
            <a:r>
              <a:rPr lang="en-US" sz="900" dirty="0" err="1">
                <a:solidFill>
                  <a:schemeClr val="tx2"/>
                </a:solidFill>
                <a:ea typeface="Roboto" pitchFamily="2" charset="0"/>
              </a:rPr>
              <a:t>enim</a:t>
            </a:r>
            <a:r>
              <a:rPr lang="en-US" sz="900" dirty="0">
                <a:solidFill>
                  <a:schemeClr val="tx2"/>
                </a:solidFill>
                <a:ea typeface="Roboto" pitchFamily="2" charset="0"/>
              </a:rPr>
              <a:t> </a:t>
            </a:r>
            <a:r>
              <a:rPr lang="en-US" sz="900" dirty="0" err="1">
                <a:solidFill>
                  <a:schemeClr val="tx2"/>
                </a:solidFill>
                <a:ea typeface="Roboto" pitchFamily="2" charset="0"/>
              </a:rPr>
              <a:t>ipsam</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voluptas</a:t>
            </a:r>
            <a:r>
              <a:rPr lang="en-US" sz="900" dirty="0">
                <a:solidFill>
                  <a:schemeClr val="tx2"/>
                </a:solidFill>
                <a:ea typeface="Roboto" pitchFamily="2" charset="0"/>
              </a:rPr>
              <a:t> sit </a:t>
            </a:r>
            <a:r>
              <a:rPr lang="en-US" sz="900" dirty="0" err="1">
                <a:solidFill>
                  <a:schemeClr val="tx2"/>
                </a:solidFill>
                <a:ea typeface="Roboto" pitchFamily="2" charset="0"/>
              </a:rPr>
              <a:t>aspernatur</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a:t>
            </a:r>
            <a:r>
              <a:rPr lang="en-US" sz="900" dirty="0" err="1">
                <a:solidFill>
                  <a:schemeClr val="tx2"/>
                </a:solidFill>
                <a:ea typeface="Roboto" pitchFamily="2" charset="0"/>
              </a:rPr>
              <a:t>odit</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fugit,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consequuntur</a:t>
            </a:r>
            <a:r>
              <a:rPr lang="en-US" sz="900" dirty="0">
                <a:solidFill>
                  <a:schemeClr val="tx2"/>
                </a:solidFill>
                <a:ea typeface="Roboto" pitchFamily="2" charset="0"/>
              </a:rPr>
              <a:t> </a:t>
            </a:r>
            <a:r>
              <a:rPr lang="en-US" sz="900" dirty="0" err="1">
                <a:solidFill>
                  <a:schemeClr val="tx2"/>
                </a:solidFill>
                <a:ea typeface="Roboto" pitchFamily="2" charset="0"/>
              </a:rPr>
              <a:t>magni</a:t>
            </a:r>
            <a:r>
              <a:rPr lang="en-US" sz="900" dirty="0">
                <a:solidFill>
                  <a:schemeClr val="tx2"/>
                </a:solidFill>
                <a:ea typeface="Roboto" pitchFamily="2" charset="0"/>
              </a:rPr>
              <a:t> </a:t>
            </a:r>
            <a:r>
              <a:rPr lang="en-US" sz="900" dirty="0" err="1">
                <a:solidFill>
                  <a:schemeClr val="tx2"/>
                </a:solidFill>
                <a:ea typeface="Roboto" pitchFamily="2" charset="0"/>
              </a:rPr>
              <a:t>dolores</a:t>
            </a:r>
            <a:r>
              <a:rPr lang="en-US" sz="900" dirty="0">
                <a:solidFill>
                  <a:schemeClr val="tx2"/>
                </a:solidFill>
                <a:ea typeface="Roboto" pitchFamily="2" charset="0"/>
              </a:rPr>
              <a:t> </a:t>
            </a:r>
            <a:r>
              <a:rPr lang="en-US" sz="900" dirty="0" err="1">
                <a:solidFill>
                  <a:schemeClr val="tx2"/>
                </a:solidFill>
                <a:ea typeface="Roboto" pitchFamily="2" charset="0"/>
              </a:rPr>
              <a:t>eos</a:t>
            </a:r>
            <a:r>
              <a:rPr lang="en-US" sz="900" dirty="0">
                <a:solidFill>
                  <a:schemeClr val="tx2"/>
                </a:solidFill>
                <a:ea typeface="Roboto" pitchFamily="2" charset="0"/>
              </a:rPr>
              <a:t> qui </a:t>
            </a:r>
            <a:r>
              <a:rPr lang="en-US" sz="900" dirty="0" err="1">
                <a:solidFill>
                  <a:schemeClr val="tx2"/>
                </a:solidFill>
                <a:ea typeface="Roboto" pitchFamily="2" charset="0"/>
              </a:rPr>
              <a:t>ratione</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sequi</a:t>
            </a:r>
            <a:r>
              <a:rPr lang="en-US" sz="900" dirty="0">
                <a:solidFill>
                  <a:schemeClr val="tx2"/>
                </a:solidFill>
                <a:ea typeface="Roboto" pitchFamily="2" charset="0"/>
              </a:rPr>
              <a:t> </a:t>
            </a:r>
            <a:r>
              <a:rPr lang="en-US" sz="900" dirty="0" err="1">
                <a:solidFill>
                  <a:schemeClr val="tx2"/>
                </a:solidFill>
                <a:ea typeface="Roboto" pitchFamily="2" charset="0"/>
              </a:rPr>
              <a:t>nesciunt</a:t>
            </a:r>
            <a:r>
              <a:rPr lang="en-US" sz="900" dirty="0">
                <a:solidFill>
                  <a:schemeClr val="tx2"/>
                </a:solidFill>
                <a:ea typeface="Roboto" pitchFamily="2" charset="0"/>
              </a:rPr>
              <a:t>. </a:t>
            </a:r>
            <a:r>
              <a:rPr lang="en-US" sz="900" dirty="0" err="1">
                <a:solidFill>
                  <a:schemeClr val="tx2"/>
                </a:solidFill>
                <a:ea typeface="Roboto" pitchFamily="2" charset="0"/>
              </a:rPr>
              <a:t>Neque</a:t>
            </a:r>
            <a:r>
              <a:rPr lang="en-US" sz="900" dirty="0">
                <a:solidFill>
                  <a:schemeClr val="tx2"/>
                </a:solidFill>
                <a:ea typeface="Roboto" pitchFamily="2" charset="0"/>
              </a:rPr>
              <a:t> </a:t>
            </a:r>
            <a:r>
              <a:rPr lang="en-US" sz="900" dirty="0" err="1">
                <a:solidFill>
                  <a:schemeClr val="tx2"/>
                </a:solidFill>
                <a:ea typeface="Roboto" pitchFamily="2" charset="0"/>
              </a:rPr>
              <a:t>porro</a:t>
            </a:r>
            <a:r>
              <a:rPr lang="en-US" sz="900" dirty="0">
                <a:solidFill>
                  <a:schemeClr val="tx2"/>
                </a:solidFill>
                <a:ea typeface="Roboto" pitchFamily="2" charset="0"/>
              </a:rPr>
              <a:t> </a:t>
            </a:r>
            <a:r>
              <a:rPr lang="en-US" sz="900" dirty="0" err="1">
                <a:solidFill>
                  <a:schemeClr val="tx2"/>
                </a:solidFill>
                <a:ea typeface="Roboto" pitchFamily="2" charset="0"/>
              </a:rPr>
              <a:t>quisquam</a:t>
            </a:r>
            <a:r>
              <a:rPr lang="en-US" sz="900" dirty="0">
                <a:solidFill>
                  <a:schemeClr val="tx2"/>
                </a:solidFill>
                <a:ea typeface="Roboto" pitchFamily="2" charset="0"/>
              </a:rPr>
              <a:t> </a:t>
            </a:r>
            <a:r>
              <a:rPr lang="en-US" sz="900" dirty="0" err="1">
                <a:solidFill>
                  <a:schemeClr val="tx2"/>
                </a:solidFill>
                <a:ea typeface="Roboto" pitchFamily="2" charset="0"/>
              </a:rPr>
              <a:t>est</a:t>
            </a:r>
            <a:r>
              <a:rPr lang="en-US" sz="900" dirty="0">
                <a:solidFill>
                  <a:schemeClr val="tx2"/>
                </a:solidFill>
                <a:ea typeface="Roboto" pitchFamily="2" charset="0"/>
              </a:rPr>
              <a:t>, qui </a:t>
            </a:r>
            <a:r>
              <a:rPr lang="en-US" sz="900" dirty="0" err="1">
                <a:solidFill>
                  <a:schemeClr val="tx2"/>
                </a:solidFill>
                <a:ea typeface="Roboto" pitchFamily="2" charset="0"/>
              </a:rPr>
              <a:t>dolorem</a:t>
            </a:r>
            <a:r>
              <a:rPr lang="en-US" sz="900" dirty="0">
                <a:solidFill>
                  <a:schemeClr val="tx2"/>
                </a:solidFill>
                <a:ea typeface="Roboto" pitchFamily="2" charset="0"/>
              </a:rPr>
              <a:t> ipsum </a:t>
            </a:r>
            <a:r>
              <a:rPr lang="en-US" sz="900" dirty="0" err="1">
                <a:solidFill>
                  <a:schemeClr val="tx2"/>
                </a:solidFill>
                <a:ea typeface="Roboto" pitchFamily="2" charset="0"/>
              </a:rPr>
              <a:t>quia</a:t>
            </a:r>
            <a:r>
              <a:rPr lang="en-US" sz="900" dirty="0">
                <a:solidFill>
                  <a:schemeClr val="tx2"/>
                </a:solidFill>
                <a:ea typeface="Roboto" pitchFamily="2" charset="0"/>
              </a:rPr>
              <a:t> dolor sit </a:t>
            </a:r>
            <a:r>
              <a:rPr lang="en-US" sz="900" dirty="0" err="1">
                <a:solidFill>
                  <a:schemeClr val="tx2"/>
                </a:solidFill>
                <a:ea typeface="Roboto" pitchFamily="2" charset="0"/>
              </a:rPr>
              <a:t>amet</a:t>
            </a:r>
            <a:r>
              <a:rPr lang="en-US" sz="900" dirty="0">
                <a:solidFill>
                  <a:schemeClr val="tx2"/>
                </a:solidFill>
                <a:ea typeface="Roboto" pitchFamily="2" charset="0"/>
              </a:rPr>
              <a:t>, </a:t>
            </a:r>
            <a:r>
              <a:rPr lang="en-US" sz="900" dirty="0" err="1">
                <a:solidFill>
                  <a:schemeClr val="tx2"/>
                </a:solidFill>
                <a:ea typeface="Roboto" pitchFamily="2" charset="0"/>
              </a:rPr>
              <a:t>consectetur</a:t>
            </a:r>
            <a:r>
              <a:rPr lang="en-US" sz="900" dirty="0">
                <a:solidFill>
                  <a:schemeClr val="tx2"/>
                </a:solidFill>
                <a:ea typeface="Roboto" pitchFamily="2" charset="0"/>
              </a:rPr>
              <a:t>, </a:t>
            </a:r>
            <a:r>
              <a:rPr lang="en-US" sz="900" dirty="0" err="1">
                <a:solidFill>
                  <a:schemeClr val="tx2"/>
                </a:solidFill>
                <a:ea typeface="Roboto" pitchFamily="2" charset="0"/>
              </a:rPr>
              <a:t>adipisci</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non </a:t>
            </a:r>
            <a:r>
              <a:rPr lang="en-US" sz="900" dirty="0" err="1">
                <a:solidFill>
                  <a:schemeClr val="tx2"/>
                </a:solidFill>
                <a:ea typeface="Roboto" pitchFamily="2" charset="0"/>
              </a:rPr>
              <a:t>numquam</a:t>
            </a:r>
            <a:r>
              <a:rPr lang="en-US" sz="900" dirty="0">
                <a:solidFill>
                  <a:schemeClr val="tx2"/>
                </a:solidFill>
                <a:ea typeface="Roboto" pitchFamily="2" charset="0"/>
              </a:rPr>
              <a:t> </a:t>
            </a:r>
            <a:r>
              <a:rPr lang="en-US" sz="900" dirty="0" err="1">
                <a:solidFill>
                  <a:schemeClr val="tx2"/>
                </a:solidFill>
                <a:ea typeface="Roboto" pitchFamily="2" charset="0"/>
              </a:rPr>
              <a:t>eius</a:t>
            </a:r>
            <a:r>
              <a:rPr lang="en-US" sz="900" dirty="0">
                <a:solidFill>
                  <a:schemeClr val="tx2"/>
                </a:solidFill>
                <a:ea typeface="Roboto" pitchFamily="2" charset="0"/>
              </a:rPr>
              <a:t> </a:t>
            </a:r>
            <a:r>
              <a:rPr lang="en-US" sz="900" dirty="0" err="1">
                <a:solidFill>
                  <a:schemeClr val="tx2"/>
                </a:solidFill>
                <a:ea typeface="Roboto" pitchFamily="2" charset="0"/>
              </a:rPr>
              <a:t>modi</a:t>
            </a:r>
            <a:r>
              <a:rPr lang="en-US" sz="900" dirty="0">
                <a:solidFill>
                  <a:schemeClr val="tx2"/>
                </a:solidFill>
                <a:ea typeface="Roboto" pitchFamily="2" charset="0"/>
              </a:rPr>
              <a:t> </a:t>
            </a:r>
            <a:r>
              <a:rPr lang="en-US" sz="900" dirty="0" err="1">
                <a:solidFill>
                  <a:schemeClr val="tx2"/>
                </a:solidFill>
                <a:ea typeface="Roboto" pitchFamily="2" charset="0"/>
              </a:rPr>
              <a:t>tempora</a:t>
            </a:r>
            <a:r>
              <a:rPr lang="en-US" sz="900" dirty="0">
                <a:solidFill>
                  <a:schemeClr val="tx2"/>
                </a:solidFill>
                <a:ea typeface="Roboto" pitchFamily="2" charset="0"/>
              </a:rPr>
              <a:t> </a:t>
            </a:r>
            <a:r>
              <a:rPr lang="en-US" sz="900" dirty="0" err="1">
                <a:solidFill>
                  <a:schemeClr val="tx2"/>
                </a:solidFill>
                <a:ea typeface="Roboto" pitchFamily="2" charset="0"/>
              </a:rPr>
              <a:t>incidunt</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labore</a:t>
            </a:r>
            <a:r>
              <a:rPr lang="en-US" sz="900" dirty="0">
                <a:solidFill>
                  <a:schemeClr val="tx2"/>
                </a:solidFill>
                <a:ea typeface="Roboto" pitchFamily="2" charset="0"/>
              </a:rPr>
              <a:t> et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magnam</a:t>
            </a:r>
            <a:r>
              <a:rPr lang="en-US" sz="900" dirty="0">
                <a:solidFill>
                  <a:schemeClr val="tx2"/>
                </a:solidFill>
                <a:ea typeface="Roboto" pitchFamily="2" charset="0"/>
              </a:rPr>
              <a:t> </a:t>
            </a:r>
            <a:r>
              <a:rPr lang="en-US" sz="900" dirty="0" err="1">
                <a:solidFill>
                  <a:schemeClr val="tx2"/>
                </a:solidFill>
                <a:ea typeface="Roboto" pitchFamily="2" charset="0"/>
              </a:rPr>
              <a:t>aliquam</a:t>
            </a:r>
            <a:r>
              <a:rPr lang="en-US" sz="900" dirty="0">
                <a:solidFill>
                  <a:schemeClr val="tx2"/>
                </a:solidFill>
                <a:ea typeface="Roboto" pitchFamily="2" charset="0"/>
              </a:rPr>
              <a:t> </a:t>
            </a:r>
            <a:r>
              <a:rPr lang="en-US" sz="900" dirty="0" err="1">
                <a:solidFill>
                  <a:schemeClr val="tx2"/>
                </a:solidFill>
                <a:ea typeface="Roboto" pitchFamily="2" charset="0"/>
              </a:rPr>
              <a:t>quaerat</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a:t>
            </a:r>
          </a:p>
          <a:p>
            <a:r>
              <a:rPr lang="en-US" sz="900" dirty="0" err="1">
                <a:solidFill>
                  <a:schemeClr val="tx2"/>
                </a:solidFill>
                <a:ea typeface="Roboto" pitchFamily="2" charset="0"/>
              </a:rPr>
              <a:t>Duis</a:t>
            </a:r>
            <a:r>
              <a:rPr lang="en-US" sz="900" dirty="0">
                <a:solidFill>
                  <a:schemeClr val="tx2"/>
                </a:solidFill>
                <a:ea typeface="Roboto" pitchFamily="2" charset="0"/>
              </a:rPr>
              <a:t> </a:t>
            </a:r>
            <a:r>
              <a:rPr lang="en-US" sz="900" dirty="0" err="1">
                <a:solidFill>
                  <a:schemeClr val="tx2"/>
                </a:solidFill>
                <a:ea typeface="Roboto" pitchFamily="2" charset="0"/>
              </a:rPr>
              <a:t>aute</a:t>
            </a:r>
            <a:r>
              <a:rPr lang="en-US" sz="900" dirty="0">
                <a:solidFill>
                  <a:schemeClr val="tx2"/>
                </a:solidFill>
                <a:ea typeface="Roboto" pitchFamily="2" charset="0"/>
              </a:rPr>
              <a:t> </a:t>
            </a:r>
            <a:r>
              <a:rPr lang="en-US" sz="900" dirty="0" err="1">
                <a:solidFill>
                  <a:schemeClr val="tx2"/>
                </a:solidFill>
                <a:ea typeface="Roboto" pitchFamily="2" charset="0"/>
              </a:rPr>
              <a:t>irure</a:t>
            </a:r>
            <a:r>
              <a:rPr lang="en-US" sz="900" dirty="0">
                <a:solidFill>
                  <a:schemeClr val="tx2"/>
                </a:solidFill>
                <a:ea typeface="Roboto" pitchFamily="2" charset="0"/>
              </a:rPr>
              <a:t> dolor in </a:t>
            </a:r>
            <a:r>
              <a:rPr lang="en-US" sz="900" dirty="0" err="1">
                <a:solidFill>
                  <a:schemeClr val="tx2"/>
                </a:solidFill>
                <a:ea typeface="Roboto" pitchFamily="2" charset="0"/>
              </a:rPr>
              <a:t>reprehenderit</a:t>
            </a:r>
            <a:r>
              <a:rPr lang="en-US" sz="900" dirty="0">
                <a:solidFill>
                  <a:schemeClr val="tx2"/>
                </a:solidFill>
                <a:ea typeface="Roboto" pitchFamily="2" charset="0"/>
              </a:rPr>
              <a:t> in </a:t>
            </a:r>
            <a:r>
              <a:rPr lang="en-US" sz="900" dirty="0" err="1">
                <a:solidFill>
                  <a:schemeClr val="tx2"/>
                </a:solidFill>
                <a:ea typeface="Roboto" pitchFamily="2" charset="0"/>
              </a:rPr>
              <a:t>voluptate</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esse</a:t>
            </a:r>
            <a:r>
              <a:rPr lang="en-US" sz="900" dirty="0">
                <a:solidFill>
                  <a:schemeClr val="tx2"/>
                </a:solidFill>
                <a:ea typeface="Roboto" pitchFamily="2" charset="0"/>
              </a:rPr>
              <a:t> </a:t>
            </a:r>
            <a:r>
              <a:rPr lang="en-US" sz="900" dirty="0" err="1">
                <a:solidFill>
                  <a:schemeClr val="tx2"/>
                </a:solidFill>
                <a:ea typeface="Roboto" pitchFamily="2" charset="0"/>
              </a:rPr>
              <a:t>cillum</a:t>
            </a:r>
            <a:r>
              <a:rPr lang="en-US" sz="900" dirty="0">
                <a:solidFill>
                  <a:schemeClr val="tx2"/>
                </a:solidFill>
                <a:ea typeface="Roboto" pitchFamily="2" charset="0"/>
              </a:rPr>
              <a: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eu</a:t>
            </a:r>
            <a:r>
              <a:rPr lang="en-US" sz="900" dirty="0">
                <a:solidFill>
                  <a:schemeClr val="tx2"/>
                </a:solidFill>
                <a:ea typeface="Roboto" pitchFamily="2" charset="0"/>
              </a:rPr>
              <a:t> </a:t>
            </a:r>
            <a:r>
              <a:rPr lang="en-US" sz="900" dirty="0" err="1">
                <a:solidFill>
                  <a:schemeClr val="tx2"/>
                </a:solidFill>
                <a:ea typeface="Roboto" pitchFamily="2" charset="0"/>
              </a:rPr>
              <a:t>fugiat</a:t>
            </a:r>
            <a:r>
              <a:rPr lang="en-US" sz="900" dirty="0">
                <a:solidFill>
                  <a:schemeClr val="tx2"/>
                </a:solidFill>
                <a:ea typeface="Roboto" pitchFamily="2" charset="0"/>
              </a:rPr>
              <a:t> </a:t>
            </a:r>
            <a:r>
              <a:rPr lang="en-US" sz="900" dirty="0" err="1">
                <a:solidFill>
                  <a:schemeClr val="tx2"/>
                </a:solidFill>
                <a:ea typeface="Roboto" pitchFamily="2" charset="0"/>
              </a:rPr>
              <a:t>nulla</a:t>
            </a:r>
            <a:r>
              <a:rPr lang="en-US" sz="900" dirty="0">
                <a:solidFill>
                  <a:schemeClr val="tx2"/>
                </a:solidFill>
                <a:ea typeface="Roboto" pitchFamily="2" charset="0"/>
              </a:rPr>
              <a:t> </a:t>
            </a:r>
            <a:r>
              <a:rPr lang="en-US" sz="900" dirty="0" err="1">
                <a:solidFill>
                  <a:schemeClr val="tx2"/>
                </a:solidFill>
                <a:ea typeface="Roboto" pitchFamily="2" charset="0"/>
              </a:rPr>
              <a:t>pariatur</a:t>
            </a:r>
            <a:r>
              <a:rPr lang="en-US" sz="900" dirty="0">
                <a:solidFill>
                  <a:schemeClr val="tx2"/>
                </a:solidFill>
                <a:ea typeface="Roboto" pitchFamily="2" charset="0"/>
              </a:rPr>
              <a:t>. </a:t>
            </a:r>
            <a:r>
              <a:rPr lang="en-US" sz="900" dirty="0" err="1">
                <a:solidFill>
                  <a:schemeClr val="tx2"/>
                </a:solidFill>
                <a:ea typeface="Roboto" pitchFamily="2" charset="0"/>
              </a:rPr>
              <a:t>Excepteur</a:t>
            </a:r>
            <a:r>
              <a:rPr lang="en-US" sz="900" dirty="0">
                <a:solidFill>
                  <a:schemeClr val="tx2"/>
                </a:solidFill>
                <a:ea typeface="Roboto" pitchFamily="2" charset="0"/>
              </a:rPr>
              <a:t> </a:t>
            </a:r>
            <a:r>
              <a:rPr lang="en-US" sz="900" dirty="0" err="1">
                <a:solidFill>
                  <a:schemeClr val="tx2"/>
                </a:solidFill>
                <a:ea typeface="Roboto" pitchFamily="2" charset="0"/>
              </a:rPr>
              <a:t>sint</a:t>
            </a:r>
            <a:r>
              <a:rPr lang="en-US" sz="900" dirty="0">
                <a:solidFill>
                  <a:schemeClr val="tx2"/>
                </a:solidFill>
                <a:ea typeface="Roboto" pitchFamily="2" charset="0"/>
              </a:rPr>
              <a:t> </a:t>
            </a:r>
            <a:r>
              <a:rPr lang="en-US" sz="900" dirty="0" err="1">
                <a:solidFill>
                  <a:schemeClr val="tx2"/>
                </a:solidFill>
                <a:ea typeface="Roboto" pitchFamily="2" charset="0"/>
              </a:rPr>
              <a:t>occaecat</a:t>
            </a:r>
            <a:r>
              <a:rPr lang="en-US" sz="900" dirty="0">
                <a:solidFill>
                  <a:schemeClr val="tx2"/>
                </a:solidFill>
                <a:ea typeface="Roboto" pitchFamily="2" charset="0"/>
              </a:rPr>
              <a:t> </a:t>
            </a:r>
            <a:r>
              <a:rPr lang="en-US" sz="900" dirty="0" err="1">
                <a:solidFill>
                  <a:schemeClr val="tx2"/>
                </a:solidFill>
                <a:ea typeface="Roboto" pitchFamily="2" charset="0"/>
              </a:rPr>
              <a:t>cupidatat</a:t>
            </a:r>
            <a:r>
              <a:rPr lang="en-US" sz="900" dirty="0">
                <a:solidFill>
                  <a:schemeClr val="tx2"/>
                </a:solidFill>
                <a:ea typeface="Roboto" pitchFamily="2" charset="0"/>
              </a:rPr>
              <a:t> non </a:t>
            </a:r>
            <a:r>
              <a:rPr lang="en-US" sz="900" dirty="0" err="1">
                <a:solidFill>
                  <a:schemeClr val="tx2"/>
                </a:solidFill>
                <a:ea typeface="Roboto" pitchFamily="2" charset="0"/>
              </a:rPr>
              <a:t>proident</a:t>
            </a:r>
            <a:r>
              <a:rPr lang="en-US" sz="900" dirty="0">
                <a:solidFill>
                  <a:schemeClr val="tx2"/>
                </a:solidFill>
                <a:ea typeface="Roboto" pitchFamily="2" charset="0"/>
              </a:rPr>
              <a:t>, </a:t>
            </a:r>
            <a:r>
              <a:rPr lang="en-US" sz="900" dirty="0" err="1">
                <a:solidFill>
                  <a:schemeClr val="tx2"/>
                </a:solidFill>
                <a:ea typeface="Roboto" pitchFamily="2" charset="0"/>
              </a:rPr>
              <a:t>sunt</a:t>
            </a:r>
            <a:r>
              <a:rPr lang="en-US" sz="900" dirty="0">
                <a:solidFill>
                  <a:schemeClr val="tx2"/>
                </a:solidFill>
                <a:ea typeface="Roboto" pitchFamily="2" charset="0"/>
              </a:rPr>
              <a:t> in culpa qui </a:t>
            </a:r>
            <a:r>
              <a:rPr lang="en-US" sz="900" dirty="0" err="1">
                <a:solidFill>
                  <a:schemeClr val="tx2"/>
                </a:solidFill>
                <a:ea typeface="Roboto" pitchFamily="2" charset="0"/>
              </a:rPr>
              <a:t>officia</a:t>
            </a:r>
            <a:r>
              <a:rPr lang="en-US" sz="900" dirty="0">
                <a:solidFill>
                  <a:schemeClr val="tx2"/>
                </a:solidFill>
                <a:ea typeface="Roboto" pitchFamily="2" charset="0"/>
              </a:rPr>
              <a:t> </a:t>
            </a:r>
            <a:r>
              <a:rPr lang="en-US" sz="900" dirty="0" err="1">
                <a:solidFill>
                  <a:schemeClr val="tx2"/>
                </a:solidFill>
                <a:ea typeface="Roboto" pitchFamily="2" charset="0"/>
              </a:rPr>
              <a:t>deserunt</a:t>
            </a:r>
            <a:r>
              <a:rPr lang="en-US" sz="900" dirty="0">
                <a:solidFill>
                  <a:schemeClr val="tx2"/>
                </a:solidFill>
                <a:ea typeface="Roboto" pitchFamily="2" charset="0"/>
              </a:rPr>
              <a:t> </a:t>
            </a:r>
            <a:r>
              <a:rPr lang="en-US" sz="900" dirty="0" err="1">
                <a:solidFill>
                  <a:schemeClr val="tx2"/>
                </a:solidFill>
                <a:ea typeface="Roboto" pitchFamily="2" charset="0"/>
              </a:rPr>
              <a:t>mollit</a:t>
            </a:r>
            <a:r>
              <a:rPr lang="en-US" sz="900" dirty="0">
                <a:solidFill>
                  <a:schemeClr val="tx2"/>
                </a:solidFill>
                <a:ea typeface="Roboto" pitchFamily="2" charset="0"/>
              </a:rPr>
              <a:t> </a:t>
            </a:r>
            <a:r>
              <a:rPr lang="en-US" sz="900" dirty="0" err="1">
                <a:solidFill>
                  <a:schemeClr val="tx2"/>
                </a:solidFill>
                <a:ea typeface="Roboto" pitchFamily="2" charset="0"/>
              </a:rPr>
              <a:t>anim</a:t>
            </a:r>
            <a:r>
              <a:rPr lang="en-US" sz="900" dirty="0">
                <a:solidFill>
                  <a:schemeClr val="tx2"/>
                </a:solidFill>
                <a:ea typeface="Roboto" pitchFamily="2" charset="0"/>
              </a:rPr>
              <a:t> id </a:t>
            </a:r>
            <a:r>
              <a:rPr lang="en-US" sz="900" dirty="0" err="1">
                <a:solidFill>
                  <a:schemeClr val="tx2"/>
                </a:solidFill>
                <a:ea typeface="Roboto" pitchFamily="2" charset="0"/>
              </a:rPr>
              <a:t>est</a:t>
            </a:r>
            <a:r>
              <a:rPr lang="en-US" sz="900" dirty="0">
                <a:solidFill>
                  <a:schemeClr val="tx2"/>
                </a:solidFill>
                <a:ea typeface="Roboto" pitchFamily="2" charset="0"/>
              </a:rPr>
              <a:t> </a:t>
            </a:r>
            <a:r>
              <a:rPr lang="en-US" sz="900" dirty="0" err="1">
                <a:solidFill>
                  <a:schemeClr val="tx2"/>
                </a:solidFill>
                <a:ea typeface="Roboto" pitchFamily="2" charset="0"/>
              </a:rPr>
              <a:t>laborum</a:t>
            </a:r>
            <a:r>
              <a:rPr lang="en-US" sz="900" dirty="0">
                <a:solidFill>
                  <a:schemeClr val="tx2"/>
                </a:solidFill>
                <a:ea typeface="Roboto" pitchFamily="2" charset="0"/>
              </a:rPr>
              <a:t>. </a:t>
            </a:r>
          </a:p>
          <a:p>
            <a:endParaRPr lang="en-US" sz="900" dirty="0">
              <a:solidFill>
                <a:schemeClr val="tx2"/>
              </a:solidFill>
              <a:ea typeface="Roboto" pitchFamily="2" charset="0"/>
            </a:endParaRPr>
          </a:p>
          <a:p>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perspiciatis</a:t>
            </a:r>
            <a:r>
              <a:rPr lang="en-US" sz="900" dirty="0">
                <a:solidFill>
                  <a:schemeClr val="tx2"/>
                </a:solidFill>
                <a:ea typeface="Roboto" pitchFamily="2" charset="0"/>
              </a:rPr>
              <a:t> </a:t>
            </a:r>
            <a:r>
              <a:rPr lang="en-US" sz="900" dirty="0" err="1">
                <a:solidFill>
                  <a:schemeClr val="tx2"/>
                </a:solidFill>
                <a:ea typeface="Roboto" pitchFamily="2" charset="0"/>
              </a:rPr>
              <a:t>unde</a:t>
            </a:r>
            <a:r>
              <a:rPr lang="en-US" sz="900" dirty="0">
                <a:solidFill>
                  <a:schemeClr val="tx2"/>
                </a:solidFill>
                <a:ea typeface="Roboto" pitchFamily="2" charset="0"/>
              </a:rPr>
              <a:t> </a:t>
            </a:r>
            <a:r>
              <a:rPr lang="en-US" sz="900" dirty="0" err="1">
                <a:solidFill>
                  <a:schemeClr val="tx2"/>
                </a:solidFill>
                <a:ea typeface="Roboto" pitchFamily="2" charset="0"/>
              </a:rPr>
              <a:t>omnis</a:t>
            </a:r>
            <a:r>
              <a:rPr lang="en-US" sz="900" dirty="0">
                <a:solidFill>
                  <a:schemeClr val="tx2"/>
                </a:solidFill>
                <a:ea typeface="Roboto" pitchFamily="2" charset="0"/>
              </a:rPr>
              <a:t> </a:t>
            </a:r>
            <a:r>
              <a:rPr lang="en-US" sz="900" dirty="0" err="1">
                <a:solidFill>
                  <a:schemeClr val="tx2"/>
                </a:solidFill>
                <a:ea typeface="Roboto" pitchFamily="2" charset="0"/>
              </a:rPr>
              <a:t>iste</a:t>
            </a:r>
            <a:r>
              <a:rPr lang="en-US" sz="900" dirty="0">
                <a:solidFill>
                  <a:schemeClr val="tx2"/>
                </a:solidFill>
                <a:ea typeface="Roboto" pitchFamily="2" charset="0"/>
              </a:rPr>
              <a:t> </a:t>
            </a:r>
            <a:r>
              <a:rPr lang="en-US" sz="900" dirty="0" err="1">
                <a:solidFill>
                  <a:schemeClr val="tx2"/>
                </a:solidFill>
                <a:ea typeface="Roboto" pitchFamily="2" charset="0"/>
              </a:rPr>
              <a:t>natus</a:t>
            </a:r>
            <a:r>
              <a:rPr lang="en-US" sz="900" dirty="0">
                <a:solidFill>
                  <a:schemeClr val="tx2"/>
                </a:solidFill>
                <a:ea typeface="Roboto" pitchFamily="2" charset="0"/>
              </a:rPr>
              <a:t> error sit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accusantium</a:t>
            </a:r>
            <a:r>
              <a:rPr lang="en-US" sz="900" dirty="0">
                <a:solidFill>
                  <a:schemeClr val="tx2"/>
                </a:solidFill>
                <a:ea typeface="Roboto" pitchFamily="2" charset="0"/>
              </a:rPr>
              <a:t> </a:t>
            </a:r>
            <a:r>
              <a:rPr lang="en-US" sz="900" dirty="0" err="1">
                <a:solidFill>
                  <a:schemeClr val="tx2"/>
                </a:solidFill>
                <a:ea typeface="Roboto" pitchFamily="2" charset="0"/>
              </a:rPr>
              <a:t>doloremque</a:t>
            </a:r>
            <a:r>
              <a:rPr lang="en-US" sz="900" dirty="0">
                <a:solidFill>
                  <a:schemeClr val="tx2"/>
                </a:solidFill>
                <a:ea typeface="Roboto" pitchFamily="2" charset="0"/>
              </a:rPr>
              <a:t> </a:t>
            </a:r>
            <a:r>
              <a:rPr lang="en-US" sz="900" dirty="0" err="1">
                <a:solidFill>
                  <a:schemeClr val="tx2"/>
                </a:solidFill>
                <a:ea typeface="Roboto" pitchFamily="2" charset="0"/>
              </a:rPr>
              <a:t>laudantium</a:t>
            </a:r>
            <a:r>
              <a:rPr lang="en-US" sz="900" dirty="0">
                <a:solidFill>
                  <a:schemeClr val="tx2"/>
                </a:solidFill>
                <a:ea typeface="Roboto" pitchFamily="2" charset="0"/>
              </a:rPr>
              <a:t>, </a:t>
            </a:r>
            <a:r>
              <a:rPr lang="en-US" sz="900" dirty="0" err="1">
                <a:solidFill>
                  <a:schemeClr val="tx2"/>
                </a:solidFill>
                <a:ea typeface="Roboto" pitchFamily="2" charset="0"/>
              </a:rPr>
              <a:t>totam</a:t>
            </a:r>
            <a:r>
              <a:rPr lang="en-US" sz="900" dirty="0">
                <a:solidFill>
                  <a:schemeClr val="tx2"/>
                </a:solidFill>
                <a:ea typeface="Roboto" pitchFamily="2" charset="0"/>
              </a:rPr>
              <a:t> rem </a:t>
            </a:r>
            <a:r>
              <a:rPr lang="en-US" sz="900" dirty="0" err="1">
                <a:solidFill>
                  <a:schemeClr val="tx2"/>
                </a:solidFill>
                <a:ea typeface="Roboto" pitchFamily="2" charset="0"/>
              </a:rPr>
              <a:t>aperiam</a:t>
            </a:r>
            <a:r>
              <a:rPr lang="en-US" sz="900" dirty="0">
                <a:solidFill>
                  <a:schemeClr val="tx2"/>
                </a:solidFill>
                <a:ea typeface="Roboto" pitchFamily="2" charset="0"/>
              </a:rPr>
              <a:t>, </a:t>
            </a:r>
            <a:r>
              <a:rPr lang="en-US" sz="900" dirty="0" err="1">
                <a:solidFill>
                  <a:schemeClr val="tx2"/>
                </a:solidFill>
                <a:ea typeface="Roboto" pitchFamily="2" charset="0"/>
              </a:rPr>
              <a:t>eaque</a:t>
            </a:r>
            <a:r>
              <a:rPr lang="en-US" sz="900" dirty="0">
                <a:solidFill>
                  <a:schemeClr val="tx2"/>
                </a:solidFill>
                <a:ea typeface="Roboto" pitchFamily="2" charset="0"/>
              </a:rPr>
              <a:t> </a:t>
            </a:r>
            <a:r>
              <a:rPr lang="en-US" sz="900" dirty="0" err="1">
                <a:solidFill>
                  <a:schemeClr val="tx2"/>
                </a:solidFill>
                <a:ea typeface="Roboto" pitchFamily="2" charset="0"/>
              </a:rPr>
              <a:t>ipsa</a:t>
            </a:r>
            <a:r>
              <a:rPr lang="en-US" sz="900" dirty="0">
                <a:solidFill>
                  <a:schemeClr val="tx2"/>
                </a:solidFill>
                <a:ea typeface="Roboto" pitchFamily="2" charset="0"/>
              </a:rPr>
              <a:t> quae ab </a:t>
            </a:r>
            <a:r>
              <a:rPr lang="en-US" sz="900" dirty="0" err="1">
                <a:solidFill>
                  <a:schemeClr val="tx2"/>
                </a:solidFill>
                <a:ea typeface="Roboto" pitchFamily="2" charset="0"/>
              </a:rPr>
              <a:t>illo</a:t>
            </a:r>
            <a:r>
              <a:rPr lang="en-US" sz="900" dirty="0">
                <a:solidFill>
                  <a:schemeClr val="tx2"/>
                </a:solidFill>
                <a:ea typeface="Roboto" pitchFamily="2" charset="0"/>
              </a:rPr>
              <a:t> </a:t>
            </a:r>
            <a:r>
              <a:rPr lang="en-US" sz="900" dirty="0" err="1">
                <a:solidFill>
                  <a:schemeClr val="tx2"/>
                </a:solidFill>
                <a:ea typeface="Roboto" pitchFamily="2" charset="0"/>
              </a:rPr>
              <a:t>inventore</a:t>
            </a:r>
            <a:r>
              <a:rPr lang="en-US" sz="900" dirty="0">
                <a:solidFill>
                  <a:schemeClr val="tx2"/>
                </a:solidFill>
                <a:ea typeface="Roboto" pitchFamily="2" charset="0"/>
              </a:rPr>
              <a:t> </a:t>
            </a:r>
            <a:r>
              <a:rPr lang="en-US" sz="900" dirty="0" err="1">
                <a:solidFill>
                  <a:schemeClr val="tx2"/>
                </a:solidFill>
                <a:ea typeface="Roboto" pitchFamily="2" charset="0"/>
              </a:rPr>
              <a:t>veritatis</a:t>
            </a:r>
            <a:r>
              <a:rPr lang="en-US" sz="900" dirty="0">
                <a:solidFill>
                  <a:schemeClr val="tx2"/>
                </a:solidFill>
                <a:ea typeface="Roboto" pitchFamily="2" charset="0"/>
              </a:rPr>
              <a:t> et quasi </a:t>
            </a:r>
            <a:r>
              <a:rPr lang="en-US" sz="900" dirty="0" err="1">
                <a:solidFill>
                  <a:schemeClr val="tx2"/>
                </a:solidFill>
                <a:ea typeface="Roboto" pitchFamily="2" charset="0"/>
              </a:rPr>
              <a:t>architecto</a:t>
            </a:r>
            <a:r>
              <a:rPr lang="en-US" sz="900" dirty="0">
                <a:solidFill>
                  <a:schemeClr val="tx2"/>
                </a:solidFill>
                <a:ea typeface="Roboto" pitchFamily="2" charset="0"/>
              </a:rPr>
              <a:t> </a:t>
            </a:r>
            <a:r>
              <a:rPr lang="en-US" sz="900" dirty="0" err="1">
                <a:solidFill>
                  <a:schemeClr val="tx2"/>
                </a:solidFill>
                <a:ea typeface="Roboto" pitchFamily="2" charset="0"/>
              </a:rPr>
              <a:t>beatae</a:t>
            </a:r>
            <a:r>
              <a:rPr lang="en-US" sz="900" dirty="0">
                <a:solidFill>
                  <a:schemeClr val="tx2"/>
                </a:solidFill>
                <a:ea typeface="Roboto" pitchFamily="2" charset="0"/>
              </a:rPr>
              <a:t> vitae dicta </a:t>
            </a:r>
            <a:r>
              <a:rPr lang="en-US" sz="900" dirty="0" err="1">
                <a:solidFill>
                  <a:schemeClr val="tx2"/>
                </a:solidFill>
                <a:ea typeface="Roboto" pitchFamily="2" charset="0"/>
              </a:rPr>
              <a:t>sunt</a:t>
            </a:r>
            <a:r>
              <a:rPr lang="en-US" sz="900" dirty="0">
                <a:solidFill>
                  <a:schemeClr val="tx2"/>
                </a:solidFill>
                <a:ea typeface="Roboto" pitchFamily="2" charset="0"/>
              </a:rPr>
              <a:t> </a:t>
            </a:r>
            <a:r>
              <a:rPr lang="en-US" sz="900" dirty="0" err="1">
                <a:solidFill>
                  <a:schemeClr val="tx2"/>
                </a:solidFill>
                <a:ea typeface="Roboto" pitchFamily="2" charset="0"/>
              </a:rPr>
              <a:t>explicabo</a:t>
            </a:r>
            <a:r>
              <a:rPr lang="en-US" sz="900" dirty="0">
                <a:solidFill>
                  <a:schemeClr val="tx2"/>
                </a:solidFill>
                <a:ea typeface="Roboto" pitchFamily="2" charset="0"/>
              </a:rPr>
              <a:t>. </a:t>
            </a:r>
            <a:r>
              <a:rPr lang="en-US" sz="900" dirty="0" err="1">
                <a:solidFill>
                  <a:schemeClr val="tx2"/>
                </a:solidFill>
                <a:ea typeface="Roboto" pitchFamily="2" charset="0"/>
              </a:rPr>
              <a:t>Nemo</a:t>
            </a:r>
            <a:r>
              <a:rPr lang="en-US" sz="900" dirty="0">
                <a:solidFill>
                  <a:schemeClr val="tx2"/>
                </a:solidFill>
                <a:ea typeface="Roboto" pitchFamily="2" charset="0"/>
              </a:rPr>
              <a:t> </a:t>
            </a:r>
            <a:r>
              <a:rPr lang="en-US" sz="900" dirty="0" err="1">
                <a:solidFill>
                  <a:schemeClr val="tx2"/>
                </a:solidFill>
                <a:ea typeface="Roboto" pitchFamily="2" charset="0"/>
              </a:rPr>
              <a:t>enim</a:t>
            </a:r>
            <a:r>
              <a:rPr lang="en-US" sz="900" dirty="0">
                <a:solidFill>
                  <a:schemeClr val="tx2"/>
                </a:solidFill>
                <a:ea typeface="Roboto" pitchFamily="2" charset="0"/>
              </a:rPr>
              <a:t> </a:t>
            </a:r>
            <a:r>
              <a:rPr lang="en-US" sz="900" dirty="0" err="1">
                <a:solidFill>
                  <a:schemeClr val="tx2"/>
                </a:solidFill>
                <a:ea typeface="Roboto" pitchFamily="2" charset="0"/>
              </a:rPr>
              <a:t>ipsam</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voluptas</a:t>
            </a:r>
            <a:r>
              <a:rPr lang="en-US" sz="900" dirty="0">
                <a:solidFill>
                  <a:schemeClr val="tx2"/>
                </a:solidFill>
                <a:ea typeface="Roboto" pitchFamily="2" charset="0"/>
              </a:rPr>
              <a:t> sit </a:t>
            </a:r>
            <a:r>
              <a:rPr lang="en-US" sz="900" dirty="0" err="1">
                <a:solidFill>
                  <a:schemeClr val="tx2"/>
                </a:solidFill>
                <a:ea typeface="Roboto" pitchFamily="2" charset="0"/>
              </a:rPr>
              <a:t>aspernatur</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a:t>
            </a:r>
            <a:r>
              <a:rPr lang="en-US" sz="900" dirty="0" err="1">
                <a:solidFill>
                  <a:schemeClr val="tx2"/>
                </a:solidFill>
                <a:ea typeface="Roboto" pitchFamily="2" charset="0"/>
              </a:rPr>
              <a:t>odit</a:t>
            </a:r>
            <a:r>
              <a:rPr lang="en-US" sz="900" dirty="0">
                <a:solidFill>
                  <a:schemeClr val="tx2"/>
                </a:solidFill>
                <a:ea typeface="Roboto" pitchFamily="2" charset="0"/>
              </a:rPr>
              <a:t> </a:t>
            </a:r>
            <a:r>
              <a:rPr lang="en-US" sz="900" dirty="0" err="1">
                <a:solidFill>
                  <a:schemeClr val="tx2"/>
                </a:solidFill>
                <a:ea typeface="Roboto" pitchFamily="2" charset="0"/>
              </a:rPr>
              <a:t>aut</a:t>
            </a:r>
            <a:r>
              <a:rPr lang="en-US" sz="900" dirty="0">
                <a:solidFill>
                  <a:schemeClr val="tx2"/>
                </a:solidFill>
                <a:ea typeface="Roboto" pitchFamily="2" charset="0"/>
              </a:rPr>
              <a:t> fugit,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a:t>
            </a:r>
            <a:r>
              <a:rPr lang="en-US" sz="900" dirty="0" err="1">
                <a:solidFill>
                  <a:schemeClr val="tx2"/>
                </a:solidFill>
                <a:ea typeface="Roboto" pitchFamily="2" charset="0"/>
              </a:rPr>
              <a:t>consequuntur</a:t>
            </a:r>
            <a:r>
              <a:rPr lang="en-US" sz="900" dirty="0">
                <a:solidFill>
                  <a:schemeClr val="tx2"/>
                </a:solidFill>
                <a:ea typeface="Roboto" pitchFamily="2" charset="0"/>
              </a:rPr>
              <a:t> </a:t>
            </a:r>
            <a:r>
              <a:rPr lang="en-US" sz="900" dirty="0" err="1">
                <a:solidFill>
                  <a:schemeClr val="tx2"/>
                </a:solidFill>
                <a:ea typeface="Roboto" pitchFamily="2" charset="0"/>
              </a:rPr>
              <a:t>magni</a:t>
            </a:r>
            <a:r>
              <a:rPr lang="en-US" sz="900" dirty="0">
                <a:solidFill>
                  <a:schemeClr val="tx2"/>
                </a:solidFill>
                <a:ea typeface="Roboto" pitchFamily="2" charset="0"/>
              </a:rPr>
              <a:t> </a:t>
            </a:r>
            <a:r>
              <a:rPr lang="en-US" sz="900" dirty="0" err="1">
                <a:solidFill>
                  <a:schemeClr val="tx2"/>
                </a:solidFill>
                <a:ea typeface="Roboto" pitchFamily="2" charset="0"/>
              </a:rPr>
              <a:t>dolores</a:t>
            </a:r>
            <a:r>
              <a:rPr lang="en-US" sz="900" dirty="0">
                <a:solidFill>
                  <a:schemeClr val="tx2"/>
                </a:solidFill>
                <a:ea typeface="Roboto" pitchFamily="2" charset="0"/>
              </a:rPr>
              <a:t> </a:t>
            </a:r>
            <a:r>
              <a:rPr lang="en-US" sz="900" dirty="0" err="1">
                <a:solidFill>
                  <a:schemeClr val="tx2"/>
                </a:solidFill>
                <a:ea typeface="Roboto" pitchFamily="2" charset="0"/>
              </a:rPr>
              <a:t>eos</a:t>
            </a:r>
            <a:r>
              <a:rPr lang="en-US" sz="900" dirty="0">
                <a:solidFill>
                  <a:schemeClr val="tx2"/>
                </a:solidFill>
                <a:ea typeface="Roboto" pitchFamily="2" charset="0"/>
              </a:rPr>
              <a:t> qui </a:t>
            </a:r>
            <a:r>
              <a:rPr lang="en-US" sz="900" dirty="0" err="1">
                <a:solidFill>
                  <a:schemeClr val="tx2"/>
                </a:solidFill>
                <a:ea typeface="Roboto" pitchFamily="2" charset="0"/>
              </a:rPr>
              <a:t>ratione</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 </a:t>
            </a:r>
            <a:r>
              <a:rPr lang="en-US" sz="900" dirty="0" err="1">
                <a:solidFill>
                  <a:schemeClr val="tx2"/>
                </a:solidFill>
                <a:ea typeface="Roboto" pitchFamily="2" charset="0"/>
              </a:rPr>
              <a:t>sequi</a:t>
            </a:r>
            <a:r>
              <a:rPr lang="en-US" sz="900" dirty="0">
                <a:solidFill>
                  <a:schemeClr val="tx2"/>
                </a:solidFill>
                <a:ea typeface="Roboto" pitchFamily="2" charset="0"/>
              </a:rPr>
              <a:t> </a:t>
            </a:r>
            <a:r>
              <a:rPr lang="en-US" sz="900" dirty="0" err="1">
                <a:solidFill>
                  <a:schemeClr val="tx2"/>
                </a:solidFill>
                <a:ea typeface="Roboto" pitchFamily="2" charset="0"/>
              </a:rPr>
              <a:t>nesciunt</a:t>
            </a:r>
            <a:r>
              <a:rPr lang="en-US" sz="900" dirty="0">
                <a:solidFill>
                  <a:schemeClr val="tx2"/>
                </a:solidFill>
                <a:ea typeface="Roboto" pitchFamily="2" charset="0"/>
              </a:rPr>
              <a:t>. </a:t>
            </a:r>
            <a:r>
              <a:rPr lang="en-US" sz="900" dirty="0" err="1">
                <a:solidFill>
                  <a:schemeClr val="tx2"/>
                </a:solidFill>
                <a:ea typeface="Roboto" pitchFamily="2" charset="0"/>
              </a:rPr>
              <a:t>Neque</a:t>
            </a:r>
            <a:r>
              <a:rPr lang="en-US" sz="900" dirty="0">
                <a:solidFill>
                  <a:schemeClr val="tx2"/>
                </a:solidFill>
                <a:ea typeface="Roboto" pitchFamily="2" charset="0"/>
              </a:rPr>
              <a:t> </a:t>
            </a:r>
            <a:r>
              <a:rPr lang="en-US" sz="900" dirty="0" err="1">
                <a:solidFill>
                  <a:schemeClr val="tx2"/>
                </a:solidFill>
                <a:ea typeface="Roboto" pitchFamily="2" charset="0"/>
              </a:rPr>
              <a:t>porro</a:t>
            </a:r>
            <a:r>
              <a:rPr lang="en-US" sz="900" dirty="0">
                <a:solidFill>
                  <a:schemeClr val="tx2"/>
                </a:solidFill>
                <a:ea typeface="Roboto" pitchFamily="2" charset="0"/>
              </a:rPr>
              <a:t> </a:t>
            </a:r>
            <a:r>
              <a:rPr lang="en-US" sz="900" dirty="0" err="1">
                <a:solidFill>
                  <a:schemeClr val="tx2"/>
                </a:solidFill>
                <a:ea typeface="Roboto" pitchFamily="2" charset="0"/>
              </a:rPr>
              <a:t>quisquam</a:t>
            </a:r>
            <a:r>
              <a:rPr lang="en-US" sz="900" dirty="0">
                <a:solidFill>
                  <a:schemeClr val="tx2"/>
                </a:solidFill>
                <a:ea typeface="Roboto" pitchFamily="2" charset="0"/>
              </a:rPr>
              <a:t> </a:t>
            </a:r>
            <a:r>
              <a:rPr lang="en-US" sz="900" dirty="0" err="1">
                <a:solidFill>
                  <a:schemeClr val="tx2"/>
                </a:solidFill>
                <a:ea typeface="Roboto" pitchFamily="2" charset="0"/>
              </a:rPr>
              <a:t>est</a:t>
            </a:r>
            <a:r>
              <a:rPr lang="en-US" sz="900" dirty="0">
                <a:solidFill>
                  <a:schemeClr val="tx2"/>
                </a:solidFill>
                <a:ea typeface="Roboto" pitchFamily="2" charset="0"/>
              </a:rPr>
              <a:t>, qui </a:t>
            </a:r>
            <a:r>
              <a:rPr lang="en-US" sz="900" dirty="0" err="1">
                <a:solidFill>
                  <a:schemeClr val="tx2"/>
                </a:solidFill>
                <a:ea typeface="Roboto" pitchFamily="2" charset="0"/>
              </a:rPr>
              <a:t>dolorem</a:t>
            </a:r>
            <a:r>
              <a:rPr lang="en-US" sz="900" dirty="0">
                <a:solidFill>
                  <a:schemeClr val="tx2"/>
                </a:solidFill>
                <a:ea typeface="Roboto" pitchFamily="2" charset="0"/>
              </a:rPr>
              <a:t> ipsum </a:t>
            </a:r>
            <a:r>
              <a:rPr lang="en-US" sz="900" dirty="0" err="1">
                <a:solidFill>
                  <a:schemeClr val="tx2"/>
                </a:solidFill>
                <a:ea typeface="Roboto" pitchFamily="2" charset="0"/>
              </a:rPr>
              <a:t>quia</a:t>
            </a:r>
            <a:r>
              <a:rPr lang="en-US" sz="900" dirty="0">
                <a:solidFill>
                  <a:schemeClr val="tx2"/>
                </a:solidFill>
                <a:ea typeface="Roboto" pitchFamily="2" charset="0"/>
              </a:rPr>
              <a:t> dolor sit </a:t>
            </a:r>
            <a:r>
              <a:rPr lang="en-US" sz="900" dirty="0" err="1">
                <a:solidFill>
                  <a:schemeClr val="tx2"/>
                </a:solidFill>
                <a:ea typeface="Roboto" pitchFamily="2" charset="0"/>
              </a:rPr>
              <a:t>amet</a:t>
            </a:r>
            <a:r>
              <a:rPr lang="en-US" sz="900" dirty="0">
                <a:solidFill>
                  <a:schemeClr val="tx2"/>
                </a:solidFill>
                <a:ea typeface="Roboto" pitchFamily="2" charset="0"/>
              </a:rPr>
              <a:t>, </a:t>
            </a:r>
            <a:r>
              <a:rPr lang="en-US" sz="900" dirty="0" err="1">
                <a:solidFill>
                  <a:schemeClr val="tx2"/>
                </a:solidFill>
                <a:ea typeface="Roboto" pitchFamily="2" charset="0"/>
              </a:rPr>
              <a:t>consectetur</a:t>
            </a:r>
            <a:r>
              <a:rPr lang="en-US" sz="900" dirty="0">
                <a:solidFill>
                  <a:schemeClr val="tx2"/>
                </a:solidFill>
                <a:ea typeface="Roboto" pitchFamily="2" charset="0"/>
              </a:rPr>
              <a:t>, </a:t>
            </a:r>
            <a:r>
              <a:rPr lang="en-US" sz="900" dirty="0" err="1">
                <a:solidFill>
                  <a:schemeClr val="tx2"/>
                </a:solidFill>
                <a:ea typeface="Roboto" pitchFamily="2" charset="0"/>
              </a:rPr>
              <a:t>adipisci</a:t>
            </a:r>
            <a:r>
              <a:rPr lang="en-US" sz="900" dirty="0">
                <a:solidFill>
                  <a:schemeClr val="tx2"/>
                </a:solidFill>
                <a:ea typeface="Roboto" pitchFamily="2" charset="0"/>
              </a:rPr>
              <a:t> </a:t>
            </a:r>
            <a:r>
              <a:rPr lang="en-US" sz="900" dirty="0" err="1">
                <a:solidFill>
                  <a:schemeClr val="tx2"/>
                </a:solidFill>
                <a:ea typeface="Roboto" pitchFamily="2" charset="0"/>
              </a:rPr>
              <a:t>velit</a:t>
            </a:r>
            <a:r>
              <a:rPr lang="en-US" sz="900" dirty="0">
                <a:solidFill>
                  <a:schemeClr val="tx2"/>
                </a:solidFill>
                <a:ea typeface="Roboto" pitchFamily="2" charset="0"/>
              </a:rPr>
              <a:t>, </a:t>
            </a:r>
            <a:r>
              <a:rPr lang="en-US" sz="900" dirty="0" err="1">
                <a:solidFill>
                  <a:schemeClr val="tx2"/>
                </a:solidFill>
                <a:ea typeface="Roboto" pitchFamily="2" charset="0"/>
              </a:rPr>
              <a:t>sed</a:t>
            </a:r>
            <a:r>
              <a:rPr lang="en-US" sz="900" dirty="0">
                <a:solidFill>
                  <a:schemeClr val="tx2"/>
                </a:solidFill>
                <a:ea typeface="Roboto" pitchFamily="2" charset="0"/>
              </a:rPr>
              <a:t> </a:t>
            </a:r>
            <a:r>
              <a:rPr lang="en-US" sz="900" dirty="0" err="1">
                <a:solidFill>
                  <a:schemeClr val="tx2"/>
                </a:solidFill>
                <a:ea typeface="Roboto" pitchFamily="2" charset="0"/>
              </a:rPr>
              <a:t>quia</a:t>
            </a:r>
            <a:r>
              <a:rPr lang="en-US" sz="900" dirty="0">
                <a:solidFill>
                  <a:schemeClr val="tx2"/>
                </a:solidFill>
                <a:ea typeface="Roboto" pitchFamily="2" charset="0"/>
              </a:rPr>
              <a:t> non </a:t>
            </a:r>
            <a:r>
              <a:rPr lang="en-US" sz="900" dirty="0" err="1">
                <a:solidFill>
                  <a:schemeClr val="tx2"/>
                </a:solidFill>
                <a:ea typeface="Roboto" pitchFamily="2" charset="0"/>
              </a:rPr>
              <a:t>numquam</a:t>
            </a:r>
            <a:r>
              <a:rPr lang="en-US" sz="900" dirty="0">
                <a:solidFill>
                  <a:schemeClr val="tx2"/>
                </a:solidFill>
                <a:ea typeface="Roboto" pitchFamily="2" charset="0"/>
              </a:rPr>
              <a:t> </a:t>
            </a:r>
            <a:r>
              <a:rPr lang="en-US" sz="900" dirty="0" err="1">
                <a:solidFill>
                  <a:schemeClr val="tx2"/>
                </a:solidFill>
                <a:ea typeface="Roboto" pitchFamily="2" charset="0"/>
              </a:rPr>
              <a:t>eius</a:t>
            </a:r>
            <a:r>
              <a:rPr lang="en-US" sz="900" dirty="0">
                <a:solidFill>
                  <a:schemeClr val="tx2"/>
                </a:solidFill>
                <a:ea typeface="Roboto" pitchFamily="2" charset="0"/>
              </a:rPr>
              <a:t> </a:t>
            </a:r>
            <a:r>
              <a:rPr lang="en-US" sz="900" dirty="0" err="1">
                <a:solidFill>
                  <a:schemeClr val="tx2"/>
                </a:solidFill>
                <a:ea typeface="Roboto" pitchFamily="2" charset="0"/>
              </a:rPr>
              <a:t>modi</a:t>
            </a:r>
            <a:r>
              <a:rPr lang="en-US" sz="900" dirty="0">
                <a:solidFill>
                  <a:schemeClr val="tx2"/>
                </a:solidFill>
                <a:ea typeface="Roboto" pitchFamily="2" charset="0"/>
              </a:rPr>
              <a:t> </a:t>
            </a:r>
            <a:r>
              <a:rPr lang="en-US" sz="900" dirty="0" err="1">
                <a:solidFill>
                  <a:schemeClr val="tx2"/>
                </a:solidFill>
                <a:ea typeface="Roboto" pitchFamily="2" charset="0"/>
              </a:rPr>
              <a:t>tempora</a:t>
            </a:r>
            <a:r>
              <a:rPr lang="en-US" sz="900" dirty="0">
                <a:solidFill>
                  <a:schemeClr val="tx2"/>
                </a:solidFill>
                <a:ea typeface="Roboto" pitchFamily="2" charset="0"/>
              </a:rPr>
              <a:t> </a:t>
            </a:r>
            <a:r>
              <a:rPr lang="en-US" sz="900" dirty="0" err="1">
                <a:solidFill>
                  <a:schemeClr val="tx2"/>
                </a:solidFill>
                <a:ea typeface="Roboto" pitchFamily="2" charset="0"/>
              </a:rPr>
              <a:t>incidunt</a:t>
            </a:r>
            <a:r>
              <a:rPr lang="en-US" sz="900" dirty="0">
                <a:solidFill>
                  <a:schemeClr val="tx2"/>
                </a:solidFill>
                <a:ea typeface="Roboto" pitchFamily="2" charset="0"/>
              </a:rPr>
              <a:t> </a:t>
            </a:r>
            <a:r>
              <a:rPr lang="en-US" sz="900" dirty="0" err="1">
                <a:solidFill>
                  <a:schemeClr val="tx2"/>
                </a:solidFill>
                <a:ea typeface="Roboto" pitchFamily="2" charset="0"/>
              </a:rPr>
              <a:t>ut</a:t>
            </a:r>
            <a:r>
              <a:rPr lang="en-US" sz="900" dirty="0">
                <a:solidFill>
                  <a:schemeClr val="tx2"/>
                </a:solidFill>
                <a:ea typeface="Roboto" pitchFamily="2" charset="0"/>
              </a:rPr>
              <a:t> </a:t>
            </a:r>
            <a:r>
              <a:rPr lang="en-US" sz="900" dirty="0" err="1">
                <a:solidFill>
                  <a:schemeClr val="tx2"/>
                </a:solidFill>
                <a:ea typeface="Roboto" pitchFamily="2" charset="0"/>
              </a:rPr>
              <a:t>labore</a:t>
            </a:r>
            <a:r>
              <a:rPr lang="en-US" sz="900" dirty="0">
                <a:solidFill>
                  <a:schemeClr val="tx2"/>
                </a:solidFill>
                <a:ea typeface="Roboto" pitchFamily="2" charset="0"/>
              </a:rPr>
              <a:t> et </a:t>
            </a:r>
            <a:r>
              <a:rPr lang="en-US" sz="900" dirty="0" err="1">
                <a:solidFill>
                  <a:schemeClr val="tx2"/>
                </a:solidFill>
                <a:ea typeface="Roboto" pitchFamily="2" charset="0"/>
              </a:rPr>
              <a:t>dolore</a:t>
            </a:r>
            <a:r>
              <a:rPr lang="en-US" sz="900" dirty="0">
                <a:solidFill>
                  <a:schemeClr val="tx2"/>
                </a:solidFill>
                <a:ea typeface="Roboto" pitchFamily="2" charset="0"/>
              </a:rPr>
              <a:t> </a:t>
            </a:r>
            <a:r>
              <a:rPr lang="en-US" sz="900" dirty="0" err="1">
                <a:solidFill>
                  <a:schemeClr val="tx2"/>
                </a:solidFill>
                <a:ea typeface="Roboto" pitchFamily="2" charset="0"/>
              </a:rPr>
              <a:t>magnam</a:t>
            </a:r>
            <a:r>
              <a:rPr lang="en-US" sz="900" dirty="0">
                <a:solidFill>
                  <a:schemeClr val="tx2"/>
                </a:solidFill>
                <a:ea typeface="Roboto" pitchFamily="2" charset="0"/>
              </a:rPr>
              <a:t> </a:t>
            </a:r>
            <a:r>
              <a:rPr lang="en-US" sz="900" dirty="0" err="1">
                <a:solidFill>
                  <a:schemeClr val="tx2"/>
                </a:solidFill>
                <a:ea typeface="Roboto" pitchFamily="2" charset="0"/>
              </a:rPr>
              <a:t>aliquam</a:t>
            </a:r>
            <a:r>
              <a:rPr lang="en-US" sz="900" dirty="0">
                <a:solidFill>
                  <a:schemeClr val="tx2"/>
                </a:solidFill>
                <a:ea typeface="Roboto" pitchFamily="2" charset="0"/>
              </a:rPr>
              <a:t> </a:t>
            </a:r>
            <a:r>
              <a:rPr lang="en-US" sz="900" dirty="0" err="1">
                <a:solidFill>
                  <a:schemeClr val="tx2"/>
                </a:solidFill>
                <a:ea typeface="Roboto" pitchFamily="2" charset="0"/>
              </a:rPr>
              <a:t>quaerat</a:t>
            </a:r>
            <a:r>
              <a:rPr lang="en-US" sz="900" dirty="0">
                <a:solidFill>
                  <a:schemeClr val="tx2"/>
                </a:solidFill>
                <a:ea typeface="Roboto" pitchFamily="2" charset="0"/>
              </a:rPr>
              <a:t> </a:t>
            </a:r>
            <a:r>
              <a:rPr lang="en-US" sz="900" dirty="0" err="1">
                <a:solidFill>
                  <a:schemeClr val="tx2"/>
                </a:solidFill>
                <a:ea typeface="Roboto" pitchFamily="2" charset="0"/>
              </a:rPr>
              <a:t>voluptatem</a:t>
            </a:r>
            <a:r>
              <a:rPr lang="en-US" sz="900" dirty="0">
                <a:solidFill>
                  <a:schemeClr val="tx2"/>
                </a:solidFill>
                <a:ea typeface="Roboto" pitchFamily="2" charset="0"/>
              </a:rPr>
              <a:t>.</a:t>
            </a:r>
          </a:p>
          <a:p>
            <a:endParaRPr lang="en-US" sz="900" dirty="0">
              <a:solidFill>
                <a:schemeClr val="tx2"/>
              </a:solidFill>
              <a:ea typeface="Roboto" pitchFamily="2" charset="0"/>
            </a:endParaRPr>
          </a:p>
          <a:p>
            <a:endParaRPr lang="en-US" sz="900" dirty="0">
              <a:solidFill>
                <a:schemeClr val="tx2"/>
              </a:solidFill>
              <a:ea typeface="Roboto" pitchFamily="2" charset="0"/>
            </a:endParaRPr>
          </a:p>
        </p:txBody>
      </p:sp>
    </p:spTree>
    <p:extLst>
      <p:ext uri="{BB962C8B-B14F-4D97-AF65-F5344CB8AC3E}">
        <p14:creationId xmlns:p14="http://schemas.microsoft.com/office/powerpoint/2010/main" val="894079142"/>
      </p:ext>
    </p:extLst>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95400" y="796115"/>
            <a:ext cx="6553200" cy="477054"/>
          </a:xfrm>
          <a:prstGeom prst="rect">
            <a:avLst/>
          </a:prstGeom>
          <a:noFill/>
        </p:spPr>
        <p:txBody>
          <a:bodyPr wrap="square" rtlCol="0">
            <a:spAutoFit/>
          </a:bodyPr>
          <a:lstStyle/>
          <a:p>
            <a:pPr algn="ctr">
              <a:lnSpc>
                <a:spcPts val="1500"/>
              </a:lnSpc>
              <a:spcBef>
                <a:spcPts val="1800"/>
              </a:spcBef>
            </a:pPr>
            <a:r>
              <a:rPr lang="en-US" sz="900" dirty="0" smtClean="0">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latin typeface="PT Sans" panose="020B0503020203020204" pitchFamily="34" charset="0"/>
            </a:endParaRPr>
          </a:p>
        </p:txBody>
      </p:sp>
      <p:sp>
        <p:nvSpPr>
          <p:cNvPr id="11" name="Title 10"/>
          <p:cNvSpPr>
            <a:spLocks noGrp="1"/>
          </p:cNvSpPr>
          <p:nvPr>
            <p:ph type="ctrTitle"/>
          </p:nvPr>
        </p:nvSpPr>
        <p:spPr/>
        <p:txBody>
          <a:bodyPr/>
          <a:lstStyle/>
          <a:p>
            <a:r>
              <a:rPr lang="en-US" dirty="0" smtClean="0"/>
              <a:t>INDEX</a:t>
            </a:r>
            <a:endParaRPr lang="en-US" dirty="0"/>
          </a:p>
        </p:txBody>
      </p:sp>
      <p:sp>
        <p:nvSpPr>
          <p:cNvPr id="4" name="Slide Number Placeholder 3"/>
          <p:cNvSpPr>
            <a:spLocks noGrp="1"/>
          </p:cNvSpPr>
          <p:nvPr>
            <p:ph type="sldNum" sz="quarter" idx="12"/>
          </p:nvPr>
        </p:nvSpPr>
        <p:spPr/>
        <p:txBody>
          <a:bodyPr/>
          <a:lstStyle/>
          <a:p>
            <a:fld id="{3F01AE17-65DA-46AE-B2E9-44D23823F8E2}" type="slidenum">
              <a:rPr lang="en-US" smtClean="0"/>
              <a:pPr/>
              <a:t>2</a:t>
            </a:fld>
            <a:endParaRPr lang="en-US" dirty="0"/>
          </a:p>
        </p:txBody>
      </p:sp>
      <p:sp>
        <p:nvSpPr>
          <p:cNvPr id="61" name="Picture Placeholder 3"/>
          <p:cNvSpPr txBox="1">
            <a:spLocks/>
          </p:cNvSpPr>
          <p:nvPr/>
        </p:nvSpPr>
        <p:spPr>
          <a:xfrm>
            <a:off x="3158931" y="1084263"/>
            <a:ext cx="1946275" cy="1957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p>
        </p:txBody>
      </p:sp>
      <p:grpSp>
        <p:nvGrpSpPr>
          <p:cNvPr id="3" name="Group 2"/>
          <p:cNvGrpSpPr/>
          <p:nvPr/>
        </p:nvGrpSpPr>
        <p:grpSpPr>
          <a:xfrm>
            <a:off x="2057401" y="1568991"/>
            <a:ext cx="1371600" cy="1263651"/>
            <a:chOff x="2057401" y="1568991"/>
            <a:chExt cx="1371600" cy="1263651"/>
          </a:xfrm>
        </p:grpSpPr>
        <p:sp>
          <p:nvSpPr>
            <p:cNvPr id="18" name="Rectangle 17"/>
            <p:cNvSpPr/>
            <p:nvPr/>
          </p:nvSpPr>
          <p:spPr>
            <a:xfrm rot="18900000">
              <a:off x="23660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057401" y="2555643"/>
              <a:ext cx="1371600" cy="276999"/>
            </a:xfrm>
            <a:prstGeom prst="rect">
              <a:avLst/>
            </a:prstGeom>
            <a:noFill/>
          </p:spPr>
          <p:txBody>
            <a:bodyPr wrap="square" rtlCol="0">
              <a:spAutoFit/>
            </a:bodyPr>
            <a:lstStyle/>
            <a:p>
              <a:pPr algn="ctr"/>
              <a:r>
                <a:rPr lang="en-US" sz="1200" dirty="0" smtClean="0">
                  <a:latin typeface="PT Sans Caption" panose="020B0603020203020204" pitchFamily="34" charset="0"/>
                </a:rPr>
                <a:t>ABOUT US</a:t>
              </a:r>
              <a:endParaRPr lang="en-US" sz="1200" dirty="0">
                <a:latin typeface="PT Sans Caption" panose="020B0603020203020204" pitchFamily="34" charset="0"/>
              </a:endParaRPr>
            </a:p>
          </p:txBody>
        </p:sp>
        <p:sp>
          <p:nvSpPr>
            <p:cNvPr id="60" name="Freeform 151"/>
            <p:cNvSpPr>
              <a:spLocks noEditPoints="1"/>
            </p:cNvSpPr>
            <p:nvPr/>
          </p:nvSpPr>
          <p:spPr bwMode="auto">
            <a:xfrm>
              <a:off x="2588320" y="1822267"/>
              <a:ext cx="309563" cy="247650"/>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3962401" y="1568843"/>
            <a:ext cx="1219200" cy="1263799"/>
            <a:chOff x="3962401" y="1568843"/>
            <a:chExt cx="1219200" cy="1263799"/>
          </a:xfrm>
        </p:grpSpPr>
        <p:sp>
          <p:nvSpPr>
            <p:cNvPr id="19" name="Rectangle 18"/>
            <p:cNvSpPr/>
            <p:nvPr/>
          </p:nvSpPr>
          <p:spPr>
            <a:xfrm rot="18900000">
              <a:off x="4194803" y="15688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962401" y="2555643"/>
              <a:ext cx="1219200" cy="276999"/>
            </a:xfrm>
            <a:prstGeom prst="rect">
              <a:avLst/>
            </a:prstGeom>
            <a:noFill/>
          </p:spPr>
          <p:txBody>
            <a:bodyPr wrap="square" rtlCol="0">
              <a:spAutoFit/>
            </a:bodyPr>
            <a:lstStyle/>
            <a:p>
              <a:pPr algn="ctr"/>
              <a:r>
                <a:rPr lang="en-US" sz="1200" dirty="0">
                  <a:latin typeface="PT Sans Caption" panose="020B0603020203020204" pitchFamily="34" charset="0"/>
                </a:rPr>
                <a:t>TEAM</a:t>
              </a:r>
            </a:p>
          </p:txBody>
        </p:sp>
        <p:sp>
          <p:nvSpPr>
            <p:cNvPr id="63" name="Freeform 224"/>
            <p:cNvSpPr>
              <a:spLocks noEditPoints="1"/>
            </p:cNvSpPr>
            <p:nvPr/>
          </p:nvSpPr>
          <p:spPr bwMode="auto">
            <a:xfrm>
              <a:off x="4458397" y="1790517"/>
              <a:ext cx="227013" cy="279400"/>
            </a:xfrm>
            <a:custGeom>
              <a:avLst/>
              <a:gdLst>
                <a:gd name="T0" fmla="*/ 108 w 143"/>
                <a:gd name="T1" fmla="*/ 0 h 176"/>
                <a:gd name="T2" fmla="*/ 0 w 143"/>
                <a:gd name="T3" fmla="*/ 0 h 176"/>
                <a:gd name="T4" fmla="*/ 0 w 143"/>
                <a:gd name="T5" fmla="*/ 176 h 176"/>
                <a:gd name="T6" fmla="*/ 143 w 143"/>
                <a:gd name="T7" fmla="*/ 176 h 176"/>
                <a:gd name="T8" fmla="*/ 143 w 143"/>
                <a:gd name="T9" fmla="*/ 0 h 176"/>
                <a:gd name="T10" fmla="*/ 108 w 143"/>
                <a:gd name="T11" fmla="*/ 0 h 176"/>
                <a:gd name="T12" fmla="*/ 127 w 143"/>
                <a:gd name="T13" fmla="*/ 146 h 176"/>
                <a:gd name="T14" fmla="*/ 16 w 143"/>
                <a:gd name="T15" fmla="*/ 146 h 176"/>
                <a:gd name="T16" fmla="*/ 16 w 143"/>
                <a:gd name="T17" fmla="*/ 136 h 176"/>
                <a:gd name="T18" fmla="*/ 127 w 143"/>
                <a:gd name="T19" fmla="*/ 136 h 176"/>
                <a:gd name="T20" fmla="*/ 127 w 143"/>
                <a:gd name="T21" fmla="*/ 146 h 176"/>
                <a:gd name="T22" fmla="*/ 127 w 143"/>
                <a:gd name="T23" fmla="*/ 120 h 176"/>
                <a:gd name="T24" fmla="*/ 16 w 143"/>
                <a:gd name="T25" fmla="*/ 120 h 176"/>
                <a:gd name="T26" fmla="*/ 16 w 143"/>
                <a:gd name="T27" fmla="*/ 109 h 176"/>
                <a:gd name="T28" fmla="*/ 127 w 143"/>
                <a:gd name="T29" fmla="*/ 109 h 176"/>
                <a:gd name="T30" fmla="*/ 127 w 143"/>
                <a:gd name="T31" fmla="*/ 120 h 176"/>
                <a:gd name="T32" fmla="*/ 127 w 143"/>
                <a:gd name="T33" fmla="*/ 94 h 176"/>
                <a:gd name="T34" fmla="*/ 16 w 143"/>
                <a:gd name="T35" fmla="*/ 94 h 176"/>
                <a:gd name="T36" fmla="*/ 16 w 143"/>
                <a:gd name="T37" fmla="*/ 83 h 176"/>
                <a:gd name="T38" fmla="*/ 127 w 143"/>
                <a:gd name="T39" fmla="*/ 83 h 176"/>
                <a:gd name="T40" fmla="*/ 127 w 143"/>
                <a:gd name="T41" fmla="*/ 94 h 176"/>
                <a:gd name="T42" fmla="*/ 127 w 143"/>
                <a:gd name="T43" fmla="*/ 66 h 176"/>
                <a:gd name="T44" fmla="*/ 16 w 143"/>
                <a:gd name="T45" fmla="*/ 66 h 176"/>
                <a:gd name="T46" fmla="*/ 16 w 143"/>
                <a:gd name="T47" fmla="*/ 56 h 176"/>
                <a:gd name="T48" fmla="*/ 127 w 143"/>
                <a:gd name="T49" fmla="*/ 56 h 176"/>
                <a:gd name="T50" fmla="*/ 127 w 143"/>
                <a:gd name="T51" fmla="*/ 66 h 176"/>
                <a:gd name="T52" fmla="*/ 127 w 143"/>
                <a:gd name="T53" fmla="*/ 40 h 176"/>
                <a:gd name="T54" fmla="*/ 16 w 143"/>
                <a:gd name="T55" fmla="*/ 40 h 176"/>
                <a:gd name="T56" fmla="*/ 16 w 143"/>
                <a:gd name="T57" fmla="*/ 29 h 176"/>
                <a:gd name="T58" fmla="*/ 127 w 143"/>
                <a:gd name="T59" fmla="*/ 29 h 176"/>
                <a:gd name="T60" fmla="*/ 127 w 143"/>
                <a:gd name="T61"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 h="176">
                  <a:moveTo>
                    <a:pt x="108" y="0"/>
                  </a:moveTo>
                  <a:lnTo>
                    <a:pt x="0" y="0"/>
                  </a:lnTo>
                  <a:lnTo>
                    <a:pt x="0" y="176"/>
                  </a:lnTo>
                  <a:lnTo>
                    <a:pt x="143" y="176"/>
                  </a:lnTo>
                  <a:lnTo>
                    <a:pt x="143" y="0"/>
                  </a:lnTo>
                  <a:lnTo>
                    <a:pt x="108" y="0"/>
                  </a:lnTo>
                  <a:close/>
                  <a:moveTo>
                    <a:pt x="127" y="146"/>
                  </a:moveTo>
                  <a:lnTo>
                    <a:pt x="16" y="146"/>
                  </a:lnTo>
                  <a:lnTo>
                    <a:pt x="16" y="136"/>
                  </a:lnTo>
                  <a:lnTo>
                    <a:pt x="127" y="136"/>
                  </a:lnTo>
                  <a:lnTo>
                    <a:pt x="127" y="146"/>
                  </a:lnTo>
                  <a:close/>
                  <a:moveTo>
                    <a:pt x="127" y="120"/>
                  </a:moveTo>
                  <a:lnTo>
                    <a:pt x="16" y="120"/>
                  </a:lnTo>
                  <a:lnTo>
                    <a:pt x="16" y="109"/>
                  </a:lnTo>
                  <a:lnTo>
                    <a:pt x="127" y="109"/>
                  </a:lnTo>
                  <a:lnTo>
                    <a:pt x="127" y="120"/>
                  </a:lnTo>
                  <a:close/>
                  <a:moveTo>
                    <a:pt x="127" y="94"/>
                  </a:moveTo>
                  <a:lnTo>
                    <a:pt x="16" y="94"/>
                  </a:lnTo>
                  <a:lnTo>
                    <a:pt x="16" y="83"/>
                  </a:lnTo>
                  <a:lnTo>
                    <a:pt x="127" y="83"/>
                  </a:lnTo>
                  <a:lnTo>
                    <a:pt x="127" y="94"/>
                  </a:lnTo>
                  <a:close/>
                  <a:moveTo>
                    <a:pt x="127" y="66"/>
                  </a:moveTo>
                  <a:lnTo>
                    <a:pt x="16" y="66"/>
                  </a:lnTo>
                  <a:lnTo>
                    <a:pt x="16" y="56"/>
                  </a:lnTo>
                  <a:lnTo>
                    <a:pt x="127" y="56"/>
                  </a:lnTo>
                  <a:lnTo>
                    <a:pt x="127" y="66"/>
                  </a:lnTo>
                  <a:close/>
                  <a:moveTo>
                    <a:pt x="127" y="40"/>
                  </a:moveTo>
                  <a:lnTo>
                    <a:pt x="16" y="40"/>
                  </a:lnTo>
                  <a:lnTo>
                    <a:pt x="16" y="29"/>
                  </a:lnTo>
                  <a:lnTo>
                    <a:pt x="127" y="29"/>
                  </a:lnTo>
                  <a:lnTo>
                    <a:pt x="127" y="4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5569529" y="1568991"/>
            <a:ext cx="1662544" cy="1263651"/>
            <a:chOff x="5569529" y="1568991"/>
            <a:chExt cx="1662544" cy="1263651"/>
          </a:xfrm>
        </p:grpSpPr>
        <p:sp>
          <p:nvSpPr>
            <p:cNvPr id="20" name="Rectangle 19"/>
            <p:cNvSpPr/>
            <p:nvPr/>
          </p:nvSpPr>
          <p:spPr>
            <a:xfrm rot="18900000">
              <a:off x="6023602"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569529" y="2555643"/>
              <a:ext cx="1662544" cy="276999"/>
            </a:xfrm>
            <a:prstGeom prst="rect">
              <a:avLst/>
            </a:prstGeom>
            <a:noFill/>
          </p:spPr>
          <p:txBody>
            <a:bodyPr wrap="square" rtlCol="0">
              <a:spAutoFit/>
            </a:bodyPr>
            <a:lstStyle/>
            <a:p>
              <a:pPr algn="ctr"/>
              <a:r>
                <a:rPr lang="en-US" sz="1200" dirty="0">
                  <a:latin typeface="PT Sans Caption" panose="020B0603020203020204" pitchFamily="34" charset="0"/>
                </a:rPr>
                <a:t>MEET THE TEAM</a:t>
              </a:r>
            </a:p>
          </p:txBody>
        </p:sp>
        <p:sp>
          <p:nvSpPr>
            <p:cNvPr id="64" name="Freeform 227"/>
            <p:cNvSpPr>
              <a:spLocks/>
            </p:cNvSpPr>
            <p:nvPr/>
          </p:nvSpPr>
          <p:spPr bwMode="auto">
            <a:xfrm>
              <a:off x="6214171" y="1799248"/>
              <a:ext cx="373063" cy="261938"/>
            </a:xfrm>
            <a:custGeom>
              <a:avLst/>
              <a:gdLst>
                <a:gd name="T0" fmla="*/ 201 w 235"/>
                <a:gd name="T1" fmla="*/ 53 h 165"/>
                <a:gd name="T2" fmla="*/ 34 w 235"/>
                <a:gd name="T3" fmla="*/ 53 h 165"/>
                <a:gd name="T4" fmla="*/ 17 w 235"/>
                <a:gd name="T5" fmla="*/ 109 h 165"/>
                <a:gd name="T6" fmla="*/ 11 w 235"/>
                <a:gd name="T7" fmla="*/ 103 h 165"/>
                <a:gd name="T8" fmla="*/ 26 w 235"/>
                <a:gd name="T9" fmla="*/ 45 h 165"/>
                <a:gd name="T10" fmla="*/ 201 w 235"/>
                <a:gd name="T11" fmla="*/ 45 h 165"/>
                <a:gd name="T12" fmla="*/ 201 w 235"/>
                <a:gd name="T13" fmla="*/ 31 h 165"/>
                <a:gd name="T14" fmla="*/ 87 w 235"/>
                <a:gd name="T15" fmla="*/ 31 h 165"/>
                <a:gd name="T16" fmla="*/ 71 w 235"/>
                <a:gd name="T17" fmla="*/ 0 h 165"/>
                <a:gd name="T18" fmla="*/ 0 w 235"/>
                <a:gd name="T19" fmla="*/ 0 h 165"/>
                <a:gd name="T20" fmla="*/ 0 w 235"/>
                <a:gd name="T21" fmla="*/ 165 h 165"/>
                <a:gd name="T22" fmla="*/ 201 w 235"/>
                <a:gd name="T23" fmla="*/ 165 h 165"/>
                <a:gd name="T24" fmla="*/ 235 w 235"/>
                <a:gd name="T25" fmla="*/ 53 h 165"/>
                <a:gd name="T26" fmla="*/ 201 w 235"/>
                <a:gd name="T27" fmla="*/ 5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165">
                  <a:moveTo>
                    <a:pt x="201" y="53"/>
                  </a:moveTo>
                  <a:lnTo>
                    <a:pt x="34" y="53"/>
                  </a:lnTo>
                  <a:lnTo>
                    <a:pt x="17" y="109"/>
                  </a:lnTo>
                  <a:lnTo>
                    <a:pt x="11" y="103"/>
                  </a:lnTo>
                  <a:lnTo>
                    <a:pt x="26" y="45"/>
                  </a:lnTo>
                  <a:lnTo>
                    <a:pt x="201" y="45"/>
                  </a:lnTo>
                  <a:lnTo>
                    <a:pt x="201" y="31"/>
                  </a:lnTo>
                  <a:lnTo>
                    <a:pt x="87" y="31"/>
                  </a:lnTo>
                  <a:lnTo>
                    <a:pt x="71" y="0"/>
                  </a:lnTo>
                  <a:lnTo>
                    <a:pt x="0" y="0"/>
                  </a:lnTo>
                  <a:lnTo>
                    <a:pt x="0" y="165"/>
                  </a:lnTo>
                  <a:lnTo>
                    <a:pt x="201" y="165"/>
                  </a:lnTo>
                  <a:lnTo>
                    <a:pt x="235" y="53"/>
                  </a:lnTo>
                  <a:lnTo>
                    <a:pt x="201" y="5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7543801" y="1568991"/>
            <a:ext cx="1371600" cy="1263651"/>
            <a:chOff x="7543801" y="1568991"/>
            <a:chExt cx="1371600" cy="1263651"/>
          </a:xfrm>
        </p:grpSpPr>
        <p:sp>
          <p:nvSpPr>
            <p:cNvPr id="21" name="Rectangle 20"/>
            <p:cNvSpPr/>
            <p:nvPr/>
          </p:nvSpPr>
          <p:spPr>
            <a:xfrm rot="18900000">
              <a:off x="7852400"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543801" y="2555643"/>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PORTFOLIO</a:t>
              </a:r>
            </a:p>
          </p:txBody>
        </p:sp>
        <p:sp>
          <p:nvSpPr>
            <p:cNvPr id="65" name="Freeform 190"/>
            <p:cNvSpPr>
              <a:spLocks noEditPoints="1"/>
            </p:cNvSpPr>
            <p:nvPr/>
          </p:nvSpPr>
          <p:spPr bwMode="auto">
            <a:xfrm>
              <a:off x="8073132" y="1829411"/>
              <a:ext cx="312738" cy="233363"/>
            </a:xfrm>
            <a:custGeom>
              <a:avLst/>
              <a:gdLst>
                <a:gd name="T0" fmla="*/ 185 w 288"/>
                <a:gd name="T1" fmla="*/ 116 h 216"/>
                <a:gd name="T2" fmla="*/ 144 w 288"/>
                <a:gd name="T3" fmla="*/ 157 h 216"/>
                <a:gd name="T4" fmla="*/ 103 w 288"/>
                <a:gd name="T5" fmla="*/ 116 h 216"/>
                <a:gd name="T6" fmla="*/ 103 w 288"/>
                <a:gd name="T7" fmla="*/ 115 h 216"/>
                <a:gd name="T8" fmla="*/ 0 w 288"/>
                <a:gd name="T9" fmla="*/ 64 h 216"/>
                <a:gd name="T10" fmla="*/ 0 w 288"/>
                <a:gd name="T11" fmla="*/ 216 h 216"/>
                <a:gd name="T12" fmla="*/ 288 w 288"/>
                <a:gd name="T13" fmla="*/ 216 h 216"/>
                <a:gd name="T14" fmla="*/ 288 w 288"/>
                <a:gd name="T15" fmla="*/ 64 h 216"/>
                <a:gd name="T16" fmla="*/ 185 w 288"/>
                <a:gd name="T17" fmla="*/ 115 h 216"/>
                <a:gd name="T18" fmla="*/ 185 w 288"/>
                <a:gd name="T19" fmla="*/ 116 h 216"/>
                <a:gd name="T20" fmla="*/ 144 w 288"/>
                <a:gd name="T21" fmla="*/ 144 h 216"/>
                <a:gd name="T22" fmla="*/ 171 w 288"/>
                <a:gd name="T23" fmla="*/ 122 h 216"/>
                <a:gd name="T24" fmla="*/ 172 w 288"/>
                <a:gd name="T25" fmla="*/ 116 h 216"/>
                <a:gd name="T26" fmla="*/ 144 w 288"/>
                <a:gd name="T27" fmla="*/ 88 h 216"/>
                <a:gd name="T28" fmla="*/ 116 w 288"/>
                <a:gd name="T29" fmla="*/ 116 h 216"/>
                <a:gd name="T30" fmla="*/ 116 w 288"/>
                <a:gd name="T31" fmla="*/ 122 h 216"/>
                <a:gd name="T32" fmla="*/ 144 w 288"/>
                <a:gd name="T33" fmla="*/ 144 h 216"/>
                <a:gd name="T34" fmla="*/ 0 w 288"/>
                <a:gd name="T35" fmla="*/ 0 h 216"/>
                <a:gd name="T36" fmla="*/ 0 w 288"/>
                <a:gd name="T37" fmla="*/ 40 h 216"/>
                <a:gd name="T38" fmla="*/ 109 w 288"/>
                <a:gd name="T39" fmla="*/ 95 h 216"/>
                <a:gd name="T40" fmla="*/ 144 w 288"/>
                <a:gd name="T41" fmla="*/ 75 h 216"/>
                <a:gd name="T42" fmla="*/ 179 w 288"/>
                <a:gd name="T43" fmla="*/ 95 h 216"/>
                <a:gd name="T44" fmla="*/ 288 w 288"/>
                <a:gd name="T45" fmla="*/ 40 h 216"/>
                <a:gd name="T46" fmla="*/ 288 w 288"/>
                <a:gd name="T47" fmla="*/ 0 h 216"/>
                <a:gd name="T48" fmla="*/ 0 w 288"/>
                <a:gd name="T4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16">
                  <a:moveTo>
                    <a:pt x="185" y="116"/>
                  </a:moveTo>
                  <a:cubicBezTo>
                    <a:pt x="185" y="139"/>
                    <a:pt x="166" y="157"/>
                    <a:pt x="144" y="157"/>
                  </a:cubicBezTo>
                  <a:cubicBezTo>
                    <a:pt x="121" y="157"/>
                    <a:pt x="103" y="139"/>
                    <a:pt x="103" y="116"/>
                  </a:cubicBezTo>
                  <a:cubicBezTo>
                    <a:pt x="103" y="116"/>
                    <a:pt x="103" y="116"/>
                    <a:pt x="103" y="115"/>
                  </a:cubicBezTo>
                  <a:cubicBezTo>
                    <a:pt x="0" y="64"/>
                    <a:pt x="0" y="64"/>
                    <a:pt x="0" y="64"/>
                  </a:cubicBezTo>
                  <a:cubicBezTo>
                    <a:pt x="0" y="216"/>
                    <a:pt x="0" y="216"/>
                    <a:pt x="0" y="216"/>
                  </a:cubicBezTo>
                  <a:cubicBezTo>
                    <a:pt x="288" y="216"/>
                    <a:pt x="288" y="216"/>
                    <a:pt x="288" y="216"/>
                  </a:cubicBezTo>
                  <a:cubicBezTo>
                    <a:pt x="288" y="64"/>
                    <a:pt x="288" y="64"/>
                    <a:pt x="288" y="64"/>
                  </a:cubicBezTo>
                  <a:cubicBezTo>
                    <a:pt x="185" y="115"/>
                    <a:pt x="185" y="115"/>
                    <a:pt x="185" y="115"/>
                  </a:cubicBezTo>
                  <a:cubicBezTo>
                    <a:pt x="185" y="116"/>
                    <a:pt x="185" y="116"/>
                    <a:pt x="185" y="116"/>
                  </a:cubicBezTo>
                  <a:close/>
                  <a:moveTo>
                    <a:pt x="144" y="144"/>
                  </a:moveTo>
                  <a:cubicBezTo>
                    <a:pt x="157" y="144"/>
                    <a:pt x="168" y="134"/>
                    <a:pt x="171" y="122"/>
                  </a:cubicBezTo>
                  <a:cubicBezTo>
                    <a:pt x="171" y="120"/>
                    <a:pt x="172" y="118"/>
                    <a:pt x="172" y="116"/>
                  </a:cubicBezTo>
                  <a:cubicBezTo>
                    <a:pt x="172" y="100"/>
                    <a:pt x="159" y="88"/>
                    <a:pt x="144" y="88"/>
                  </a:cubicBezTo>
                  <a:cubicBezTo>
                    <a:pt x="128" y="88"/>
                    <a:pt x="116" y="100"/>
                    <a:pt x="116" y="116"/>
                  </a:cubicBezTo>
                  <a:cubicBezTo>
                    <a:pt x="116" y="118"/>
                    <a:pt x="116" y="120"/>
                    <a:pt x="116" y="122"/>
                  </a:cubicBezTo>
                  <a:cubicBezTo>
                    <a:pt x="119" y="134"/>
                    <a:pt x="130" y="144"/>
                    <a:pt x="144" y="144"/>
                  </a:cubicBezTo>
                  <a:close/>
                  <a:moveTo>
                    <a:pt x="0" y="0"/>
                  </a:moveTo>
                  <a:cubicBezTo>
                    <a:pt x="0" y="40"/>
                    <a:pt x="0" y="40"/>
                    <a:pt x="0" y="40"/>
                  </a:cubicBezTo>
                  <a:cubicBezTo>
                    <a:pt x="109" y="95"/>
                    <a:pt x="109" y="95"/>
                    <a:pt x="109" y="95"/>
                  </a:cubicBezTo>
                  <a:cubicBezTo>
                    <a:pt x="116" y="83"/>
                    <a:pt x="129" y="75"/>
                    <a:pt x="144" y="75"/>
                  </a:cubicBezTo>
                  <a:cubicBezTo>
                    <a:pt x="159" y="75"/>
                    <a:pt x="172" y="83"/>
                    <a:pt x="179" y="95"/>
                  </a:cubicBezTo>
                  <a:cubicBezTo>
                    <a:pt x="288" y="40"/>
                    <a:pt x="288" y="40"/>
                    <a:pt x="288" y="40"/>
                  </a:cubicBezTo>
                  <a:cubicBezTo>
                    <a:pt x="288" y="0"/>
                    <a:pt x="288" y="0"/>
                    <a:pt x="288" y="0"/>
                  </a:cubicBez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p:cNvGrpSpPr/>
          <p:nvPr/>
        </p:nvGrpSpPr>
        <p:grpSpPr>
          <a:xfrm>
            <a:off x="63797" y="1568991"/>
            <a:ext cx="1701208" cy="1263651"/>
            <a:chOff x="63797" y="1568991"/>
            <a:chExt cx="1701208" cy="1263651"/>
          </a:xfrm>
        </p:grpSpPr>
        <p:sp>
          <p:nvSpPr>
            <p:cNvPr id="5" name="Rectangle 4"/>
            <p:cNvSpPr/>
            <p:nvPr/>
          </p:nvSpPr>
          <p:spPr>
            <a:xfrm rot="18900000">
              <a:off x="5372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797" y="2555643"/>
              <a:ext cx="1701208" cy="276999"/>
            </a:xfrm>
            <a:prstGeom prst="rect">
              <a:avLst/>
            </a:prstGeom>
            <a:noFill/>
          </p:spPr>
          <p:txBody>
            <a:bodyPr wrap="square" rtlCol="0">
              <a:spAutoFit/>
            </a:bodyPr>
            <a:lstStyle>
              <a:defPPr>
                <a:defRPr lang="en-US"/>
              </a:defPPr>
              <a:lvl1pPr algn="ctr">
                <a:defRPr sz="1200">
                  <a:latin typeface="PT Sans Caption" panose="020B0603020203020204" pitchFamily="34" charset="0"/>
                </a:defRPr>
              </a:lvl1pPr>
            </a:lstStyle>
            <a:p>
              <a:r>
                <a:rPr lang="en-US" dirty="0" smtClean="0"/>
                <a:t>INDEX</a:t>
              </a:r>
              <a:endParaRPr lang="en-US" dirty="0"/>
            </a:p>
          </p:txBody>
        </p:sp>
        <p:sp>
          <p:nvSpPr>
            <p:cNvPr id="66" name="Freeform 182"/>
            <p:cNvSpPr>
              <a:spLocks noEditPoints="1"/>
            </p:cNvSpPr>
            <p:nvPr/>
          </p:nvSpPr>
          <p:spPr bwMode="auto">
            <a:xfrm>
              <a:off x="784226" y="1790517"/>
              <a:ext cx="260350" cy="311150"/>
            </a:xfrm>
            <a:custGeom>
              <a:avLst/>
              <a:gdLst>
                <a:gd name="T0" fmla="*/ 115 w 164"/>
                <a:gd name="T1" fmla="*/ 16 h 196"/>
                <a:gd name="T2" fmla="*/ 17 w 164"/>
                <a:gd name="T3" fmla="*/ 16 h 196"/>
                <a:gd name="T4" fmla="*/ 17 w 164"/>
                <a:gd name="T5" fmla="*/ 147 h 196"/>
                <a:gd name="T6" fmla="*/ 25 w 164"/>
                <a:gd name="T7" fmla="*/ 147 h 196"/>
                <a:gd name="T8" fmla="*/ 25 w 164"/>
                <a:gd name="T9" fmla="*/ 163 h 196"/>
                <a:gd name="T10" fmla="*/ 17 w 164"/>
                <a:gd name="T11" fmla="*/ 163 h 196"/>
                <a:gd name="T12" fmla="*/ 0 w 164"/>
                <a:gd name="T13" fmla="*/ 163 h 196"/>
                <a:gd name="T14" fmla="*/ 0 w 164"/>
                <a:gd name="T15" fmla="*/ 0 h 196"/>
                <a:gd name="T16" fmla="*/ 131 w 164"/>
                <a:gd name="T17" fmla="*/ 0 h 196"/>
                <a:gd name="T18" fmla="*/ 131 w 164"/>
                <a:gd name="T19" fmla="*/ 16 h 196"/>
                <a:gd name="T20" fmla="*/ 131 w 164"/>
                <a:gd name="T21" fmla="*/ 24 h 196"/>
                <a:gd name="T22" fmla="*/ 115 w 164"/>
                <a:gd name="T23" fmla="*/ 24 h 196"/>
                <a:gd name="T24" fmla="*/ 115 w 164"/>
                <a:gd name="T25" fmla="*/ 16 h 196"/>
                <a:gd name="T26" fmla="*/ 127 w 164"/>
                <a:gd name="T27" fmla="*/ 150 h 196"/>
                <a:gd name="T28" fmla="*/ 66 w 164"/>
                <a:gd name="T29" fmla="*/ 150 h 196"/>
                <a:gd name="T30" fmla="*/ 66 w 164"/>
                <a:gd name="T31" fmla="*/ 144 h 196"/>
                <a:gd name="T32" fmla="*/ 127 w 164"/>
                <a:gd name="T33" fmla="*/ 144 h 196"/>
                <a:gd name="T34" fmla="*/ 127 w 164"/>
                <a:gd name="T35" fmla="*/ 150 h 196"/>
                <a:gd name="T36" fmla="*/ 102 w 164"/>
                <a:gd name="T37" fmla="*/ 133 h 196"/>
                <a:gd name="T38" fmla="*/ 66 w 164"/>
                <a:gd name="T39" fmla="*/ 133 h 196"/>
                <a:gd name="T40" fmla="*/ 66 w 164"/>
                <a:gd name="T41" fmla="*/ 128 h 196"/>
                <a:gd name="T42" fmla="*/ 102 w 164"/>
                <a:gd name="T43" fmla="*/ 128 h 196"/>
                <a:gd name="T44" fmla="*/ 102 w 164"/>
                <a:gd name="T45" fmla="*/ 133 h 196"/>
                <a:gd name="T46" fmla="*/ 113 w 164"/>
                <a:gd name="T47" fmla="*/ 117 h 196"/>
                <a:gd name="T48" fmla="*/ 66 w 164"/>
                <a:gd name="T49" fmla="*/ 117 h 196"/>
                <a:gd name="T50" fmla="*/ 66 w 164"/>
                <a:gd name="T51" fmla="*/ 112 h 196"/>
                <a:gd name="T52" fmla="*/ 113 w 164"/>
                <a:gd name="T53" fmla="*/ 112 h 196"/>
                <a:gd name="T54" fmla="*/ 113 w 164"/>
                <a:gd name="T55" fmla="*/ 117 h 196"/>
                <a:gd name="T56" fmla="*/ 131 w 164"/>
                <a:gd name="T57" fmla="*/ 101 h 196"/>
                <a:gd name="T58" fmla="*/ 66 w 164"/>
                <a:gd name="T59" fmla="*/ 101 h 196"/>
                <a:gd name="T60" fmla="*/ 66 w 164"/>
                <a:gd name="T61" fmla="*/ 95 h 196"/>
                <a:gd name="T62" fmla="*/ 131 w 164"/>
                <a:gd name="T63" fmla="*/ 95 h 196"/>
                <a:gd name="T64" fmla="*/ 131 w 164"/>
                <a:gd name="T65" fmla="*/ 101 h 196"/>
                <a:gd name="T66" fmla="*/ 102 w 164"/>
                <a:gd name="T67" fmla="*/ 84 h 196"/>
                <a:gd name="T68" fmla="*/ 66 w 164"/>
                <a:gd name="T69" fmla="*/ 84 h 196"/>
                <a:gd name="T70" fmla="*/ 66 w 164"/>
                <a:gd name="T71" fmla="*/ 79 h 196"/>
                <a:gd name="T72" fmla="*/ 102 w 164"/>
                <a:gd name="T73" fmla="*/ 79 h 196"/>
                <a:gd name="T74" fmla="*/ 102 w 164"/>
                <a:gd name="T75" fmla="*/ 84 h 196"/>
                <a:gd name="T76" fmla="*/ 148 w 164"/>
                <a:gd name="T77" fmla="*/ 49 h 196"/>
                <a:gd name="T78" fmla="*/ 50 w 164"/>
                <a:gd name="T79" fmla="*/ 49 h 196"/>
                <a:gd name="T80" fmla="*/ 50 w 164"/>
                <a:gd name="T81" fmla="*/ 180 h 196"/>
                <a:gd name="T82" fmla="*/ 148 w 164"/>
                <a:gd name="T83" fmla="*/ 180 h 196"/>
                <a:gd name="T84" fmla="*/ 148 w 164"/>
                <a:gd name="T85" fmla="*/ 49 h 196"/>
                <a:gd name="T86" fmla="*/ 33 w 164"/>
                <a:gd name="T87" fmla="*/ 196 h 196"/>
                <a:gd name="T88" fmla="*/ 33 w 164"/>
                <a:gd name="T89" fmla="*/ 33 h 196"/>
                <a:gd name="T90" fmla="*/ 164 w 164"/>
                <a:gd name="T91" fmla="*/ 33 h 196"/>
                <a:gd name="T92" fmla="*/ 164 w 164"/>
                <a:gd name="T93" fmla="*/ 196 h 196"/>
                <a:gd name="T94" fmla="*/ 33 w 164"/>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4" h="196">
                  <a:moveTo>
                    <a:pt x="115" y="16"/>
                  </a:moveTo>
                  <a:lnTo>
                    <a:pt x="17" y="16"/>
                  </a:lnTo>
                  <a:lnTo>
                    <a:pt x="17" y="147"/>
                  </a:lnTo>
                  <a:lnTo>
                    <a:pt x="25" y="147"/>
                  </a:lnTo>
                  <a:lnTo>
                    <a:pt x="25" y="163"/>
                  </a:lnTo>
                  <a:lnTo>
                    <a:pt x="17" y="163"/>
                  </a:lnTo>
                  <a:lnTo>
                    <a:pt x="0" y="163"/>
                  </a:lnTo>
                  <a:lnTo>
                    <a:pt x="0" y="0"/>
                  </a:lnTo>
                  <a:lnTo>
                    <a:pt x="131" y="0"/>
                  </a:lnTo>
                  <a:lnTo>
                    <a:pt x="131" y="16"/>
                  </a:lnTo>
                  <a:lnTo>
                    <a:pt x="131" y="24"/>
                  </a:lnTo>
                  <a:lnTo>
                    <a:pt x="115" y="24"/>
                  </a:lnTo>
                  <a:lnTo>
                    <a:pt x="115" y="16"/>
                  </a:lnTo>
                  <a:close/>
                  <a:moveTo>
                    <a:pt x="127" y="150"/>
                  </a:moveTo>
                  <a:lnTo>
                    <a:pt x="66" y="150"/>
                  </a:lnTo>
                  <a:lnTo>
                    <a:pt x="66" y="144"/>
                  </a:lnTo>
                  <a:lnTo>
                    <a:pt x="127" y="144"/>
                  </a:lnTo>
                  <a:lnTo>
                    <a:pt x="127" y="150"/>
                  </a:lnTo>
                  <a:close/>
                  <a:moveTo>
                    <a:pt x="102" y="133"/>
                  </a:moveTo>
                  <a:lnTo>
                    <a:pt x="66" y="133"/>
                  </a:lnTo>
                  <a:lnTo>
                    <a:pt x="66" y="128"/>
                  </a:lnTo>
                  <a:lnTo>
                    <a:pt x="102" y="128"/>
                  </a:lnTo>
                  <a:lnTo>
                    <a:pt x="102" y="133"/>
                  </a:lnTo>
                  <a:close/>
                  <a:moveTo>
                    <a:pt x="113" y="117"/>
                  </a:moveTo>
                  <a:lnTo>
                    <a:pt x="66" y="117"/>
                  </a:lnTo>
                  <a:lnTo>
                    <a:pt x="66" y="112"/>
                  </a:lnTo>
                  <a:lnTo>
                    <a:pt x="113" y="112"/>
                  </a:lnTo>
                  <a:lnTo>
                    <a:pt x="113" y="117"/>
                  </a:lnTo>
                  <a:close/>
                  <a:moveTo>
                    <a:pt x="131" y="101"/>
                  </a:moveTo>
                  <a:lnTo>
                    <a:pt x="66" y="101"/>
                  </a:lnTo>
                  <a:lnTo>
                    <a:pt x="66" y="95"/>
                  </a:lnTo>
                  <a:lnTo>
                    <a:pt x="131" y="95"/>
                  </a:lnTo>
                  <a:lnTo>
                    <a:pt x="131" y="101"/>
                  </a:lnTo>
                  <a:close/>
                  <a:moveTo>
                    <a:pt x="102" y="84"/>
                  </a:moveTo>
                  <a:lnTo>
                    <a:pt x="66" y="84"/>
                  </a:lnTo>
                  <a:lnTo>
                    <a:pt x="66" y="79"/>
                  </a:lnTo>
                  <a:lnTo>
                    <a:pt x="102" y="79"/>
                  </a:lnTo>
                  <a:lnTo>
                    <a:pt x="102" y="84"/>
                  </a:lnTo>
                  <a:close/>
                  <a:moveTo>
                    <a:pt x="148" y="49"/>
                  </a:moveTo>
                  <a:lnTo>
                    <a:pt x="50" y="49"/>
                  </a:lnTo>
                  <a:lnTo>
                    <a:pt x="50" y="180"/>
                  </a:lnTo>
                  <a:lnTo>
                    <a:pt x="148" y="180"/>
                  </a:lnTo>
                  <a:lnTo>
                    <a:pt x="148" y="49"/>
                  </a:lnTo>
                  <a:close/>
                  <a:moveTo>
                    <a:pt x="33" y="196"/>
                  </a:moveTo>
                  <a:lnTo>
                    <a:pt x="33" y="33"/>
                  </a:lnTo>
                  <a:lnTo>
                    <a:pt x="164" y="33"/>
                  </a:lnTo>
                  <a:lnTo>
                    <a:pt x="164" y="196"/>
                  </a:lnTo>
                  <a:lnTo>
                    <a:pt x="33" y="19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225633" y="3397791"/>
            <a:ext cx="1377536" cy="1242385"/>
            <a:chOff x="225633" y="3397791"/>
            <a:chExt cx="1377536" cy="1242385"/>
          </a:xfrm>
        </p:grpSpPr>
        <p:sp>
          <p:nvSpPr>
            <p:cNvPr id="36" name="Rectangle 35"/>
            <p:cNvSpPr/>
            <p:nvPr/>
          </p:nvSpPr>
          <p:spPr>
            <a:xfrm rot="18900000">
              <a:off x="5372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25633" y="4363177"/>
              <a:ext cx="1377536" cy="276999"/>
            </a:xfrm>
            <a:prstGeom prst="rect">
              <a:avLst/>
            </a:prstGeom>
            <a:noFill/>
          </p:spPr>
          <p:txBody>
            <a:bodyPr wrap="square" rtlCol="0">
              <a:spAutoFit/>
            </a:bodyPr>
            <a:lstStyle/>
            <a:p>
              <a:pPr algn="ctr"/>
              <a:r>
                <a:rPr lang="en-US" sz="1200" dirty="0" smtClean="0">
                  <a:latin typeface="PT Sans Caption" panose="020B0603020203020204" pitchFamily="34" charset="0"/>
                </a:rPr>
                <a:t>LOVELY </a:t>
              </a:r>
              <a:r>
                <a:rPr lang="en-US" sz="1200" dirty="0">
                  <a:latin typeface="PT Sans Caption" panose="020B0603020203020204" pitchFamily="34" charset="0"/>
                </a:rPr>
                <a:t>CLINTS</a:t>
              </a:r>
            </a:p>
          </p:txBody>
        </p:sp>
        <p:grpSp>
          <p:nvGrpSpPr>
            <p:cNvPr id="31" name="Group 30"/>
            <p:cNvGrpSpPr/>
            <p:nvPr/>
          </p:nvGrpSpPr>
          <p:grpSpPr>
            <a:xfrm>
              <a:off x="673710" y="3599471"/>
              <a:ext cx="481184" cy="331996"/>
              <a:chOff x="5984875" y="1473993"/>
              <a:chExt cx="363538" cy="250825"/>
            </a:xfrm>
            <a:solidFill>
              <a:schemeClr val="bg1"/>
            </a:solidFill>
          </p:grpSpPr>
          <p:sp>
            <p:nvSpPr>
              <p:cNvPr id="32" name="Freeform 143"/>
              <p:cNvSpPr>
                <a:spLocks noEditPoints="1"/>
              </p:cNvSpPr>
              <p:nvPr/>
            </p:nvSpPr>
            <p:spPr bwMode="auto">
              <a:xfrm>
                <a:off x="6083300" y="1473993"/>
                <a:ext cx="166688" cy="166688"/>
              </a:xfrm>
              <a:custGeom>
                <a:avLst/>
                <a:gdLst>
                  <a:gd name="T0" fmla="*/ 77 w 154"/>
                  <a:gd name="T1" fmla="*/ 0 h 155"/>
                  <a:gd name="T2" fmla="*/ 0 w 154"/>
                  <a:gd name="T3" fmla="*/ 78 h 155"/>
                  <a:gd name="T4" fmla="*/ 77 w 154"/>
                  <a:gd name="T5" fmla="*/ 155 h 155"/>
                  <a:gd name="T6" fmla="*/ 154 w 154"/>
                  <a:gd name="T7" fmla="*/ 78 h 155"/>
                  <a:gd name="T8" fmla="*/ 77 w 154"/>
                  <a:gd name="T9" fmla="*/ 0 h 155"/>
                  <a:gd name="T10" fmla="*/ 81 w 154"/>
                  <a:gd name="T11" fmla="*/ 139 h 155"/>
                  <a:gd name="T12" fmla="*/ 26 w 154"/>
                  <a:gd name="T13" fmla="*/ 101 h 155"/>
                  <a:gd name="T14" fmla="*/ 136 w 154"/>
                  <a:gd name="T15" fmla="*/ 101 h 155"/>
                  <a:gd name="T16" fmla="*/ 81 w 154"/>
                  <a:gd name="T17" fmla="*/ 13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55">
                    <a:moveTo>
                      <a:pt x="77" y="0"/>
                    </a:moveTo>
                    <a:cubicBezTo>
                      <a:pt x="34" y="0"/>
                      <a:pt x="0" y="35"/>
                      <a:pt x="0" y="78"/>
                    </a:cubicBezTo>
                    <a:cubicBezTo>
                      <a:pt x="0" y="120"/>
                      <a:pt x="34" y="155"/>
                      <a:pt x="77" y="155"/>
                    </a:cubicBezTo>
                    <a:cubicBezTo>
                      <a:pt x="120" y="155"/>
                      <a:pt x="154" y="120"/>
                      <a:pt x="154" y="78"/>
                    </a:cubicBezTo>
                    <a:cubicBezTo>
                      <a:pt x="154" y="35"/>
                      <a:pt x="120" y="0"/>
                      <a:pt x="77" y="0"/>
                    </a:cubicBezTo>
                    <a:close/>
                    <a:moveTo>
                      <a:pt x="81" y="139"/>
                    </a:moveTo>
                    <a:cubicBezTo>
                      <a:pt x="58" y="139"/>
                      <a:pt x="37" y="124"/>
                      <a:pt x="26" y="101"/>
                    </a:cubicBezTo>
                    <a:cubicBezTo>
                      <a:pt x="136" y="101"/>
                      <a:pt x="136" y="101"/>
                      <a:pt x="136" y="101"/>
                    </a:cubicBezTo>
                    <a:cubicBezTo>
                      <a:pt x="124" y="124"/>
                      <a:pt x="104" y="139"/>
                      <a:pt x="81"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4"/>
              <p:cNvSpPr>
                <a:spLocks/>
              </p:cNvSpPr>
              <p:nvPr/>
            </p:nvSpPr>
            <p:spPr bwMode="auto">
              <a:xfrm>
                <a:off x="6005513" y="1521618"/>
                <a:ext cx="74613" cy="88900"/>
              </a:xfrm>
              <a:custGeom>
                <a:avLst/>
                <a:gdLst>
                  <a:gd name="T0" fmla="*/ 66 w 70"/>
                  <a:gd name="T1" fmla="*/ 64 h 83"/>
                  <a:gd name="T2" fmla="*/ 44 w 70"/>
                  <a:gd name="T3" fmla="*/ 75 h 83"/>
                  <a:gd name="T4" fmla="*/ 14 w 70"/>
                  <a:gd name="T5" fmla="*/ 54 h 83"/>
                  <a:gd name="T6" fmla="*/ 63 w 70"/>
                  <a:gd name="T7" fmla="*/ 54 h 83"/>
                  <a:gd name="T8" fmla="*/ 61 w 70"/>
                  <a:gd name="T9" fmla="*/ 34 h 83"/>
                  <a:gd name="T10" fmla="*/ 65 w 70"/>
                  <a:gd name="T11" fmla="*/ 7 h 83"/>
                  <a:gd name="T12" fmla="*/ 42 w 70"/>
                  <a:gd name="T13" fmla="*/ 0 h 83"/>
                  <a:gd name="T14" fmla="*/ 0 w 70"/>
                  <a:gd name="T15" fmla="*/ 42 h 83"/>
                  <a:gd name="T16" fmla="*/ 42 w 70"/>
                  <a:gd name="T17" fmla="*/ 83 h 83"/>
                  <a:gd name="T18" fmla="*/ 70 w 70"/>
                  <a:gd name="T19" fmla="*/ 73 h 83"/>
                  <a:gd name="T20" fmla="*/ 66 w 70"/>
                  <a:gd name="T21" fmla="*/ 6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83">
                    <a:moveTo>
                      <a:pt x="66" y="64"/>
                    </a:moveTo>
                    <a:cubicBezTo>
                      <a:pt x="60" y="71"/>
                      <a:pt x="52" y="75"/>
                      <a:pt x="44" y="75"/>
                    </a:cubicBezTo>
                    <a:cubicBezTo>
                      <a:pt x="31" y="75"/>
                      <a:pt x="21" y="67"/>
                      <a:pt x="14" y="54"/>
                    </a:cubicBezTo>
                    <a:cubicBezTo>
                      <a:pt x="63" y="54"/>
                      <a:pt x="63" y="54"/>
                      <a:pt x="63" y="54"/>
                    </a:cubicBezTo>
                    <a:cubicBezTo>
                      <a:pt x="62" y="48"/>
                      <a:pt x="61" y="41"/>
                      <a:pt x="61" y="34"/>
                    </a:cubicBezTo>
                    <a:cubicBezTo>
                      <a:pt x="61" y="25"/>
                      <a:pt x="62" y="16"/>
                      <a:pt x="65" y="7"/>
                    </a:cubicBezTo>
                    <a:cubicBezTo>
                      <a:pt x="58" y="3"/>
                      <a:pt x="50" y="0"/>
                      <a:pt x="42" y="0"/>
                    </a:cubicBezTo>
                    <a:cubicBezTo>
                      <a:pt x="19" y="0"/>
                      <a:pt x="0" y="19"/>
                      <a:pt x="0" y="42"/>
                    </a:cubicBezTo>
                    <a:cubicBezTo>
                      <a:pt x="0" y="65"/>
                      <a:pt x="19" y="83"/>
                      <a:pt x="42" y="83"/>
                    </a:cubicBezTo>
                    <a:cubicBezTo>
                      <a:pt x="53" y="83"/>
                      <a:pt x="62" y="79"/>
                      <a:pt x="70" y="73"/>
                    </a:cubicBezTo>
                    <a:cubicBezTo>
                      <a:pt x="68" y="70"/>
                      <a:pt x="67" y="67"/>
                      <a:pt x="66"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45"/>
              <p:cNvSpPr>
                <a:spLocks/>
              </p:cNvSpPr>
              <p:nvPr/>
            </p:nvSpPr>
            <p:spPr bwMode="auto">
              <a:xfrm>
                <a:off x="6253163" y="1521618"/>
                <a:ext cx="76200" cy="88900"/>
              </a:xfrm>
              <a:custGeom>
                <a:avLst/>
                <a:gdLst>
                  <a:gd name="T0" fmla="*/ 28 w 70"/>
                  <a:gd name="T1" fmla="*/ 0 h 83"/>
                  <a:gd name="T2" fmla="*/ 5 w 70"/>
                  <a:gd name="T3" fmla="*/ 7 h 83"/>
                  <a:gd name="T4" fmla="*/ 9 w 70"/>
                  <a:gd name="T5" fmla="*/ 34 h 83"/>
                  <a:gd name="T6" fmla="*/ 7 w 70"/>
                  <a:gd name="T7" fmla="*/ 54 h 83"/>
                  <a:gd name="T8" fmla="*/ 60 w 70"/>
                  <a:gd name="T9" fmla="*/ 54 h 83"/>
                  <a:gd name="T10" fmla="*/ 30 w 70"/>
                  <a:gd name="T11" fmla="*/ 75 h 83"/>
                  <a:gd name="T12" fmla="*/ 5 w 70"/>
                  <a:gd name="T13" fmla="*/ 61 h 83"/>
                  <a:gd name="T14" fmla="*/ 0 w 70"/>
                  <a:gd name="T15" fmla="*/ 72 h 83"/>
                  <a:gd name="T16" fmla="*/ 28 w 70"/>
                  <a:gd name="T17" fmla="*/ 83 h 83"/>
                  <a:gd name="T18" fmla="*/ 70 w 70"/>
                  <a:gd name="T19" fmla="*/ 42 h 83"/>
                  <a:gd name="T20" fmla="*/ 28 w 70"/>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83">
                    <a:moveTo>
                      <a:pt x="28" y="0"/>
                    </a:moveTo>
                    <a:cubicBezTo>
                      <a:pt x="20" y="0"/>
                      <a:pt x="12" y="3"/>
                      <a:pt x="5" y="7"/>
                    </a:cubicBezTo>
                    <a:cubicBezTo>
                      <a:pt x="8" y="16"/>
                      <a:pt x="9" y="25"/>
                      <a:pt x="9" y="34"/>
                    </a:cubicBezTo>
                    <a:cubicBezTo>
                      <a:pt x="9" y="41"/>
                      <a:pt x="8" y="48"/>
                      <a:pt x="7" y="54"/>
                    </a:cubicBezTo>
                    <a:cubicBezTo>
                      <a:pt x="60" y="54"/>
                      <a:pt x="60" y="54"/>
                      <a:pt x="60" y="54"/>
                    </a:cubicBezTo>
                    <a:cubicBezTo>
                      <a:pt x="54" y="67"/>
                      <a:pt x="43" y="75"/>
                      <a:pt x="30" y="75"/>
                    </a:cubicBezTo>
                    <a:cubicBezTo>
                      <a:pt x="20" y="75"/>
                      <a:pt x="11" y="69"/>
                      <a:pt x="5" y="61"/>
                    </a:cubicBezTo>
                    <a:cubicBezTo>
                      <a:pt x="4" y="65"/>
                      <a:pt x="2" y="69"/>
                      <a:pt x="0" y="72"/>
                    </a:cubicBezTo>
                    <a:cubicBezTo>
                      <a:pt x="8" y="79"/>
                      <a:pt x="17" y="83"/>
                      <a:pt x="28" y="83"/>
                    </a:cubicBezTo>
                    <a:cubicBezTo>
                      <a:pt x="51" y="83"/>
                      <a:pt x="70" y="65"/>
                      <a:pt x="70" y="42"/>
                    </a:cubicBezTo>
                    <a:cubicBezTo>
                      <a:pt x="70" y="19"/>
                      <a:pt x="51"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6"/>
              <p:cNvSpPr>
                <a:spLocks/>
              </p:cNvSpPr>
              <p:nvPr/>
            </p:nvSpPr>
            <p:spPr bwMode="auto">
              <a:xfrm>
                <a:off x="6046788" y="1651793"/>
                <a:ext cx="239713" cy="73025"/>
              </a:xfrm>
              <a:custGeom>
                <a:avLst/>
                <a:gdLst>
                  <a:gd name="T0" fmla="*/ 158 w 222"/>
                  <a:gd name="T1" fmla="*/ 0 h 67"/>
                  <a:gd name="T2" fmla="*/ 111 w 222"/>
                  <a:gd name="T3" fmla="*/ 12 h 67"/>
                  <a:gd name="T4" fmla="*/ 64 w 222"/>
                  <a:gd name="T5" fmla="*/ 0 h 67"/>
                  <a:gd name="T6" fmla="*/ 0 w 222"/>
                  <a:gd name="T7" fmla="*/ 67 h 67"/>
                  <a:gd name="T8" fmla="*/ 222 w 222"/>
                  <a:gd name="T9" fmla="*/ 67 h 67"/>
                  <a:gd name="T10" fmla="*/ 158 w 222"/>
                  <a:gd name="T11" fmla="*/ 0 h 67"/>
                </a:gdLst>
                <a:ahLst/>
                <a:cxnLst>
                  <a:cxn ang="0">
                    <a:pos x="T0" y="T1"/>
                  </a:cxn>
                  <a:cxn ang="0">
                    <a:pos x="T2" y="T3"/>
                  </a:cxn>
                  <a:cxn ang="0">
                    <a:pos x="T4" y="T5"/>
                  </a:cxn>
                  <a:cxn ang="0">
                    <a:pos x="T6" y="T7"/>
                  </a:cxn>
                  <a:cxn ang="0">
                    <a:pos x="T8" y="T9"/>
                  </a:cxn>
                  <a:cxn ang="0">
                    <a:pos x="T10" y="T11"/>
                  </a:cxn>
                </a:cxnLst>
                <a:rect l="0" t="0" r="r" b="b"/>
                <a:pathLst>
                  <a:path w="222" h="67">
                    <a:moveTo>
                      <a:pt x="158" y="0"/>
                    </a:moveTo>
                    <a:cubicBezTo>
                      <a:pt x="144" y="7"/>
                      <a:pt x="128" y="12"/>
                      <a:pt x="111" y="12"/>
                    </a:cubicBezTo>
                    <a:cubicBezTo>
                      <a:pt x="94" y="12"/>
                      <a:pt x="78" y="7"/>
                      <a:pt x="64" y="0"/>
                    </a:cubicBezTo>
                    <a:cubicBezTo>
                      <a:pt x="34" y="8"/>
                      <a:pt x="11" y="26"/>
                      <a:pt x="0" y="67"/>
                    </a:cubicBezTo>
                    <a:cubicBezTo>
                      <a:pt x="222" y="67"/>
                      <a:pt x="222" y="67"/>
                      <a:pt x="222" y="67"/>
                    </a:cubicBezTo>
                    <a:cubicBezTo>
                      <a:pt x="211" y="26"/>
                      <a:pt x="188" y="8"/>
                      <a:pt x="1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47"/>
              <p:cNvSpPr>
                <a:spLocks/>
              </p:cNvSpPr>
              <p:nvPr/>
            </p:nvSpPr>
            <p:spPr bwMode="auto">
              <a:xfrm>
                <a:off x="5984875" y="1616868"/>
                <a:ext cx="119063" cy="39688"/>
              </a:xfrm>
              <a:custGeom>
                <a:avLst/>
                <a:gdLst>
                  <a:gd name="T0" fmla="*/ 109 w 109"/>
                  <a:gd name="T1" fmla="*/ 15 h 36"/>
                  <a:gd name="T2" fmla="*/ 85 w 109"/>
                  <a:gd name="T3" fmla="*/ 0 h 36"/>
                  <a:gd name="T4" fmla="*/ 60 w 109"/>
                  <a:gd name="T5" fmla="*/ 6 h 36"/>
                  <a:gd name="T6" fmla="*/ 35 w 109"/>
                  <a:gd name="T7" fmla="*/ 0 h 36"/>
                  <a:gd name="T8" fmla="*/ 0 w 109"/>
                  <a:gd name="T9" fmla="*/ 36 h 36"/>
                  <a:gd name="T10" fmla="*/ 72 w 109"/>
                  <a:gd name="T11" fmla="*/ 36 h 36"/>
                  <a:gd name="T12" fmla="*/ 109 w 109"/>
                  <a:gd name="T13" fmla="*/ 15 h 36"/>
                </a:gdLst>
                <a:ahLst/>
                <a:cxnLst>
                  <a:cxn ang="0">
                    <a:pos x="T0" y="T1"/>
                  </a:cxn>
                  <a:cxn ang="0">
                    <a:pos x="T2" y="T3"/>
                  </a:cxn>
                  <a:cxn ang="0">
                    <a:pos x="T4" y="T5"/>
                  </a:cxn>
                  <a:cxn ang="0">
                    <a:pos x="T6" y="T7"/>
                  </a:cxn>
                  <a:cxn ang="0">
                    <a:pos x="T8" y="T9"/>
                  </a:cxn>
                  <a:cxn ang="0">
                    <a:pos x="T10" y="T11"/>
                  </a:cxn>
                  <a:cxn ang="0">
                    <a:pos x="T12" y="T13"/>
                  </a:cxn>
                </a:cxnLst>
                <a:rect l="0" t="0" r="r" b="b"/>
                <a:pathLst>
                  <a:path w="109" h="36">
                    <a:moveTo>
                      <a:pt x="109" y="15"/>
                    </a:moveTo>
                    <a:cubicBezTo>
                      <a:pt x="103" y="7"/>
                      <a:pt x="94" y="2"/>
                      <a:pt x="85" y="0"/>
                    </a:cubicBezTo>
                    <a:cubicBezTo>
                      <a:pt x="77" y="4"/>
                      <a:pt x="69" y="6"/>
                      <a:pt x="60" y="6"/>
                    </a:cubicBezTo>
                    <a:cubicBezTo>
                      <a:pt x="51" y="6"/>
                      <a:pt x="42" y="4"/>
                      <a:pt x="35" y="0"/>
                    </a:cubicBezTo>
                    <a:cubicBezTo>
                      <a:pt x="19" y="4"/>
                      <a:pt x="6" y="14"/>
                      <a:pt x="0" y="36"/>
                    </a:cubicBezTo>
                    <a:cubicBezTo>
                      <a:pt x="72" y="36"/>
                      <a:pt x="72" y="36"/>
                      <a:pt x="72" y="36"/>
                    </a:cubicBezTo>
                    <a:cubicBezTo>
                      <a:pt x="82" y="26"/>
                      <a:pt x="95" y="19"/>
                      <a:pt x="10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48"/>
              <p:cNvSpPr>
                <a:spLocks/>
              </p:cNvSpPr>
              <p:nvPr/>
            </p:nvSpPr>
            <p:spPr bwMode="auto">
              <a:xfrm>
                <a:off x="6230938" y="1616868"/>
                <a:ext cx="117475" cy="39688"/>
              </a:xfrm>
              <a:custGeom>
                <a:avLst/>
                <a:gdLst>
                  <a:gd name="T0" fmla="*/ 37 w 109"/>
                  <a:gd name="T1" fmla="*/ 36 h 36"/>
                  <a:gd name="T2" fmla="*/ 109 w 109"/>
                  <a:gd name="T3" fmla="*/ 36 h 36"/>
                  <a:gd name="T4" fmla="*/ 74 w 109"/>
                  <a:gd name="T5" fmla="*/ 0 h 36"/>
                  <a:gd name="T6" fmla="*/ 49 w 109"/>
                  <a:gd name="T7" fmla="*/ 6 h 36"/>
                  <a:gd name="T8" fmla="*/ 24 w 109"/>
                  <a:gd name="T9" fmla="*/ 0 h 36"/>
                  <a:gd name="T10" fmla="*/ 0 w 109"/>
                  <a:gd name="T11" fmla="*/ 15 h 36"/>
                  <a:gd name="T12" fmla="*/ 37 w 109"/>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09" h="36">
                    <a:moveTo>
                      <a:pt x="37" y="36"/>
                    </a:moveTo>
                    <a:cubicBezTo>
                      <a:pt x="109" y="36"/>
                      <a:pt x="109" y="36"/>
                      <a:pt x="109" y="36"/>
                    </a:cubicBezTo>
                    <a:cubicBezTo>
                      <a:pt x="103" y="14"/>
                      <a:pt x="90" y="4"/>
                      <a:pt x="74" y="0"/>
                    </a:cubicBezTo>
                    <a:cubicBezTo>
                      <a:pt x="67" y="4"/>
                      <a:pt x="58" y="6"/>
                      <a:pt x="49" y="6"/>
                    </a:cubicBezTo>
                    <a:cubicBezTo>
                      <a:pt x="40" y="6"/>
                      <a:pt x="32" y="4"/>
                      <a:pt x="24" y="0"/>
                    </a:cubicBezTo>
                    <a:cubicBezTo>
                      <a:pt x="15" y="2"/>
                      <a:pt x="6" y="7"/>
                      <a:pt x="0" y="15"/>
                    </a:cubicBezTo>
                    <a:cubicBezTo>
                      <a:pt x="14" y="19"/>
                      <a:pt x="27" y="26"/>
                      <a:pt x="3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 name="Group 13"/>
          <p:cNvGrpSpPr/>
          <p:nvPr/>
        </p:nvGrpSpPr>
        <p:grpSpPr>
          <a:xfrm>
            <a:off x="2057401" y="3397791"/>
            <a:ext cx="1371600" cy="1242385"/>
            <a:chOff x="2057401" y="3397791"/>
            <a:chExt cx="1371600" cy="1242385"/>
          </a:xfrm>
        </p:grpSpPr>
        <p:sp>
          <p:nvSpPr>
            <p:cNvPr id="37" name="Rectangle 36"/>
            <p:cNvSpPr/>
            <p:nvPr/>
          </p:nvSpPr>
          <p:spPr>
            <a:xfrm rot="18900000">
              <a:off x="23660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057401" y="4363177"/>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MOBILE VIEW</a:t>
              </a:r>
            </a:p>
          </p:txBody>
        </p:sp>
        <p:sp>
          <p:nvSpPr>
            <p:cNvPr id="48" name="Freeform 14"/>
            <p:cNvSpPr>
              <a:spLocks noEditPoints="1"/>
            </p:cNvSpPr>
            <p:nvPr/>
          </p:nvSpPr>
          <p:spPr bwMode="auto">
            <a:xfrm>
              <a:off x="2664939" y="3609335"/>
              <a:ext cx="180266" cy="348515"/>
            </a:xfrm>
            <a:custGeom>
              <a:avLst/>
              <a:gdLst>
                <a:gd name="T0" fmla="*/ 132 w 132"/>
                <a:gd name="T1" fmla="*/ 33 h 256"/>
                <a:gd name="T2" fmla="*/ 127 w 132"/>
                <a:gd name="T3" fmla="*/ 11 h 256"/>
                <a:gd name="T4" fmla="*/ 112 w 132"/>
                <a:gd name="T5" fmla="*/ 4 h 256"/>
                <a:gd name="T6" fmla="*/ 83 w 132"/>
                <a:gd name="T7" fmla="*/ 1 h 256"/>
                <a:gd name="T8" fmla="*/ 65 w 132"/>
                <a:gd name="T9" fmla="*/ 0 h 256"/>
                <a:gd name="T10" fmla="*/ 51 w 132"/>
                <a:gd name="T11" fmla="*/ 0 h 256"/>
                <a:gd name="T12" fmla="*/ 48 w 132"/>
                <a:gd name="T13" fmla="*/ 0 h 256"/>
                <a:gd name="T14" fmla="*/ 27 w 132"/>
                <a:gd name="T15" fmla="*/ 2 h 256"/>
                <a:gd name="T16" fmla="*/ 25 w 132"/>
                <a:gd name="T17" fmla="*/ 2 h 256"/>
                <a:gd name="T18" fmla="*/ 23 w 132"/>
                <a:gd name="T19" fmla="*/ 3 h 256"/>
                <a:gd name="T20" fmla="*/ 23 w 132"/>
                <a:gd name="T21" fmla="*/ 3 h 256"/>
                <a:gd name="T22" fmla="*/ 14 w 132"/>
                <a:gd name="T23" fmla="*/ 5 h 256"/>
                <a:gd name="T24" fmla="*/ 3 w 132"/>
                <a:gd name="T25" fmla="*/ 13 h 256"/>
                <a:gd name="T26" fmla="*/ 0 w 132"/>
                <a:gd name="T27" fmla="*/ 25 h 256"/>
                <a:gd name="T28" fmla="*/ 0 w 132"/>
                <a:gd name="T29" fmla="*/ 26 h 256"/>
                <a:gd name="T30" fmla="*/ 0 w 132"/>
                <a:gd name="T31" fmla="*/ 208 h 256"/>
                <a:gd name="T32" fmla="*/ 1 w 132"/>
                <a:gd name="T33" fmla="*/ 225 h 256"/>
                <a:gd name="T34" fmla="*/ 7 w 132"/>
                <a:gd name="T35" fmla="*/ 246 h 256"/>
                <a:gd name="T36" fmla="*/ 20 w 132"/>
                <a:gd name="T37" fmla="*/ 253 h 256"/>
                <a:gd name="T38" fmla="*/ 22 w 132"/>
                <a:gd name="T39" fmla="*/ 253 h 256"/>
                <a:gd name="T40" fmla="*/ 43 w 132"/>
                <a:gd name="T41" fmla="*/ 255 h 256"/>
                <a:gd name="T42" fmla="*/ 46 w 132"/>
                <a:gd name="T43" fmla="*/ 255 h 256"/>
                <a:gd name="T44" fmla="*/ 64 w 132"/>
                <a:gd name="T45" fmla="*/ 256 h 256"/>
                <a:gd name="T46" fmla="*/ 81 w 132"/>
                <a:gd name="T47" fmla="*/ 256 h 256"/>
                <a:gd name="T48" fmla="*/ 122 w 132"/>
                <a:gd name="T49" fmla="*/ 248 h 256"/>
                <a:gd name="T50" fmla="*/ 131 w 132"/>
                <a:gd name="T51" fmla="*/ 232 h 256"/>
                <a:gd name="T52" fmla="*/ 131 w 132"/>
                <a:gd name="T53" fmla="*/ 232 h 256"/>
                <a:gd name="T54" fmla="*/ 132 w 132"/>
                <a:gd name="T55" fmla="*/ 211 h 256"/>
                <a:gd name="T56" fmla="*/ 132 w 132"/>
                <a:gd name="T57" fmla="*/ 33 h 256"/>
                <a:gd name="T58" fmla="*/ 66 w 132"/>
                <a:gd name="T59" fmla="*/ 243 h 256"/>
                <a:gd name="T60" fmla="*/ 59 w 132"/>
                <a:gd name="T61" fmla="*/ 236 h 256"/>
                <a:gd name="T62" fmla="*/ 66 w 132"/>
                <a:gd name="T63" fmla="*/ 229 h 256"/>
                <a:gd name="T64" fmla="*/ 73 w 132"/>
                <a:gd name="T65" fmla="*/ 236 h 256"/>
                <a:gd name="T66" fmla="*/ 66 w 132"/>
                <a:gd name="T67" fmla="*/ 243 h 256"/>
                <a:gd name="T68" fmla="*/ 121 w 132"/>
                <a:gd name="T69" fmla="*/ 206 h 256"/>
                <a:gd name="T70" fmla="*/ 11 w 132"/>
                <a:gd name="T71" fmla="*/ 206 h 256"/>
                <a:gd name="T72" fmla="*/ 11 w 132"/>
                <a:gd name="T73" fmla="*/ 30 h 256"/>
                <a:gd name="T74" fmla="*/ 121 w 132"/>
                <a:gd name="T75" fmla="*/ 30 h 256"/>
                <a:gd name="T76" fmla="*/ 121 w 132"/>
                <a:gd name="T77" fmla="*/ 20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256">
                  <a:moveTo>
                    <a:pt x="132" y="33"/>
                  </a:moveTo>
                  <a:cubicBezTo>
                    <a:pt x="132" y="33"/>
                    <a:pt x="131" y="16"/>
                    <a:pt x="127" y="11"/>
                  </a:cubicBezTo>
                  <a:cubicBezTo>
                    <a:pt x="122" y="6"/>
                    <a:pt x="116" y="5"/>
                    <a:pt x="112" y="4"/>
                  </a:cubicBezTo>
                  <a:cubicBezTo>
                    <a:pt x="107" y="3"/>
                    <a:pt x="98" y="1"/>
                    <a:pt x="83" y="1"/>
                  </a:cubicBezTo>
                  <a:cubicBezTo>
                    <a:pt x="76" y="0"/>
                    <a:pt x="71" y="0"/>
                    <a:pt x="65" y="0"/>
                  </a:cubicBezTo>
                  <a:cubicBezTo>
                    <a:pt x="61" y="0"/>
                    <a:pt x="56" y="0"/>
                    <a:pt x="51" y="0"/>
                  </a:cubicBezTo>
                  <a:cubicBezTo>
                    <a:pt x="48" y="0"/>
                    <a:pt x="48" y="0"/>
                    <a:pt x="48" y="0"/>
                  </a:cubicBezTo>
                  <a:cubicBezTo>
                    <a:pt x="38" y="1"/>
                    <a:pt x="30" y="1"/>
                    <a:pt x="27" y="2"/>
                  </a:cubicBezTo>
                  <a:cubicBezTo>
                    <a:pt x="26" y="2"/>
                    <a:pt x="25" y="2"/>
                    <a:pt x="25" y="2"/>
                  </a:cubicBezTo>
                  <a:cubicBezTo>
                    <a:pt x="25" y="2"/>
                    <a:pt x="24" y="2"/>
                    <a:pt x="23" y="3"/>
                  </a:cubicBezTo>
                  <a:cubicBezTo>
                    <a:pt x="23" y="3"/>
                    <a:pt x="23" y="3"/>
                    <a:pt x="23" y="3"/>
                  </a:cubicBezTo>
                  <a:cubicBezTo>
                    <a:pt x="22" y="3"/>
                    <a:pt x="17" y="4"/>
                    <a:pt x="14" y="5"/>
                  </a:cubicBezTo>
                  <a:cubicBezTo>
                    <a:pt x="9" y="7"/>
                    <a:pt x="6" y="9"/>
                    <a:pt x="3" y="13"/>
                  </a:cubicBezTo>
                  <a:cubicBezTo>
                    <a:pt x="1" y="17"/>
                    <a:pt x="1" y="23"/>
                    <a:pt x="0" y="25"/>
                  </a:cubicBezTo>
                  <a:cubicBezTo>
                    <a:pt x="0" y="26"/>
                    <a:pt x="0" y="26"/>
                    <a:pt x="0" y="26"/>
                  </a:cubicBezTo>
                  <a:cubicBezTo>
                    <a:pt x="0" y="208"/>
                    <a:pt x="0" y="208"/>
                    <a:pt x="0" y="208"/>
                  </a:cubicBezTo>
                  <a:cubicBezTo>
                    <a:pt x="1" y="225"/>
                    <a:pt x="1" y="225"/>
                    <a:pt x="1" y="225"/>
                  </a:cubicBezTo>
                  <a:cubicBezTo>
                    <a:pt x="1" y="225"/>
                    <a:pt x="4" y="242"/>
                    <a:pt x="7" y="246"/>
                  </a:cubicBezTo>
                  <a:cubicBezTo>
                    <a:pt x="10" y="249"/>
                    <a:pt x="14" y="251"/>
                    <a:pt x="20" y="253"/>
                  </a:cubicBezTo>
                  <a:cubicBezTo>
                    <a:pt x="21" y="253"/>
                    <a:pt x="22" y="253"/>
                    <a:pt x="22" y="253"/>
                  </a:cubicBezTo>
                  <a:cubicBezTo>
                    <a:pt x="27" y="254"/>
                    <a:pt x="30" y="255"/>
                    <a:pt x="43" y="255"/>
                  </a:cubicBezTo>
                  <a:cubicBezTo>
                    <a:pt x="44" y="255"/>
                    <a:pt x="45" y="255"/>
                    <a:pt x="46" y="255"/>
                  </a:cubicBezTo>
                  <a:cubicBezTo>
                    <a:pt x="52" y="256"/>
                    <a:pt x="57" y="256"/>
                    <a:pt x="64" y="256"/>
                  </a:cubicBezTo>
                  <a:cubicBezTo>
                    <a:pt x="69" y="256"/>
                    <a:pt x="75" y="256"/>
                    <a:pt x="81" y="256"/>
                  </a:cubicBezTo>
                  <a:cubicBezTo>
                    <a:pt x="104" y="254"/>
                    <a:pt x="115" y="253"/>
                    <a:pt x="122" y="248"/>
                  </a:cubicBezTo>
                  <a:cubicBezTo>
                    <a:pt x="128" y="244"/>
                    <a:pt x="130" y="237"/>
                    <a:pt x="131" y="232"/>
                  </a:cubicBezTo>
                  <a:cubicBezTo>
                    <a:pt x="131" y="232"/>
                    <a:pt x="131" y="232"/>
                    <a:pt x="131" y="232"/>
                  </a:cubicBezTo>
                  <a:cubicBezTo>
                    <a:pt x="132" y="226"/>
                    <a:pt x="132" y="211"/>
                    <a:pt x="132" y="211"/>
                  </a:cubicBezTo>
                  <a:lnTo>
                    <a:pt x="132" y="33"/>
                  </a:lnTo>
                  <a:close/>
                  <a:moveTo>
                    <a:pt x="66" y="243"/>
                  </a:moveTo>
                  <a:cubicBezTo>
                    <a:pt x="62" y="243"/>
                    <a:pt x="59" y="240"/>
                    <a:pt x="59" y="236"/>
                  </a:cubicBezTo>
                  <a:cubicBezTo>
                    <a:pt x="59" y="232"/>
                    <a:pt x="62" y="229"/>
                    <a:pt x="66" y="229"/>
                  </a:cubicBezTo>
                  <a:cubicBezTo>
                    <a:pt x="70" y="229"/>
                    <a:pt x="73" y="232"/>
                    <a:pt x="73" y="236"/>
                  </a:cubicBezTo>
                  <a:cubicBezTo>
                    <a:pt x="73" y="240"/>
                    <a:pt x="70" y="243"/>
                    <a:pt x="66" y="243"/>
                  </a:cubicBezTo>
                  <a:close/>
                  <a:moveTo>
                    <a:pt x="121" y="206"/>
                  </a:moveTo>
                  <a:cubicBezTo>
                    <a:pt x="11" y="206"/>
                    <a:pt x="11" y="206"/>
                    <a:pt x="11" y="206"/>
                  </a:cubicBezTo>
                  <a:cubicBezTo>
                    <a:pt x="11" y="30"/>
                    <a:pt x="11" y="30"/>
                    <a:pt x="11" y="30"/>
                  </a:cubicBezTo>
                  <a:cubicBezTo>
                    <a:pt x="121" y="30"/>
                    <a:pt x="121" y="30"/>
                    <a:pt x="121" y="30"/>
                  </a:cubicBezTo>
                  <a:lnTo>
                    <a:pt x="121" y="20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3764480" y="3397643"/>
            <a:ext cx="1615042" cy="1242533"/>
            <a:chOff x="3764480" y="3397643"/>
            <a:chExt cx="1615042" cy="1242533"/>
          </a:xfrm>
        </p:grpSpPr>
        <p:sp>
          <p:nvSpPr>
            <p:cNvPr id="38" name="Rectangle 37"/>
            <p:cNvSpPr/>
            <p:nvPr/>
          </p:nvSpPr>
          <p:spPr>
            <a:xfrm rot="18900000">
              <a:off x="4194803" y="33976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764480" y="4363177"/>
              <a:ext cx="1615042" cy="276999"/>
            </a:xfrm>
            <a:prstGeom prst="rect">
              <a:avLst/>
            </a:prstGeom>
            <a:noFill/>
          </p:spPr>
          <p:txBody>
            <a:bodyPr wrap="square" rtlCol="0">
              <a:spAutoFit/>
            </a:bodyPr>
            <a:lstStyle/>
            <a:p>
              <a:pPr algn="ctr"/>
              <a:r>
                <a:rPr lang="en-US" sz="1200" dirty="0">
                  <a:latin typeface="PT Sans Caption" panose="020B0603020203020204" pitchFamily="34" charset="0"/>
                </a:rPr>
                <a:t>DESKTOP VIEW</a:t>
              </a:r>
            </a:p>
          </p:txBody>
        </p:sp>
        <p:sp>
          <p:nvSpPr>
            <p:cNvPr id="49" name="Freeform 12"/>
            <p:cNvSpPr>
              <a:spLocks noEditPoints="1"/>
            </p:cNvSpPr>
            <p:nvPr/>
          </p:nvSpPr>
          <p:spPr bwMode="auto">
            <a:xfrm>
              <a:off x="4433070" y="3660888"/>
              <a:ext cx="276225" cy="222250"/>
            </a:xfrm>
            <a:custGeom>
              <a:avLst/>
              <a:gdLst>
                <a:gd name="T0" fmla="*/ 44 w 174"/>
                <a:gd name="T1" fmla="*/ 121 h 140"/>
                <a:gd name="T2" fmla="*/ 31 w 174"/>
                <a:gd name="T3" fmla="*/ 140 h 140"/>
                <a:gd name="T4" fmla="*/ 141 w 174"/>
                <a:gd name="T5" fmla="*/ 140 h 140"/>
                <a:gd name="T6" fmla="*/ 128 w 174"/>
                <a:gd name="T7" fmla="*/ 121 h 140"/>
                <a:gd name="T8" fmla="*/ 44 w 174"/>
                <a:gd name="T9" fmla="*/ 121 h 140"/>
                <a:gd name="T10" fmla="*/ 0 w 174"/>
                <a:gd name="T11" fmla="*/ 0 h 140"/>
                <a:gd name="T12" fmla="*/ 0 w 174"/>
                <a:gd name="T13" fmla="*/ 106 h 140"/>
                <a:gd name="T14" fmla="*/ 174 w 174"/>
                <a:gd name="T15" fmla="*/ 106 h 140"/>
                <a:gd name="T16" fmla="*/ 174 w 174"/>
                <a:gd name="T17" fmla="*/ 0 h 140"/>
                <a:gd name="T18" fmla="*/ 0 w 174"/>
                <a:gd name="T19" fmla="*/ 0 h 140"/>
                <a:gd name="T20" fmla="*/ 162 w 174"/>
                <a:gd name="T21" fmla="*/ 95 h 140"/>
                <a:gd name="T22" fmla="*/ 11 w 174"/>
                <a:gd name="T23" fmla="*/ 95 h 140"/>
                <a:gd name="T24" fmla="*/ 11 w 174"/>
                <a:gd name="T25" fmla="*/ 11 h 140"/>
                <a:gd name="T26" fmla="*/ 162 w 174"/>
                <a:gd name="T27" fmla="*/ 11 h 140"/>
                <a:gd name="T28" fmla="*/ 162 w 174"/>
                <a:gd name="T29" fmla="*/ 9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4" h="140">
                  <a:moveTo>
                    <a:pt x="44" y="121"/>
                  </a:moveTo>
                  <a:lnTo>
                    <a:pt x="31" y="140"/>
                  </a:lnTo>
                  <a:lnTo>
                    <a:pt x="141" y="140"/>
                  </a:lnTo>
                  <a:lnTo>
                    <a:pt x="128" y="121"/>
                  </a:lnTo>
                  <a:lnTo>
                    <a:pt x="44" y="121"/>
                  </a:lnTo>
                  <a:close/>
                  <a:moveTo>
                    <a:pt x="0" y="0"/>
                  </a:moveTo>
                  <a:lnTo>
                    <a:pt x="0" y="106"/>
                  </a:lnTo>
                  <a:lnTo>
                    <a:pt x="174" y="106"/>
                  </a:lnTo>
                  <a:lnTo>
                    <a:pt x="174" y="0"/>
                  </a:lnTo>
                  <a:lnTo>
                    <a:pt x="0" y="0"/>
                  </a:lnTo>
                  <a:close/>
                  <a:moveTo>
                    <a:pt x="162" y="95"/>
                  </a:moveTo>
                  <a:lnTo>
                    <a:pt x="11" y="95"/>
                  </a:lnTo>
                  <a:lnTo>
                    <a:pt x="11" y="11"/>
                  </a:lnTo>
                  <a:lnTo>
                    <a:pt x="162" y="11"/>
                  </a:lnTo>
                  <a:lnTo>
                    <a:pt x="162" y="9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5791201" y="3397791"/>
            <a:ext cx="1219200" cy="1242385"/>
            <a:chOff x="5791201" y="3397791"/>
            <a:chExt cx="1219200" cy="1242385"/>
          </a:xfrm>
        </p:grpSpPr>
        <p:sp>
          <p:nvSpPr>
            <p:cNvPr id="39" name="Rectangle 38"/>
            <p:cNvSpPr/>
            <p:nvPr/>
          </p:nvSpPr>
          <p:spPr>
            <a:xfrm rot="18900000">
              <a:off x="6023602"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5791201" y="4363177"/>
              <a:ext cx="1219200" cy="276999"/>
            </a:xfrm>
            <a:prstGeom prst="rect">
              <a:avLst/>
            </a:prstGeom>
            <a:noFill/>
          </p:spPr>
          <p:txBody>
            <a:bodyPr wrap="square" rtlCol="0">
              <a:spAutoFit/>
            </a:bodyPr>
            <a:lstStyle/>
            <a:p>
              <a:pPr algn="ctr"/>
              <a:r>
                <a:rPr lang="en-US" sz="1200" dirty="0">
                  <a:latin typeface="PT Sans Caption" panose="020B0603020203020204" pitchFamily="34" charset="0"/>
                </a:rPr>
                <a:t>TEXT STYLE</a:t>
              </a:r>
            </a:p>
          </p:txBody>
        </p:sp>
        <p:sp>
          <p:nvSpPr>
            <p:cNvPr id="50" name="Freeform 181"/>
            <p:cNvSpPr>
              <a:spLocks noEditPoints="1"/>
            </p:cNvSpPr>
            <p:nvPr/>
          </p:nvSpPr>
          <p:spPr bwMode="auto">
            <a:xfrm>
              <a:off x="6270626" y="3594917"/>
              <a:ext cx="260350" cy="336550"/>
            </a:xfrm>
            <a:custGeom>
              <a:avLst/>
              <a:gdLst>
                <a:gd name="T0" fmla="*/ 184 w 240"/>
                <a:gd name="T1" fmla="*/ 232 h 312"/>
                <a:gd name="T2" fmla="*/ 48 w 240"/>
                <a:gd name="T3" fmla="*/ 232 h 312"/>
                <a:gd name="T4" fmla="*/ 48 w 240"/>
                <a:gd name="T5" fmla="*/ 224 h 312"/>
                <a:gd name="T6" fmla="*/ 184 w 240"/>
                <a:gd name="T7" fmla="*/ 224 h 312"/>
                <a:gd name="T8" fmla="*/ 184 w 240"/>
                <a:gd name="T9" fmla="*/ 232 h 312"/>
                <a:gd name="T10" fmla="*/ 128 w 240"/>
                <a:gd name="T11" fmla="*/ 208 h 312"/>
                <a:gd name="T12" fmla="*/ 48 w 240"/>
                <a:gd name="T13" fmla="*/ 208 h 312"/>
                <a:gd name="T14" fmla="*/ 48 w 240"/>
                <a:gd name="T15" fmla="*/ 200 h 312"/>
                <a:gd name="T16" fmla="*/ 128 w 240"/>
                <a:gd name="T17" fmla="*/ 200 h 312"/>
                <a:gd name="T18" fmla="*/ 128 w 240"/>
                <a:gd name="T19" fmla="*/ 208 h 312"/>
                <a:gd name="T20" fmla="*/ 152 w 240"/>
                <a:gd name="T21" fmla="*/ 184 h 312"/>
                <a:gd name="T22" fmla="*/ 48 w 240"/>
                <a:gd name="T23" fmla="*/ 184 h 312"/>
                <a:gd name="T24" fmla="*/ 48 w 240"/>
                <a:gd name="T25" fmla="*/ 176 h 312"/>
                <a:gd name="T26" fmla="*/ 152 w 240"/>
                <a:gd name="T27" fmla="*/ 176 h 312"/>
                <a:gd name="T28" fmla="*/ 152 w 240"/>
                <a:gd name="T29" fmla="*/ 184 h 312"/>
                <a:gd name="T30" fmla="*/ 192 w 240"/>
                <a:gd name="T31" fmla="*/ 160 h 312"/>
                <a:gd name="T32" fmla="*/ 48 w 240"/>
                <a:gd name="T33" fmla="*/ 160 h 312"/>
                <a:gd name="T34" fmla="*/ 48 w 240"/>
                <a:gd name="T35" fmla="*/ 152 h 312"/>
                <a:gd name="T36" fmla="*/ 192 w 240"/>
                <a:gd name="T37" fmla="*/ 152 h 312"/>
                <a:gd name="T38" fmla="*/ 192 w 240"/>
                <a:gd name="T39" fmla="*/ 160 h 312"/>
                <a:gd name="T40" fmla="*/ 128 w 240"/>
                <a:gd name="T41" fmla="*/ 136 h 312"/>
                <a:gd name="T42" fmla="*/ 48 w 240"/>
                <a:gd name="T43" fmla="*/ 136 h 312"/>
                <a:gd name="T44" fmla="*/ 48 w 240"/>
                <a:gd name="T45" fmla="*/ 128 h 312"/>
                <a:gd name="T46" fmla="*/ 128 w 240"/>
                <a:gd name="T47" fmla="*/ 128 h 312"/>
                <a:gd name="T48" fmla="*/ 128 w 240"/>
                <a:gd name="T49" fmla="*/ 136 h 312"/>
                <a:gd name="T50" fmla="*/ 216 w 240"/>
                <a:gd name="T51" fmla="*/ 48 h 312"/>
                <a:gd name="T52" fmla="*/ 160 w 240"/>
                <a:gd name="T53" fmla="*/ 48 h 312"/>
                <a:gd name="T54" fmla="*/ 165 w 240"/>
                <a:gd name="T55" fmla="*/ 62 h 312"/>
                <a:gd name="T56" fmla="*/ 192 w 240"/>
                <a:gd name="T57" fmla="*/ 96 h 312"/>
                <a:gd name="T58" fmla="*/ 48 w 240"/>
                <a:gd name="T59" fmla="*/ 96 h 312"/>
                <a:gd name="T60" fmla="*/ 75 w 240"/>
                <a:gd name="T61" fmla="*/ 63 h 312"/>
                <a:gd name="T62" fmla="*/ 80 w 240"/>
                <a:gd name="T63" fmla="*/ 48 h 312"/>
                <a:gd name="T64" fmla="*/ 24 w 240"/>
                <a:gd name="T65" fmla="*/ 48 h 312"/>
                <a:gd name="T66" fmla="*/ 24 w 240"/>
                <a:gd name="T67" fmla="*/ 288 h 312"/>
                <a:gd name="T68" fmla="*/ 216 w 240"/>
                <a:gd name="T69" fmla="*/ 288 h 312"/>
                <a:gd name="T70" fmla="*/ 216 w 240"/>
                <a:gd name="T71" fmla="*/ 48 h 312"/>
                <a:gd name="T72" fmla="*/ 120 w 240"/>
                <a:gd name="T73" fmla="*/ 12 h 312"/>
                <a:gd name="T74" fmla="*/ 108 w 240"/>
                <a:gd name="T75" fmla="*/ 24 h 312"/>
                <a:gd name="T76" fmla="*/ 120 w 240"/>
                <a:gd name="T77" fmla="*/ 36 h 312"/>
                <a:gd name="T78" fmla="*/ 132 w 240"/>
                <a:gd name="T79" fmla="*/ 24 h 312"/>
                <a:gd name="T80" fmla="*/ 120 w 240"/>
                <a:gd name="T81" fmla="*/ 12 h 312"/>
                <a:gd name="T82" fmla="*/ 0 w 240"/>
                <a:gd name="T83" fmla="*/ 312 h 312"/>
                <a:gd name="T84" fmla="*/ 0 w 240"/>
                <a:gd name="T85" fmla="*/ 24 h 312"/>
                <a:gd name="T86" fmla="*/ 96 w 240"/>
                <a:gd name="T87" fmla="*/ 24 h 312"/>
                <a:gd name="T88" fmla="*/ 120 w 240"/>
                <a:gd name="T89" fmla="*/ 0 h 312"/>
                <a:gd name="T90" fmla="*/ 144 w 240"/>
                <a:gd name="T91" fmla="*/ 24 h 312"/>
                <a:gd name="T92" fmla="*/ 240 w 240"/>
                <a:gd name="T93" fmla="*/ 24 h 312"/>
                <a:gd name="T94" fmla="*/ 240 w 240"/>
                <a:gd name="T95" fmla="*/ 312 h 312"/>
                <a:gd name="T96" fmla="*/ 0 w 240"/>
                <a:gd name="T9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312">
                  <a:moveTo>
                    <a:pt x="184" y="232"/>
                  </a:moveTo>
                  <a:cubicBezTo>
                    <a:pt x="48" y="232"/>
                    <a:pt x="48" y="232"/>
                    <a:pt x="48" y="232"/>
                  </a:cubicBezTo>
                  <a:cubicBezTo>
                    <a:pt x="48" y="224"/>
                    <a:pt x="48" y="224"/>
                    <a:pt x="48" y="224"/>
                  </a:cubicBezTo>
                  <a:cubicBezTo>
                    <a:pt x="184" y="224"/>
                    <a:pt x="184" y="224"/>
                    <a:pt x="184" y="224"/>
                  </a:cubicBezTo>
                  <a:lnTo>
                    <a:pt x="184" y="232"/>
                  </a:lnTo>
                  <a:close/>
                  <a:moveTo>
                    <a:pt x="128" y="208"/>
                  </a:moveTo>
                  <a:cubicBezTo>
                    <a:pt x="48" y="208"/>
                    <a:pt x="48" y="208"/>
                    <a:pt x="48" y="208"/>
                  </a:cubicBezTo>
                  <a:cubicBezTo>
                    <a:pt x="48" y="200"/>
                    <a:pt x="48" y="200"/>
                    <a:pt x="48" y="200"/>
                  </a:cubicBezTo>
                  <a:cubicBezTo>
                    <a:pt x="128" y="200"/>
                    <a:pt x="128" y="200"/>
                    <a:pt x="128" y="200"/>
                  </a:cubicBezTo>
                  <a:lnTo>
                    <a:pt x="128" y="208"/>
                  </a:lnTo>
                  <a:close/>
                  <a:moveTo>
                    <a:pt x="152" y="184"/>
                  </a:moveTo>
                  <a:cubicBezTo>
                    <a:pt x="48" y="184"/>
                    <a:pt x="48" y="184"/>
                    <a:pt x="48" y="184"/>
                  </a:cubicBezTo>
                  <a:cubicBezTo>
                    <a:pt x="48" y="176"/>
                    <a:pt x="48" y="176"/>
                    <a:pt x="48" y="176"/>
                  </a:cubicBezTo>
                  <a:cubicBezTo>
                    <a:pt x="152" y="176"/>
                    <a:pt x="152" y="176"/>
                    <a:pt x="152" y="176"/>
                  </a:cubicBezTo>
                  <a:lnTo>
                    <a:pt x="152" y="184"/>
                  </a:lnTo>
                  <a:close/>
                  <a:moveTo>
                    <a:pt x="192" y="160"/>
                  </a:moveTo>
                  <a:cubicBezTo>
                    <a:pt x="48" y="160"/>
                    <a:pt x="48" y="160"/>
                    <a:pt x="48" y="160"/>
                  </a:cubicBezTo>
                  <a:cubicBezTo>
                    <a:pt x="48" y="152"/>
                    <a:pt x="48" y="152"/>
                    <a:pt x="48" y="152"/>
                  </a:cubicBezTo>
                  <a:cubicBezTo>
                    <a:pt x="192" y="152"/>
                    <a:pt x="192" y="152"/>
                    <a:pt x="192" y="152"/>
                  </a:cubicBezTo>
                  <a:lnTo>
                    <a:pt x="192" y="160"/>
                  </a:lnTo>
                  <a:close/>
                  <a:moveTo>
                    <a:pt x="128" y="136"/>
                  </a:moveTo>
                  <a:cubicBezTo>
                    <a:pt x="48" y="136"/>
                    <a:pt x="48" y="136"/>
                    <a:pt x="48" y="136"/>
                  </a:cubicBezTo>
                  <a:cubicBezTo>
                    <a:pt x="48" y="128"/>
                    <a:pt x="48" y="128"/>
                    <a:pt x="48" y="128"/>
                  </a:cubicBezTo>
                  <a:cubicBezTo>
                    <a:pt x="128" y="128"/>
                    <a:pt x="128" y="128"/>
                    <a:pt x="128" y="128"/>
                  </a:cubicBezTo>
                  <a:lnTo>
                    <a:pt x="128" y="136"/>
                  </a:lnTo>
                  <a:close/>
                  <a:moveTo>
                    <a:pt x="216" y="48"/>
                  </a:moveTo>
                  <a:cubicBezTo>
                    <a:pt x="160" y="48"/>
                    <a:pt x="160" y="48"/>
                    <a:pt x="160" y="48"/>
                  </a:cubicBezTo>
                  <a:cubicBezTo>
                    <a:pt x="165" y="62"/>
                    <a:pt x="165" y="62"/>
                    <a:pt x="165" y="62"/>
                  </a:cubicBezTo>
                  <a:cubicBezTo>
                    <a:pt x="187" y="67"/>
                    <a:pt x="192" y="80"/>
                    <a:pt x="192" y="96"/>
                  </a:cubicBezTo>
                  <a:cubicBezTo>
                    <a:pt x="48" y="96"/>
                    <a:pt x="48" y="96"/>
                    <a:pt x="48" y="96"/>
                  </a:cubicBezTo>
                  <a:cubicBezTo>
                    <a:pt x="48" y="81"/>
                    <a:pt x="54" y="68"/>
                    <a:pt x="75" y="63"/>
                  </a:cubicBezTo>
                  <a:cubicBezTo>
                    <a:pt x="80" y="48"/>
                    <a:pt x="80" y="48"/>
                    <a:pt x="80" y="48"/>
                  </a:cubicBezTo>
                  <a:cubicBezTo>
                    <a:pt x="24" y="48"/>
                    <a:pt x="24" y="48"/>
                    <a:pt x="24" y="48"/>
                  </a:cubicBezTo>
                  <a:cubicBezTo>
                    <a:pt x="24" y="288"/>
                    <a:pt x="24" y="288"/>
                    <a:pt x="24" y="288"/>
                  </a:cubicBezTo>
                  <a:cubicBezTo>
                    <a:pt x="216" y="288"/>
                    <a:pt x="216" y="288"/>
                    <a:pt x="216" y="288"/>
                  </a:cubicBezTo>
                  <a:lnTo>
                    <a:pt x="216" y="48"/>
                  </a:lnTo>
                  <a:close/>
                  <a:moveTo>
                    <a:pt x="120" y="12"/>
                  </a:moveTo>
                  <a:cubicBezTo>
                    <a:pt x="113" y="12"/>
                    <a:pt x="108" y="17"/>
                    <a:pt x="108" y="24"/>
                  </a:cubicBezTo>
                  <a:cubicBezTo>
                    <a:pt x="108" y="31"/>
                    <a:pt x="113" y="36"/>
                    <a:pt x="120" y="36"/>
                  </a:cubicBezTo>
                  <a:cubicBezTo>
                    <a:pt x="127" y="36"/>
                    <a:pt x="132" y="31"/>
                    <a:pt x="132" y="24"/>
                  </a:cubicBezTo>
                  <a:cubicBezTo>
                    <a:pt x="132" y="17"/>
                    <a:pt x="127" y="12"/>
                    <a:pt x="120" y="12"/>
                  </a:cubicBezTo>
                  <a:close/>
                  <a:moveTo>
                    <a:pt x="0" y="312"/>
                  </a:moveTo>
                  <a:cubicBezTo>
                    <a:pt x="0" y="24"/>
                    <a:pt x="0" y="24"/>
                    <a:pt x="0" y="24"/>
                  </a:cubicBezTo>
                  <a:cubicBezTo>
                    <a:pt x="96" y="24"/>
                    <a:pt x="96" y="24"/>
                    <a:pt x="96" y="24"/>
                  </a:cubicBezTo>
                  <a:cubicBezTo>
                    <a:pt x="96" y="11"/>
                    <a:pt x="107" y="0"/>
                    <a:pt x="120" y="0"/>
                  </a:cubicBezTo>
                  <a:cubicBezTo>
                    <a:pt x="133" y="0"/>
                    <a:pt x="144" y="11"/>
                    <a:pt x="144" y="24"/>
                  </a:cubicBezTo>
                  <a:cubicBezTo>
                    <a:pt x="240" y="24"/>
                    <a:pt x="240" y="24"/>
                    <a:pt x="240" y="24"/>
                  </a:cubicBezTo>
                  <a:cubicBezTo>
                    <a:pt x="240" y="312"/>
                    <a:pt x="240" y="312"/>
                    <a:pt x="240" y="312"/>
                  </a:cubicBezTo>
                  <a:lnTo>
                    <a:pt x="0" y="31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7315202" y="3397791"/>
            <a:ext cx="1828798" cy="1242385"/>
            <a:chOff x="7315202" y="3397791"/>
            <a:chExt cx="1828798" cy="1242385"/>
          </a:xfrm>
        </p:grpSpPr>
        <p:sp>
          <p:nvSpPr>
            <p:cNvPr id="40" name="Rectangle 39"/>
            <p:cNvSpPr/>
            <p:nvPr/>
          </p:nvSpPr>
          <p:spPr>
            <a:xfrm rot="18900000">
              <a:off x="7852400"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7315202" y="4363177"/>
              <a:ext cx="1828798" cy="276999"/>
            </a:xfrm>
            <a:prstGeom prst="rect">
              <a:avLst/>
            </a:prstGeom>
            <a:noFill/>
          </p:spPr>
          <p:txBody>
            <a:bodyPr wrap="square" rtlCol="0">
              <a:spAutoFit/>
            </a:bodyPr>
            <a:lstStyle/>
            <a:p>
              <a:pPr algn="ctr"/>
              <a:r>
                <a:rPr lang="en-US" sz="1200" dirty="0">
                  <a:latin typeface="PT Sans Caption" panose="020B0603020203020204" pitchFamily="34" charset="0"/>
                </a:rPr>
                <a:t>COLUM TEXT STYLE </a:t>
              </a:r>
            </a:p>
          </p:txBody>
        </p:sp>
        <p:sp>
          <p:nvSpPr>
            <p:cNvPr id="53" name="Freeform 182"/>
            <p:cNvSpPr>
              <a:spLocks noEditPoints="1"/>
            </p:cNvSpPr>
            <p:nvPr/>
          </p:nvSpPr>
          <p:spPr bwMode="auto">
            <a:xfrm>
              <a:off x="8125520" y="3659274"/>
              <a:ext cx="260350" cy="311150"/>
            </a:xfrm>
            <a:custGeom>
              <a:avLst/>
              <a:gdLst>
                <a:gd name="T0" fmla="*/ 115 w 164"/>
                <a:gd name="T1" fmla="*/ 16 h 196"/>
                <a:gd name="T2" fmla="*/ 17 w 164"/>
                <a:gd name="T3" fmla="*/ 16 h 196"/>
                <a:gd name="T4" fmla="*/ 17 w 164"/>
                <a:gd name="T5" fmla="*/ 147 h 196"/>
                <a:gd name="T6" fmla="*/ 25 w 164"/>
                <a:gd name="T7" fmla="*/ 147 h 196"/>
                <a:gd name="T8" fmla="*/ 25 w 164"/>
                <a:gd name="T9" fmla="*/ 163 h 196"/>
                <a:gd name="T10" fmla="*/ 17 w 164"/>
                <a:gd name="T11" fmla="*/ 163 h 196"/>
                <a:gd name="T12" fmla="*/ 0 w 164"/>
                <a:gd name="T13" fmla="*/ 163 h 196"/>
                <a:gd name="T14" fmla="*/ 0 w 164"/>
                <a:gd name="T15" fmla="*/ 0 h 196"/>
                <a:gd name="T16" fmla="*/ 131 w 164"/>
                <a:gd name="T17" fmla="*/ 0 h 196"/>
                <a:gd name="T18" fmla="*/ 131 w 164"/>
                <a:gd name="T19" fmla="*/ 16 h 196"/>
                <a:gd name="T20" fmla="*/ 131 w 164"/>
                <a:gd name="T21" fmla="*/ 24 h 196"/>
                <a:gd name="T22" fmla="*/ 115 w 164"/>
                <a:gd name="T23" fmla="*/ 24 h 196"/>
                <a:gd name="T24" fmla="*/ 115 w 164"/>
                <a:gd name="T25" fmla="*/ 16 h 196"/>
                <a:gd name="T26" fmla="*/ 127 w 164"/>
                <a:gd name="T27" fmla="*/ 150 h 196"/>
                <a:gd name="T28" fmla="*/ 66 w 164"/>
                <a:gd name="T29" fmla="*/ 150 h 196"/>
                <a:gd name="T30" fmla="*/ 66 w 164"/>
                <a:gd name="T31" fmla="*/ 144 h 196"/>
                <a:gd name="T32" fmla="*/ 127 w 164"/>
                <a:gd name="T33" fmla="*/ 144 h 196"/>
                <a:gd name="T34" fmla="*/ 127 w 164"/>
                <a:gd name="T35" fmla="*/ 150 h 196"/>
                <a:gd name="T36" fmla="*/ 102 w 164"/>
                <a:gd name="T37" fmla="*/ 133 h 196"/>
                <a:gd name="T38" fmla="*/ 66 w 164"/>
                <a:gd name="T39" fmla="*/ 133 h 196"/>
                <a:gd name="T40" fmla="*/ 66 w 164"/>
                <a:gd name="T41" fmla="*/ 128 h 196"/>
                <a:gd name="T42" fmla="*/ 102 w 164"/>
                <a:gd name="T43" fmla="*/ 128 h 196"/>
                <a:gd name="T44" fmla="*/ 102 w 164"/>
                <a:gd name="T45" fmla="*/ 133 h 196"/>
                <a:gd name="T46" fmla="*/ 113 w 164"/>
                <a:gd name="T47" fmla="*/ 117 h 196"/>
                <a:gd name="T48" fmla="*/ 66 w 164"/>
                <a:gd name="T49" fmla="*/ 117 h 196"/>
                <a:gd name="T50" fmla="*/ 66 w 164"/>
                <a:gd name="T51" fmla="*/ 112 h 196"/>
                <a:gd name="T52" fmla="*/ 113 w 164"/>
                <a:gd name="T53" fmla="*/ 112 h 196"/>
                <a:gd name="T54" fmla="*/ 113 w 164"/>
                <a:gd name="T55" fmla="*/ 117 h 196"/>
                <a:gd name="T56" fmla="*/ 131 w 164"/>
                <a:gd name="T57" fmla="*/ 101 h 196"/>
                <a:gd name="T58" fmla="*/ 66 w 164"/>
                <a:gd name="T59" fmla="*/ 101 h 196"/>
                <a:gd name="T60" fmla="*/ 66 w 164"/>
                <a:gd name="T61" fmla="*/ 95 h 196"/>
                <a:gd name="T62" fmla="*/ 131 w 164"/>
                <a:gd name="T63" fmla="*/ 95 h 196"/>
                <a:gd name="T64" fmla="*/ 131 w 164"/>
                <a:gd name="T65" fmla="*/ 101 h 196"/>
                <a:gd name="T66" fmla="*/ 102 w 164"/>
                <a:gd name="T67" fmla="*/ 84 h 196"/>
                <a:gd name="T68" fmla="*/ 66 w 164"/>
                <a:gd name="T69" fmla="*/ 84 h 196"/>
                <a:gd name="T70" fmla="*/ 66 w 164"/>
                <a:gd name="T71" fmla="*/ 79 h 196"/>
                <a:gd name="T72" fmla="*/ 102 w 164"/>
                <a:gd name="T73" fmla="*/ 79 h 196"/>
                <a:gd name="T74" fmla="*/ 102 w 164"/>
                <a:gd name="T75" fmla="*/ 84 h 196"/>
                <a:gd name="T76" fmla="*/ 148 w 164"/>
                <a:gd name="T77" fmla="*/ 49 h 196"/>
                <a:gd name="T78" fmla="*/ 50 w 164"/>
                <a:gd name="T79" fmla="*/ 49 h 196"/>
                <a:gd name="T80" fmla="*/ 50 w 164"/>
                <a:gd name="T81" fmla="*/ 180 h 196"/>
                <a:gd name="T82" fmla="*/ 148 w 164"/>
                <a:gd name="T83" fmla="*/ 180 h 196"/>
                <a:gd name="T84" fmla="*/ 148 w 164"/>
                <a:gd name="T85" fmla="*/ 49 h 196"/>
                <a:gd name="T86" fmla="*/ 33 w 164"/>
                <a:gd name="T87" fmla="*/ 196 h 196"/>
                <a:gd name="T88" fmla="*/ 33 w 164"/>
                <a:gd name="T89" fmla="*/ 33 h 196"/>
                <a:gd name="T90" fmla="*/ 164 w 164"/>
                <a:gd name="T91" fmla="*/ 33 h 196"/>
                <a:gd name="T92" fmla="*/ 164 w 164"/>
                <a:gd name="T93" fmla="*/ 196 h 196"/>
                <a:gd name="T94" fmla="*/ 33 w 164"/>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4" h="196">
                  <a:moveTo>
                    <a:pt x="115" y="16"/>
                  </a:moveTo>
                  <a:lnTo>
                    <a:pt x="17" y="16"/>
                  </a:lnTo>
                  <a:lnTo>
                    <a:pt x="17" y="147"/>
                  </a:lnTo>
                  <a:lnTo>
                    <a:pt x="25" y="147"/>
                  </a:lnTo>
                  <a:lnTo>
                    <a:pt x="25" y="163"/>
                  </a:lnTo>
                  <a:lnTo>
                    <a:pt x="17" y="163"/>
                  </a:lnTo>
                  <a:lnTo>
                    <a:pt x="0" y="163"/>
                  </a:lnTo>
                  <a:lnTo>
                    <a:pt x="0" y="0"/>
                  </a:lnTo>
                  <a:lnTo>
                    <a:pt x="131" y="0"/>
                  </a:lnTo>
                  <a:lnTo>
                    <a:pt x="131" y="16"/>
                  </a:lnTo>
                  <a:lnTo>
                    <a:pt x="131" y="24"/>
                  </a:lnTo>
                  <a:lnTo>
                    <a:pt x="115" y="24"/>
                  </a:lnTo>
                  <a:lnTo>
                    <a:pt x="115" y="16"/>
                  </a:lnTo>
                  <a:close/>
                  <a:moveTo>
                    <a:pt x="127" y="150"/>
                  </a:moveTo>
                  <a:lnTo>
                    <a:pt x="66" y="150"/>
                  </a:lnTo>
                  <a:lnTo>
                    <a:pt x="66" y="144"/>
                  </a:lnTo>
                  <a:lnTo>
                    <a:pt x="127" y="144"/>
                  </a:lnTo>
                  <a:lnTo>
                    <a:pt x="127" y="150"/>
                  </a:lnTo>
                  <a:close/>
                  <a:moveTo>
                    <a:pt x="102" y="133"/>
                  </a:moveTo>
                  <a:lnTo>
                    <a:pt x="66" y="133"/>
                  </a:lnTo>
                  <a:lnTo>
                    <a:pt x="66" y="128"/>
                  </a:lnTo>
                  <a:lnTo>
                    <a:pt x="102" y="128"/>
                  </a:lnTo>
                  <a:lnTo>
                    <a:pt x="102" y="133"/>
                  </a:lnTo>
                  <a:close/>
                  <a:moveTo>
                    <a:pt x="113" y="117"/>
                  </a:moveTo>
                  <a:lnTo>
                    <a:pt x="66" y="117"/>
                  </a:lnTo>
                  <a:lnTo>
                    <a:pt x="66" y="112"/>
                  </a:lnTo>
                  <a:lnTo>
                    <a:pt x="113" y="112"/>
                  </a:lnTo>
                  <a:lnTo>
                    <a:pt x="113" y="117"/>
                  </a:lnTo>
                  <a:close/>
                  <a:moveTo>
                    <a:pt x="131" y="101"/>
                  </a:moveTo>
                  <a:lnTo>
                    <a:pt x="66" y="101"/>
                  </a:lnTo>
                  <a:lnTo>
                    <a:pt x="66" y="95"/>
                  </a:lnTo>
                  <a:lnTo>
                    <a:pt x="131" y="95"/>
                  </a:lnTo>
                  <a:lnTo>
                    <a:pt x="131" y="101"/>
                  </a:lnTo>
                  <a:close/>
                  <a:moveTo>
                    <a:pt x="102" y="84"/>
                  </a:moveTo>
                  <a:lnTo>
                    <a:pt x="66" y="84"/>
                  </a:lnTo>
                  <a:lnTo>
                    <a:pt x="66" y="79"/>
                  </a:lnTo>
                  <a:lnTo>
                    <a:pt x="102" y="79"/>
                  </a:lnTo>
                  <a:lnTo>
                    <a:pt x="102" y="84"/>
                  </a:lnTo>
                  <a:close/>
                  <a:moveTo>
                    <a:pt x="148" y="49"/>
                  </a:moveTo>
                  <a:lnTo>
                    <a:pt x="50" y="49"/>
                  </a:lnTo>
                  <a:lnTo>
                    <a:pt x="50" y="180"/>
                  </a:lnTo>
                  <a:lnTo>
                    <a:pt x="148" y="180"/>
                  </a:lnTo>
                  <a:lnTo>
                    <a:pt x="148" y="49"/>
                  </a:lnTo>
                  <a:close/>
                  <a:moveTo>
                    <a:pt x="33" y="196"/>
                  </a:moveTo>
                  <a:lnTo>
                    <a:pt x="33" y="33"/>
                  </a:lnTo>
                  <a:lnTo>
                    <a:pt x="164" y="33"/>
                  </a:lnTo>
                  <a:lnTo>
                    <a:pt x="164" y="196"/>
                  </a:lnTo>
                  <a:lnTo>
                    <a:pt x="33" y="19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5511639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ppt_y</p:attrName>
                                        </p:attrNameLst>
                                      </p:cBhvr>
                                      <p:tavLst>
                                        <p:tav tm="0">
                                          <p:val>
                                            <p:strVal val="#ppt_y+#ppt_h*1.125000"/>
                                          </p:val>
                                        </p:tav>
                                        <p:tav tm="100000">
                                          <p:val>
                                            <p:strVal val="#ppt_y"/>
                                          </p:val>
                                        </p:tav>
                                      </p:tavLst>
                                    </p:anim>
                                    <p:animEffect transition="in" filter="wipe(up)">
                                      <p:cBhvr>
                                        <p:cTn id="17" dur="500"/>
                                        <p:tgtEl>
                                          <p:spTgt spid="3"/>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ppt_y</p:attrName>
                                        </p:attrNameLst>
                                      </p:cBhvr>
                                      <p:tavLst>
                                        <p:tav tm="0">
                                          <p:val>
                                            <p:strVal val="#ppt_y+#ppt_h*1.125000"/>
                                          </p:val>
                                        </p:tav>
                                        <p:tav tm="100000">
                                          <p:val>
                                            <p:strVal val="#ppt_y"/>
                                          </p:val>
                                        </p:tav>
                                      </p:tavLst>
                                    </p:anim>
                                    <p:animEffect transition="in" filter="wipe(up)">
                                      <p:cBhvr>
                                        <p:cTn id="22" dur="500"/>
                                        <p:tgtEl>
                                          <p:spTgt spid="6"/>
                                        </p:tgtEl>
                                      </p:cBhvr>
                                    </p:animEffect>
                                  </p:childTnLst>
                                </p:cTn>
                              </p:par>
                            </p:childTnLst>
                          </p:cTn>
                        </p:par>
                        <p:par>
                          <p:cTn id="23" fill="hold">
                            <p:stCondLst>
                              <p:cond delay="2000"/>
                            </p:stCondLst>
                            <p:childTnLst>
                              <p:par>
                                <p:cTn id="24" presetID="1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ppt_y</p:attrName>
                                        </p:attrNameLst>
                                      </p:cBhvr>
                                      <p:tavLst>
                                        <p:tav tm="0">
                                          <p:val>
                                            <p:strVal val="#ppt_y+#ppt_h*1.125000"/>
                                          </p:val>
                                        </p:tav>
                                        <p:tav tm="100000">
                                          <p:val>
                                            <p:strVal val="#ppt_y"/>
                                          </p:val>
                                        </p:tav>
                                      </p:tavLst>
                                    </p:anim>
                                    <p:animEffect transition="in" filter="wipe(up)">
                                      <p:cBhvr>
                                        <p:cTn id="27" dur="500"/>
                                        <p:tgtEl>
                                          <p:spTgt spid="7"/>
                                        </p:tgtEl>
                                      </p:cBhvr>
                                    </p:animEffect>
                                  </p:childTnLst>
                                </p:cTn>
                              </p:par>
                            </p:childTnLst>
                          </p:cTn>
                        </p:par>
                        <p:par>
                          <p:cTn id="28" fill="hold">
                            <p:stCondLst>
                              <p:cond delay="2500"/>
                            </p:stCondLst>
                            <p:childTnLst>
                              <p:par>
                                <p:cTn id="29" presetID="12" presetClass="entr" presetSubtype="4"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par>
                          <p:cTn id="33" fill="hold">
                            <p:stCondLst>
                              <p:cond delay="3000"/>
                            </p:stCondLst>
                            <p:childTnLst>
                              <p:par>
                                <p:cTn id="34" presetID="12" presetClass="entr" presetSubtype="4"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3500"/>
                            </p:stCondLst>
                            <p:childTnLst>
                              <p:par>
                                <p:cTn id="39" presetID="12" presetClass="entr" presetSubtype="4"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p:tgtEl>
                                          <p:spTgt spid="14"/>
                                        </p:tgtEl>
                                        <p:attrNameLst>
                                          <p:attrName>ppt_y</p:attrName>
                                        </p:attrNameLst>
                                      </p:cBhvr>
                                      <p:tavLst>
                                        <p:tav tm="0">
                                          <p:val>
                                            <p:strVal val="#ppt_y+#ppt_h*1.125000"/>
                                          </p:val>
                                        </p:tav>
                                        <p:tav tm="100000">
                                          <p:val>
                                            <p:strVal val="#ppt_y"/>
                                          </p:val>
                                        </p:tav>
                                      </p:tavLst>
                                    </p:anim>
                                    <p:animEffect transition="in" filter="wipe(up)">
                                      <p:cBhvr>
                                        <p:cTn id="42" dur="500"/>
                                        <p:tgtEl>
                                          <p:spTgt spid="14"/>
                                        </p:tgtEl>
                                      </p:cBhvr>
                                    </p:animEffect>
                                  </p:childTnLst>
                                </p:cTn>
                              </p:par>
                            </p:childTnLst>
                          </p:cTn>
                        </p:par>
                        <p:par>
                          <p:cTn id="43" fill="hold">
                            <p:stCondLst>
                              <p:cond delay="4000"/>
                            </p:stCondLst>
                            <p:childTnLst>
                              <p:par>
                                <p:cTn id="44" presetID="12" presetClass="entr" presetSubtype="4"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p:tgtEl>
                                          <p:spTgt spid="13"/>
                                        </p:tgtEl>
                                        <p:attrNameLst>
                                          <p:attrName>ppt_y</p:attrName>
                                        </p:attrNameLst>
                                      </p:cBhvr>
                                      <p:tavLst>
                                        <p:tav tm="0">
                                          <p:val>
                                            <p:strVal val="#ppt_y+#ppt_h*1.125000"/>
                                          </p:val>
                                        </p:tav>
                                        <p:tav tm="100000">
                                          <p:val>
                                            <p:strVal val="#ppt_y"/>
                                          </p:val>
                                        </p:tav>
                                      </p:tavLst>
                                    </p:anim>
                                    <p:animEffect transition="in" filter="wipe(up)">
                                      <p:cBhvr>
                                        <p:cTn id="47" dur="500"/>
                                        <p:tgtEl>
                                          <p:spTgt spid="13"/>
                                        </p:tgtEl>
                                      </p:cBhvr>
                                    </p:animEffect>
                                  </p:childTnLst>
                                </p:cTn>
                              </p:par>
                            </p:childTnLst>
                          </p:cTn>
                        </p:par>
                        <p:par>
                          <p:cTn id="48" fill="hold">
                            <p:stCondLst>
                              <p:cond delay="4500"/>
                            </p:stCondLst>
                            <p:childTnLst>
                              <p:par>
                                <p:cTn id="49" presetID="12" presetClass="entr" presetSubtype="4"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ppt_y</p:attrName>
                                        </p:attrNameLst>
                                      </p:cBhvr>
                                      <p:tavLst>
                                        <p:tav tm="0">
                                          <p:val>
                                            <p:strVal val="#ppt_y+#ppt_h*1.125000"/>
                                          </p:val>
                                        </p:tav>
                                        <p:tav tm="100000">
                                          <p:val>
                                            <p:strVal val="#ppt_y"/>
                                          </p:val>
                                        </p:tav>
                                      </p:tavLst>
                                    </p:anim>
                                    <p:animEffect transition="in" filter="wipe(up)">
                                      <p:cBhvr>
                                        <p:cTn id="52" dur="500"/>
                                        <p:tgtEl>
                                          <p:spTgt spid="12"/>
                                        </p:tgtEl>
                                      </p:cBhvr>
                                    </p:animEffect>
                                  </p:childTnLst>
                                </p:cTn>
                              </p:par>
                            </p:childTnLst>
                          </p:cTn>
                        </p:par>
                        <p:par>
                          <p:cTn id="53" fill="hold">
                            <p:stCondLst>
                              <p:cond delay="5000"/>
                            </p:stCondLst>
                            <p:childTnLst>
                              <p:par>
                                <p:cTn id="54" presetID="12" presetClass="entr" presetSubtype="4"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p:tgtEl>
                                          <p:spTgt spid="10"/>
                                        </p:tgtEl>
                                        <p:attrNameLst>
                                          <p:attrName>ppt_y</p:attrName>
                                        </p:attrNameLst>
                                      </p:cBhvr>
                                      <p:tavLst>
                                        <p:tav tm="0">
                                          <p:val>
                                            <p:strVal val="#ppt_y+#ppt_h*1.125000"/>
                                          </p:val>
                                        </p:tav>
                                        <p:tav tm="100000">
                                          <p:val>
                                            <p:strVal val="#ppt_y"/>
                                          </p:val>
                                        </p:tav>
                                      </p:tavLst>
                                    </p:anim>
                                    <p:animEffect transition="in" filter="wipe(up)">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OUR SKILL</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20</a:t>
            </a:fld>
            <a:endParaRPr lang="en-US"/>
          </a:p>
        </p:txBody>
      </p:sp>
      <p:sp>
        <p:nvSpPr>
          <p:cNvPr id="49" name="TextBox 48"/>
          <p:cNvSpPr txBox="1"/>
          <p:nvPr/>
        </p:nvSpPr>
        <p:spPr>
          <a:xfrm>
            <a:off x="952500" y="1163535"/>
            <a:ext cx="72390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
        <p:nvSpPr>
          <p:cNvPr id="57" name="TextBox 56"/>
          <p:cNvSpPr txBox="1"/>
          <p:nvPr/>
        </p:nvSpPr>
        <p:spPr>
          <a:xfrm>
            <a:off x="752304" y="3181347"/>
            <a:ext cx="1266502" cy="276999"/>
          </a:xfrm>
          <a:prstGeom prst="rect">
            <a:avLst/>
          </a:prstGeom>
          <a:noFill/>
        </p:spPr>
        <p:txBody>
          <a:bodyPr wrap="square" rtlCol="0">
            <a:spAutoFit/>
          </a:bodyPr>
          <a:lstStyle/>
          <a:p>
            <a:pPr algn="ctr"/>
            <a:r>
              <a:rPr lang="en-US" sz="1200" b="1" dirty="0" smtClean="0">
                <a:latin typeface="PT Sans Caption" panose="020B0603020203020204" pitchFamily="34" charset="0"/>
              </a:rPr>
              <a:t>Development</a:t>
            </a:r>
            <a:endParaRPr lang="en-US" sz="1200" b="1" dirty="0">
              <a:latin typeface="PT Sans Caption" panose="020B0603020203020204" pitchFamily="34" charset="0"/>
            </a:endParaRPr>
          </a:p>
        </p:txBody>
      </p:sp>
      <p:sp>
        <p:nvSpPr>
          <p:cNvPr id="58" name="TextBox 57"/>
          <p:cNvSpPr txBox="1"/>
          <p:nvPr/>
        </p:nvSpPr>
        <p:spPr>
          <a:xfrm>
            <a:off x="2485139" y="3181347"/>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Design</a:t>
            </a:r>
            <a:endParaRPr lang="en-US" sz="1200" b="1" dirty="0">
              <a:latin typeface="PT Sans Caption" panose="020B0603020203020204" pitchFamily="34" charset="0"/>
            </a:endParaRPr>
          </a:p>
        </p:txBody>
      </p:sp>
      <p:sp>
        <p:nvSpPr>
          <p:cNvPr id="59" name="TextBox 58"/>
          <p:cNvSpPr txBox="1"/>
          <p:nvPr/>
        </p:nvSpPr>
        <p:spPr>
          <a:xfrm>
            <a:off x="4061859" y="3181347"/>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Testing</a:t>
            </a:r>
            <a:endParaRPr lang="en-US" sz="1200" b="1" dirty="0">
              <a:latin typeface="PT Sans Caption" panose="020B0603020203020204" pitchFamily="34" charset="0"/>
            </a:endParaRPr>
          </a:p>
        </p:txBody>
      </p:sp>
      <p:sp>
        <p:nvSpPr>
          <p:cNvPr id="60" name="TextBox 59"/>
          <p:cNvSpPr txBox="1"/>
          <p:nvPr/>
        </p:nvSpPr>
        <p:spPr>
          <a:xfrm>
            <a:off x="5638578" y="3181347"/>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Report</a:t>
            </a:r>
            <a:endParaRPr lang="en-US" sz="1200" b="1" dirty="0">
              <a:latin typeface="PT Sans Caption" panose="020B0603020203020204" pitchFamily="34" charset="0"/>
            </a:endParaRPr>
          </a:p>
        </p:txBody>
      </p:sp>
      <p:sp>
        <p:nvSpPr>
          <p:cNvPr id="61" name="TextBox 60"/>
          <p:cNvSpPr txBox="1"/>
          <p:nvPr/>
        </p:nvSpPr>
        <p:spPr>
          <a:xfrm>
            <a:off x="7215297" y="3181347"/>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Support</a:t>
            </a:r>
            <a:endParaRPr lang="en-US" sz="1200" b="1" dirty="0">
              <a:latin typeface="PT Sans Caption" panose="020B0603020203020204" pitchFamily="34" charset="0"/>
            </a:endParaRPr>
          </a:p>
        </p:txBody>
      </p:sp>
      <p:grpSp>
        <p:nvGrpSpPr>
          <p:cNvPr id="2" name="Group 1"/>
          <p:cNvGrpSpPr/>
          <p:nvPr/>
        </p:nvGrpSpPr>
        <p:grpSpPr>
          <a:xfrm>
            <a:off x="884274" y="2324657"/>
            <a:ext cx="1002561" cy="646578"/>
            <a:chOff x="884274" y="2324657"/>
            <a:chExt cx="1002561" cy="646578"/>
          </a:xfrm>
        </p:grpSpPr>
        <p:sp>
          <p:nvSpPr>
            <p:cNvPr id="50" name="Rectangle 49"/>
            <p:cNvSpPr/>
            <p:nvPr/>
          </p:nvSpPr>
          <p:spPr>
            <a:xfrm rot="13500000">
              <a:off x="1086411" y="2324657"/>
              <a:ext cx="646578" cy="646578"/>
            </a:xfrm>
            <a:prstGeom prst="rect">
              <a:avLst/>
            </a:prstGeom>
            <a:gradFill flip="none" rotWithShape="1">
              <a:gsLst>
                <a:gs pos="0">
                  <a:schemeClr val="accent1"/>
                </a:gs>
                <a:gs pos="100000">
                  <a:schemeClr val="bg1"/>
                </a:gs>
                <a:gs pos="49173">
                  <a:schemeClr val="accent1"/>
                </a:gs>
                <a:gs pos="50000">
                  <a:schemeClr val="accent1">
                    <a:tint val="23500"/>
                    <a:satMod val="160000"/>
                    <a:lumMod val="50000"/>
                    <a:lumOff val="50000"/>
                    <a:alpha val="41000"/>
                  </a:schemeClr>
                </a:gs>
              </a:gsLst>
              <a:lin ang="2700000" scaled="0"/>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884274" y="2509450"/>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50</a:t>
              </a:r>
              <a:endParaRPr lang="en-US" sz="1200" b="1" dirty="0">
                <a:latin typeface="PT Sans Caption" panose="020B0603020203020204" pitchFamily="34" charset="0"/>
              </a:endParaRPr>
            </a:p>
          </p:txBody>
        </p:sp>
      </p:grpSp>
      <p:grpSp>
        <p:nvGrpSpPr>
          <p:cNvPr id="4" name="Group 3"/>
          <p:cNvGrpSpPr/>
          <p:nvPr/>
        </p:nvGrpSpPr>
        <p:grpSpPr>
          <a:xfrm>
            <a:off x="2465868" y="2324657"/>
            <a:ext cx="1002561" cy="646578"/>
            <a:chOff x="2465868" y="2324657"/>
            <a:chExt cx="1002561" cy="646578"/>
          </a:xfrm>
        </p:grpSpPr>
        <p:sp>
          <p:nvSpPr>
            <p:cNvPr id="51" name="Rectangle 50"/>
            <p:cNvSpPr/>
            <p:nvPr/>
          </p:nvSpPr>
          <p:spPr>
            <a:xfrm rot="13500000">
              <a:off x="2663131" y="2324657"/>
              <a:ext cx="646578" cy="646578"/>
            </a:xfrm>
            <a:prstGeom prst="rect">
              <a:avLst/>
            </a:prstGeom>
            <a:gradFill flip="none" rotWithShape="1">
              <a:gsLst>
                <a:gs pos="0">
                  <a:schemeClr val="accent1"/>
                </a:gs>
                <a:gs pos="100000">
                  <a:schemeClr val="bg1"/>
                </a:gs>
                <a:gs pos="36000">
                  <a:schemeClr val="accent1"/>
                </a:gs>
                <a:gs pos="37000">
                  <a:schemeClr val="accent1">
                    <a:tint val="23500"/>
                    <a:satMod val="160000"/>
                    <a:lumMod val="50000"/>
                    <a:lumOff val="50000"/>
                    <a:alpha val="41000"/>
                  </a:schemeClr>
                </a:gs>
              </a:gsLst>
              <a:lin ang="2700000" scaled="0"/>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2465868" y="2509450"/>
              <a:ext cx="1002561" cy="276999"/>
            </a:xfrm>
            <a:prstGeom prst="rect">
              <a:avLst/>
            </a:prstGeom>
            <a:noFill/>
          </p:spPr>
          <p:txBody>
            <a:bodyPr wrap="square" rtlCol="0">
              <a:spAutoFit/>
            </a:bodyPr>
            <a:lstStyle/>
            <a:p>
              <a:pPr algn="ctr"/>
              <a:r>
                <a:rPr lang="en-US" sz="1200" b="1" dirty="0" smtClean="0">
                  <a:latin typeface="PT Sans Caption" panose="020B0603020203020204" pitchFamily="34" charset="0"/>
                </a:rPr>
                <a:t>20</a:t>
              </a:r>
              <a:endParaRPr lang="en-US" sz="1200" b="1" dirty="0">
                <a:latin typeface="PT Sans Caption" panose="020B0603020203020204" pitchFamily="34" charset="0"/>
              </a:endParaRPr>
            </a:p>
          </p:txBody>
        </p:sp>
      </p:grpSp>
      <p:grpSp>
        <p:nvGrpSpPr>
          <p:cNvPr id="8" name="Group 7"/>
          <p:cNvGrpSpPr/>
          <p:nvPr/>
        </p:nvGrpSpPr>
        <p:grpSpPr>
          <a:xfrm>
            <a:off x="4061858" y="2324658"/>
            <a:ext cx="1002561" cy="646578"/>
            <a:chOff x="4061858" y="2324658"/>
            <a:chExt cx="1002561" cy="646578"/>
          </a:xfrm>
        </p:grpSpPr>
        <p:sp>
          <p:nvSpPr>
            <p:cNvPr id="52" name="Rectangle 51"/>
            <p:cNvSpPr/>
            <p:nvPr/>
          </p:nvSpPr>
          <p:spPr>
            <a:xfrm rot="13500000">
              <a:off x="4239851" y="2324658"/>
              <a:ext cx="646578" cy="646578"/>
            </a:xfrm>
            <a:prstGeom prst="rect">
              <a:avLst/>
            </a:prstGeom>
            <a:gradFill flip="none" rotWithShape="1">
              <a:gsLst>
                <a:gs pos="0">
                  <a:schemeClr val="accent1"/>
                </a:gs>
                <a:gs pos="100000">
                  <a:schemeClr val="bg1"/>
                </a:gs>
                <a:gs pos="76000">
                  <a:schemeClr val="accent1"/>
                </a:gs>
                <a:gs pos="77000">
                  <a:schemeClr val="accent1">
                    <a:tint val="23500"/>
                    <a:satMod val="160000"/>
                    <a:lumMod val="50000"/>
                    <a:lumOff val="50000"/>
                    <a:alpha val="41000"/>
                  </a:schemeClr>
                </a:gs>
              </a:gsLst>
              <a:lin ang="2700000" scaled="0"/>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4061858" y="2509450"/>
              <a:ext cx="1002561" cy="276999"/>
            </a:xfrm>
            <a:prstGeom prst="rect">
              <a:avLst/>
            </a:prstGeom>
            <a:noFill/>
          </p:spPr>
          <p:txBody>
            <a:bodyPr wrap="square" rtlCol="0">
              <a:spAutoFit/>
            </a:bodyPr>
            <a:lstStyle/>
            <a:p>
              <a:pPr algn="ctr"/>
              <a:r>
                <a:rPr lang="en-US" sz="1200" b="1" dirty="0" smtClean="0">
                  <a:solidFill>
                    <a:schemeClr val="bg1"/>
                  </a:solidFill>
                  <a:latin typeface="PT Sans Caption" panose="020B0603020203020204" pitchFamily="34" charset="0"/>
                </a:rPr>
                <a:t>70</a:t>
              </a:r>
              <a:endParaRPr lang="en-US" sz="1200" b="1" dirty="0">
                <a:solidFill>
                  <a:schemeClr val="bg1"/>
                </a:solidFill>
                <a:latin typeface="PT Sans Caption" panose="020B0603020203020204" pitchFamily="34" charset="0"/>
              </a:endParaRPr>
            </a:p>
          </p:txBody>
        </p:sp>
      </p:grpSp>
      <p:grpSp>
        <p:nvGrpSpPr>
          <p:cNvPr id="6" name="Group 5"/>
          <p:cNvGrpSpPr/>
          <p:nvPr/>
        </p:nvGrpSpPr>
        <p:grpSpPr>
          <a:xfrm>
            <a:off x="5638578" y="2324660"/>
            <a:ext cx="1002561" cy="646578"/>
            <a:chOff x="5638578" y="2324660"/>
            <a:chExt cx="1002561" cy="646578"/>
          </a:xfrm>
        </p:grpSpPr>
        <p:sp>
          <p:nvSpPr>
            <p:cNvPr id="54" name="Rectangle 53"/>
            <p:cNvSpPr/>
            <p:nvPr/>
          </p:nvSpPr>
          <p:spPr>
            <a:xfrm rot="13500000">
              <a:off x="5816570" y="2324660"/>
              <a:ext cx="646578" cy="646578"/>
            </a:xfrm>
            <a:prstGeom prst="rect">
              <a:avLst/>
            </a:prstGeom>
            <a:gradFill flip="none" rotWithShape="1">
              <a:gsLst>
                <a:gs pos="64192">
                  <a:schemeClr val="accent1"/>
                </a:gs>
                <a:gs pos="0">
                  <a:schemeClr val="accent1"/>
                </a:gs>
                <a:gs pos="100000">
                  <a:schemeClr val="bg1"/>
                </a:gs>
                <a:gs pos="68000">
                  <a:schemeClr val="accent1"/>
                </a:gs>
                <a:gs pos="69000">
                  <a:schemeClr val="accent1">
                    <a:tint val="23500"/>
                    <a:satMod val="160000"/>
                    <a:lumMod val="50000"/>
                    <a:lumOff val="50000"/>
                    <a:alpha val="41000"/>
                  </a:schemeClr>
                </a:gs>
              </a:gsLst>
              <a:lin ang="2700000" scaled="0"/>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5638578" y="2509450"/>
              <a:ext cx="1002561" cy="276999"/>
            </a:xfrm>
            <a:prstGeom prst="rect">
              <a:avLst/>
            </a:prstGeom>
            <a:noFill/>
          </p:spPr>
          <p:txBody>
            <a:bodyPr wrap="square" rtlCol="0">
              <a:spAutoFit/>
            </a:bodyPr>
            <a:lstStyle/>
            <a:p>
              <a:pPr algn="ctr"/>
              <a:r>
                <a:rPr lang="en-US" sz="1200" b="1" dirty="0" smtClean="0">
                  <a:solidFill>
                    <a:schemeClr val="bg1"/>
                  </a:solidFill>
                  <a:latin typeface="PT Sans Caption" panose="020B0603020203020204" pitchFamily="34" charset="0"/>
                </a:rPr>
                <a:t>80</a:t>
              </a:r>
              <a:endParaRPr lang="en-US" sz="1200" b="1" dirty="0">
                <a:solidFill>
                  <a:schemeClr val="bg1"/>
                </a:solidFill>
                <a:latin typeface="PT Sans Caption" panose="020B0603020203020204" pitchFamily="34" charset="0"/>
              </a:endParaRPr>
            </a:p>
          </p:txBody>
        </p:sp>
      </p:grpSp>
      <p:grpSp>
        <p:nvGrpSpPr>
          <p:cNvPr id="7" name="Group 6"/>
          <p:cNvGrpSpPr/>
          <p:nvPr/>
        </p:nvGrpSpPr>
        <p:grpSpPr>
          <a:xfrm>
            <a:off x="7215297" y="2324661"/>
            <a:ext cx="1002561" cy="646578"/>
            <a:chOff x="7215297" y="2324661"/>
            <a:chExt cx="1002561" cy="646578"/>
          </a:xfrm>
        </p:grpSpPr>
        <p:sp>
          <p:nvSpPr>
            <p:cNvPr id="55" name="Rectangle 54"/>
            <p:cNvSpPr/>
            <p:nvPr/>
          </p:nvSpPr>
          <p:spPr>
            <a:xfrm rot="13500000">
              <a:off x="7393289" y="2324661"/>
              <a:ext cx="646578" cy="646578"/>
            </a:xfrm>
            <a:prstGeom prst="rect">
              <a:avLst/>
            </a:prstGeom>
            <a:gradFill flip="none" rotWithShape="1">
              <a:gsLst>
                <a:gs pos="0">
                  <a:schemeClr val="accent1"/>
                </a:gs>
                <a:gs pos="100000">
                  <a:schemeClr val="bg1"/>
                </a:gs>
                <a:gs pos="57000">
                  <a:schemeClr val="accent1"/>
                </a:gs>
                <a:gs pos="58000">
                  <a:schemeClr val="accent1">
                    <a:tint val="23500"/>
                    <a:satMod val="160000"/>
                    <a:lumMod val="50000"/>
                    <a:lumOff val="50000"/>
                    <a:alpha val="41000"/>
                  </a:schemeClr>
                </a:gs>
              </a:gsLst>
              <a:lin ang="2700000" scaled="0"/>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7215297" y="2509450"/>
              <a:ext cx="1002561" cy="276999"/>
            </a:xfrm>
            <a:prstGeom prst="rect">
              <a:avLst/>
            </a:prstGeom>
            <a:noFill/>
          </p:spPr>
          <p:txBody>
            <a:bodyPr wrap="square" rtlCol="0">
              <a:spAutoFit/>
            </a:bodyPr>
            <a:lstStyle/>
            <a:p>
              <a:pPr algn="ctr"/>
              <a:r>
                <a:rPr lang="en-US" sz="1200" b="1" dirty="0" smtClean="0">
                  <a:solidFill>
                    <a:schemeClr val="bg1"/>
                  </a:solidFill>
                  <a:latin typeface="PT Sans Caption" panose="020B0603020203020204" pitchFamily="34" charset="0"/>
                </a:rPr>
                <a:t>60</a:t>
              </a:r>
              <a:endParaRPr lang="en-US" sz="1200" b="1" dirty="0">
                <a:solidFill>
                  <a:schemeClr val="bg1"/>
                </a:solidFill>
                <a:latin typeface="PT Sans Caption" panose="020B0603020203020204" pitchFamily="34" charset="0"/>
              </a:endParaRPr>
            </a:p>
          </p:txBody>
        </p:sp>
      </p:grpSp>
      <p:sp>
        <p:nvSpPr>
          <p:cNvPr id="25" name="TextBox 24"/>
          <p:cNvSpPr txBox="1"/>
          <p:nvPr/>
        </p:nvSpPr>
        <p:spPr>
          <a:xfrm>
            <a:off x="2600943" y="3799610"/>
            <a:ext cx="3942115"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745821171"/>
      </p:ext>
    </p:extLst>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left)">
                                      <p:cBhvr>
                                        <p:cTn id="15" dur="500"/>
                                        <p:tgtEl>
                                          <p:spTgt spid="5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left)">
                                      <p:cBhvr>
                                        <p:cTn id="23" dur="500"/>
                                        <p:tgtEl>
                                          <p:spTgt spid="58"/>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500"/>
                                        <p:tgtEl>
                                          <p:spTgt spid="59"/>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left)">
                                      <p:cBhvr>
                                        <p:cTn id="39" dur="500"/>
                                        <p:tgtEl>
                                          <p:spTgt spid="60"/>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up)">
                                      <p:cBhvr>
                                        <p:cTn id="5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7" grpId="0"/>
      <p:bldP spid="58" grpId="0"/>
      <p:bldP spid="59" grpId="0"/>
      <p:bldP spid="60" grpId="0"/>
      <p:bldP spid="61"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OUR SKILL</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21</a:t>
            </a:fld>
            <a:endParaRPr lang="en-US"/>
          </a:p>
        </p:txBody>
      </p:sp>
      <p:sp>
        <p:nvSpPr>
          <p:cNvPr id="49" name="TextBox 48"/>
          <p:cNvSpPr txBox="1"/>
          <p:nvPr/>
        </p:nvSpPr>
        <p:spPr>
          <a:xfrm>
            <a:off x="952500" y="958740"/>
            <a:ext cx="72390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
        <p:nvSpPr>
          <p:cNvPr id="70" name="Rectangle 69"/>
          <p:cNvSpPr/>
          <p:nvPr/>
        </p:nvSpPr>
        <p:spPr>
          <a:xfrm>
            <a:off x="270640" y="2339611"/>
            <a:ext cx="1905000" cy="27980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2528868" y="2339611"/>
            <a:ext cx="1905000" cy="27980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4787096" y="2339611"/>
            <a:ext cx="1905000" cy="27980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7045325" y="2339611"/>
            <a:ext cx="1905000" cy="27980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403989" y="3263040"/>
            <a:ext cx="1638300" cy="1438855"/>
          </a:xfrm>
          <a:prstGeom prst="rect">
            <a:avLst/>
          </a:prstGeom>
          <a:noFill/>
        </p:spPr>
        <p:txBody>
          <a:bodyPr wrap="square" rtlCol="0">
            <a:spAutoFit/>
          </a:bodyPr>
          <a:lstStyle/>
          <a:p>
            <a:pPr algn="ctr">
              <a:lnSpc>
                <a:spcPts val="1500"/>
              </a:lnSpc>
              <a:spcBef>
                <a:spcPts val="1800"/>
              </a:spcBef>
            </a:pPr>
            <a:r>
              <a:rPr lang="en-US" sz="1100" b="1" dirty="0" smtClean="0">
                <a:solidFill>
                  <a:schemeClr val="tx2">
                    <a:lumMod val="75000"/>
                  </a:schemeClr>
                </a:solidFill>
                <a:latin typeface="+mj-lt"/>
              </a:rPr>
              <a:t>Development</a:t>
            </a:r>
            <a:r>
              <a:rPr lang="en-US" sz="900" dirty="0" smtClean="0">
                <a:solidFill>
                  <a:schemeClr val="tx2">
                    <a:lumMod val="75000"/>
                  </a:schemeClr>
                </a:solidFill>
                <a:latin typeface="PT Sans" panose="020B0503020203020204" pitchFamily="34" charset="0"/>
              </a:rPr>
              <a:t/>
            </a:r>
            <a:br>
              <a:rPr lang="en-US" sz="900" dirty="0" smtClean="0">
                <a:solidFill>
                  <a:schemeClr val="tx2">
                    <a:lumMod val="75000"/>
                  </a:schemeClr>
                </a:solidFill>
                <a:latin typeface="PT Sans" panose="020B0503020203020204" pitchFamily="34" charset="0"/>
              </a:rPr>
            </a:b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87" name="TextBox 86"/>
          <p:cNvSpPr txBox="1"/>
          <p:nvPr/>
        </p:nvSpPr>
        <p:spPr>
          <a:xfrm>
            <a:off x="2662218" y="3263040"/>
            <a:ext cx="1638300" cy="1438855"/>
          </a:xfrm>
          <a:prstGeom prst="rect">
            <a:avLst/>
          </a:prstGeom>
          <a:noFill/>
        </p:spPr>
        <p:txBody>
          <a:bodyPr wrap="square" rtlCol="0">
            <a:spAutoFit/>
          </a:bodyPr>
          <a:lstStyle/>
          <a:p>
            <a:pPr algn="ctr">
              <a:lnSpc>
                <a:spcPts val="1500"/>
              </a:lnSpc>
              <a:spcBef>
                <a:spcPts val="1800"/>
              </a:spcBef>
            </a:pPr>
            <a:r>
              <a:rPr lang="en-US" sz="1100" b="1" dirty="0" smtClean="0">
                <a:solidFill>
                  <a:schemeClr val="tx2">
                    <a:lumMod val="75000"/>
                  </a:schemeClr>
                </a:solidFill>
                <a:latin typeface="+mj-lt"/>
              </a:rPr>
              <a:t>Design</a:t>
            </a:r>
            <a:r>
              <a:rPr lang="en-US" sz="900" dirty="0" smtClean="0">
                <a:solidFill>
                  <a:schemeClr val="tx2">
                    <a:lumMod val="75000"/>
                  </a:schemeClr>
                </a:solidFill>
                <a:latin typeface="PT Sans" panose="020B0503020203020204" pitchFamily="34" charset="0"/>
              </a:rPr>
              <a:t/>
            </a:r>
            <a:br>
              <a:rPr lang="en-US" sz="900" dirty="0" smtClean="0">
                <a:solidFill>
                  <a:schemeClr val="tx2">
                    <a:lumMod val="75000"/>
                  </a:schemeClr>
                </a:solidFill>
                <a:latin typeface="PT Sans" panose="020B0503020203020204" pitchFamily="34" charset="0"/>
              </a:rPr>
            </a:b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88" name="TextBox 87"/>
          <p:cNvSpPr txBox="1"/>
          <p:nvPr/>
        </p:nvSpPr>
        <p:spPr>
          <a:xfrm>
            <a:off x="4920445" y="3263040"/>
            <a:ext cx="1638300" cy="1438855"/>
          </a:xfrm>
          <a:prstGeom prst="rect">
            <a:avLst/>
          </a:prstGeom>
          <a:noFill/>
        </p:spPr>
        <p:txBody>
          <a:bodyPr wrap="square" rtlCol="0">
            <a:spAutoFit/>
          </a:bodyPr>
          <a:lstStyle/>
          <a:p>
            <a:pPr algn="ctr">
              <a:lnSpc>
                <a:spcPts val="1500"/>
              </a:lnSpc>
              <a:spcBef>
                <a:spcPts val="1800"/>
              </a:spcBef>
            </a:pPr>
            <a:r>
              <a:rPr lang="en-US" sz="1100" b="1" dirty="0" smtClean="0">
                <a:solidFill>
                  <a:schemeClr val="tx2">
                    <a:lumMod val="75000"/>
                  </a:schemeClr>
                </a:solidFill>
                <a:latin typeface="+mj-lt"/>
              </a:rPr>
              <a:t>Testing</a:t>
            </a:r>
            <a:r>
              <a:rPr lang="en-US" sz="900" dirty="0" smtClean="0">
                <a:solidFill>
                  <a:schemeClr val="tx2">
                    <a:lumMod val="75000"/>
                  </a:schemeClr>
                </a:solidFill>
                <a:latin typeface="PT Sans" panose="020B0503020203020204" pitchFamily="34" charset="0"/>
              </a:rPr>
              <a:t/>
            </a:r>
            <a:br>
              <a:rPr lang="en-US" sz="900" dirty="0" smtClean="0">
                <a:solidFill>
                  <a:schemeClr val="tx2">
                    <a:lumMod val="75000"/>
                  </a:schemeClr>
                </a:solidFill>
                <a:latin typeface="PT Sans" panose="020B0503020203020204" pitchFamily="34" charset="0"/>
              </a:rPr>
            </a:b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93" name="TextBox 92"/>
          <p:cNvSpPr txBox="1"/>
          <p:nvPr/>
        </p:nvSpPr>
        <p:spPr>
          <a:xfrm>
            <a:off x="7178674" y="3263040"/>
            <a:ext cx="1638300" cy="1438855"/>
          </a:xfrm>
          <a:prstGeom prst="rect">
            <a:avLst/>
          </a:prstGeom>
          <a:noFill/>
        </p:spPr>
        <p:txBody>
          <a:bodyPr wrap="square" rtlCol="0">
            <a:spAutoFit/>
          </a:bodyPr>
          <a:lstStyle/>
          <a:p>
            <a:pPr algn="ctr">
              <a:lnSpc>
                <a:spcPts val="1500"/>
              </a:lnSpc>
              <a:spcBef>
                <a:spcPts val="1800"/>
              </a:spcBef>
            </a:pPr>
            <a:r>
              <a:rPr lang="en-US" sz="1100" b="1" dirty="0" smtClean="0">
                <a:solidFill>
                  <a:schemeClr val="tx2">
                    <a:lumMod val="75000"/>
                  </a:schemeClr>
                </a:solidFill>
                <a:latin typeface="+mj-lt"/>
              </a:rPr>
              <a:t>Support</a:t>
            </a:r>
            <a:r>
              <a:rPr lang="en-US" sz="900" dirty="0" smtClean="0">
                <a:solidFill>
                  <a:schemeClr val="tx2">
                    <a:lumMod val="75000"/>
                  </a:schemeClr>
                </a:solidFill>
                <a:latin typeface="PT Sans" panose="020B0503020203020204" pitchFamily="34" charset="0"/>
              </a:rPr>
              <a:t/>
            </a:r>
            <a:br>
              <a:rPr lang="en-US" sz="900" dirty="0" smtClean="0">
                <a:solidFill>
                  <a:schemeClr val="tx2">
                    <a:lumMod val="75000"/>
                  </a:schemeClr>
                </a:solidFill>
                <a:latin typeface="PT Sans" panose="020B0503020203020204" pitchFamily="34" charset="0"/>
              </a:rPr>
            </a:b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grpSp>
        <p:nvGrpSpPr>
          <p:cNvPr id="2" name="Group 1"/>
          <p:cNvGrpSpPr/>
          <p:nvPr/>
        </p:nvGrpSpPr>
        <p:grpSpPr>
          <a:xfrm>
            <a:off x="780627" y="1897097"/>
            <a:ext cx="885025" cy="885025"/>
            <a:chOff x="780627" y="1897097"/>
            <a:chExt cx="885025" cy="885025"/>
          </a:xfrm>
        </p:grpSpPr>
        <p:sp>
          <p:nvSpPr>
            <p:cNvPr id="71" name="Rectangle 70"/>
            <p:cNvSpPr/>
            <p:nvPr/>
          </p:nvSpPr>
          <p:spPr>
            <a:xfrm rot="13500000">
              <a:off x="780627" y="1897097"/>
              <a:ext cx="885025" cy="885025"/>
            </a:xfrm>
            <a:prstGeom prst="rect">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2"/>
            <p:cNvSpPr>
              <a:spLocks noEditPoints="1"/>
            </p:cNvSpPr>
            <p:nvPr/>
          </p:nvSpPr>
          <p:spPr bwMode="auto">
            <a:xfrm>
              <a:off x="942926" y="2114152"/>
              <a:ext cx="560428" cy="450918"/>
            </a:xfrm>
            <a:custGeom>
              <a:avLst/>
              <a:gdLst>
                <a:gd name="T0" fmla="*/ 44 w 174"/>
                <a:gd name="T1" fmla="*/ 121 h 140"/>
                <a:gd name="T2" fmla="*/ 31 w 174"/>
                <a:gd name="T3" fmla="*/ 140 h 140"/>
                <a:gd name="T4" fmla="*/ 141 w 174"/>
                <a:gd name="T5" fmla="*/ 140 h 140"/>
                <a:gd name="T6" fmla="*/ 128 w 174"/>
                <a:gd name="T7" fmla="*/ 121 h 140"/>
                <a:gd name="T8" fmla="*/ 44 w 174"/>
                <a:gd name="T9" fmla="*/ 121 h 140"/>
                <a:gd name="T10" fmla="*/ 0 w 174"/>
                <a:gd name="T11" fmla="*/ 0 h 140"/>
                <a:gd name="T12" fmla="*/ 0 w 174"/>
                <a:gd name="T13" fmla="*/ 106 h 140"/>
                <a:gd name="T14" fmla="*/ 174 w 174"/>
                <a:gd name="T15" fmla="*/ 106 h 140"/>
                <a:gd name="T16" fmla="*/ 174 w 174"/>
                <a:gd name="T17" fmla="*/ 0 h 140"/>
                <a:gd name="T18" fmla="*/ 0 w 174"/>
                <a:gd name="T19" fmla="*/ 0 h 140"/>
                <a:gd name="T20" fmla="*/ 162 w 174"/>
                <a:gd name="T21" fmla="*/ 95 h 140"/>
                <a:gd name="T22" fmla="*/ 11 w 174"/>
                <a:gd name="T23" fmla="*/ 95 h 140"/>
                <a:gd name="T24" fmla="*/ 11 w 174"/>
                <a:gd name="T25" fmla="*/ 11 h 140"/>
                <a:gd name="T26" fmla="*/ 162 w 174"/>
                <a:gd name="T27" fmla="*/ 11 h 140"/>
                <a:gd name="T28" fmla="*/ 162 w 174"/>
                <a:gd name="T29" fmla="*/ 9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4" h="140">
                  <a:moveTo>
                    <a:pt x="44" y="121"/>
                  </a:moveTo>
                  <a:lnTo>
                    <a:pt x="31" y="140"/>
                  </a:lnTo>
                  <a:lnTo>
                    <a:pt x="141" y="140"/>
                  </a:lnTo>
                  <a:lnTo>
                    <a:pt x="128" y="121"/>
                  </a:lnTo>
                  <a:lnTo>
                    <a:pt x="44" y="121"/>
                  </a:lnTo>
                  <a:close/>
                  <a:moveTo>
                    <a:pt x="0" y="0"/>
                  </a:moveTo>
                  <a:lnTo>
                    <a:pt x="0" y="106"/>
                  </a:lnTo>
                  <a:lnTo>
                    <a:pt x="174" y="106"/>
                  </a:lnTo>
                  <a:lnTo>
                    <a:pt x="174" y="0"/>
                  </a:lnTo>
                  <a:lnTo>
                    <a:pt x="0" y="0"/>
                  </a:lnTo>
                  <a:close/>
                  <a:moveTo>
                    <a:pt x="162" y="95"/>
                  </a:moveTo>
                  <a:lnTo>
                    <a:pt x="11" y="95"/>
                  </a:lnTo>
                  <a:lnTo>
                    <a:pt x="11" y="11"/>
                  </a:lnTo>
                  <a:lnTo>
                    <a:pt x="162" y="11"/>
                  </a:lnTo>
                  <a:lnTo>
                    <a:pt x="162" y="9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3038855" y="1897097"/>
            <a:ext cx="885025" cy="885025"/>
            <a:chOff x="3038855" y="1897097"/>
            <a:chExt cx="885025" cy="885025"/>
          </a:xfrm>
        </p:grpSpPr>
        <p:sp>
          <p:nvSpPr>
            <p:cNvPr id="78" name="Rectangle 77"/>
            <p:cNvSpPr/>
            <p:nvPr/>
          </p:nvSpPr>
          <p:spPr>
            <a:xfrm rot="13500000">
              <a:off x="3038855" y="1897097"/>
              <a:ext cx="885025" cy="885025"/>
            </a:xfrm>
            <a:prstGeom prst="rect">
              <a:avLst/>
            </a:pr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35"/>
            <p:cNvSpPr>
              <a:spLocks noEditPoints="1"/>
            </p:cNvSpPr>
            <p:nvPr/>
          </p:nvSpPr>
          <p:spPr bwMode="auto">
            <a:xfrm>
              <a:off x="3210133" y="2083798"/>
              <a:ext cx="542470" cy="472626"/>
            </a:xfrm>
            <a:custGeom>
              <a:avLst/>
              <a:gdLst>
                <a:gd name="T0" fmla="*/ 79 w 342"/>
                <a:gd name="T1" fmla="*/ 208 h 298"/>
                <a:gd name="T2" fmla="*/ 52 w 342"/>
                <a:gd name="T3" fmla="*/ 138 h 298"/>
                <a:gd name="T4" fmla="*/ 35 w 342"/>
                <a:gd name="T5" fmla="*/ 169 h 298"/>
                <a:gd name="T6" fmla="*/ 57 w 342"/>
                <a:gd name="T7" fmla="*/ 246 h 298"/>
                <a:gd name="T8" fmla="*/ 62 w 342"/>
                <a:gd name="T9" fmla="*/ 71 h 298"/>
                <a:gd name="T10" fmla="*/ 56 w 342"/>
                <a:gd name="T11" fmla="*/ 59 h 298"/>
                <a:gd name="T12" fmla="*/ 35 w 342"/>
                <a:gd name="T13" fmla="*/ 99 h 298"/>
                <a:gd name="T14" fmla="*/ 62 w 342"/>
                <a:gd name="T15" fmla="*/ 84 h 298"/>
                <a:gd name="T16" fmla="*/ 243 w 342"/>
                <a:gd name="T17" fmla="*/ 175 h 298"/>
                <a:gd name="T18" fmla="*/ 173 w 342"/>
                <a:gd name="T19" fmla="*/ 146 h 298"/>
                <a:gd name="T20" fmla="*/ 227 w 342"/>
                <a:gd name="T21" fmla="*/ 169 h 298"/>
                <a:gd name="T22" fmla="*/ 234 w 342"/>
                <a:gd name="T23" fmla="*/ 135 h 298"/>
                <a:gd name="T24" fmla="*/ 231 w 342"/>
                <a:gd name="T25" fmla="*/ 125 h 298"/>
                <a:gd name="T26" fmla="*/ 245 w 342"/>
                <a:gd name="T27" fmla="*/ 113 h 298"/>
                <a:gd name="T28" fmla="*/ 288 w 342"/>
                <a:gd name="T29" fmla="*/ 141 h 298"/>
                <a:gd name="T30" fmla="*/ 308 w 342"/>
                <a:gd name="T31" fmla="*/ 51 h 298"/>
                <a:gd name="T32" fmla="*/ 260 w 342"/>
                <a:gd name="T33" fmla="*/ 44 h 298"/>
                <a:gd name="T34" fmla="*/ 229 w 342"/>
                <a:gd name="T35" fmla="*/ 46 h 298"/>
                <a:gd name="T36" fmla="*/ 211 w 342"/>
                <a:gd name="T37" fmla="*/ 42 h 298"/>
                <a:gd name="T38" fmla="*/ 186 w 342"/>
                <a:gd name="T39" fmla="*/ 69 h 298"/>
                <a:gd name="T40" fmla="*/ 178 w 342"/>
                <a:gd name="T41" fmla="*/ 70 h 298"/>
                <a:gd name="T42" fmla="*/ 163 w 342"/>
                <a:gd name="T43" fmla="*/ 56 h 298"/>
                <a:gd name="T44" fmla="*/ 163 w 342"/>
                <a:gd name="T45" fmla="*/ 84 h 298"/>
                <a:gd name="T46" fmla="*/ 185 w 342"/>
                <a:gd name="T47" fmla="*/ 87 h 298"/>
                <a:gd name="T48" fmla="*/ 176 w 342"/>
                <a:gd name="T49" fmla="*/ 98 h 298"/>
                <a:gd name="T50" fmla="*/ 173 w 342"/>
                <a:gd name="T51" fmla="*/ 146 h 298"/>
                <a:gd name="T52" fmla="*/ 262 w 342"/>
                <a:gd name="T53" fmla="*/ 262 h 298"/>
                <a:gd name="T54" fmla="*/ 307 w 342"/>
                <a:gd name="T55" fmla="*/ 218 h 298"/>
                <a:gd name="T56" fmla="*/ 46 w 342"/>
                <a:gd name="T57" fmla="*/ 124 h 298"/>
                <a:gd name="T58" fmla="*/ 35 w 342"/>
                <a:gd name="T59" fmla="*/ 117 h 298"/>
                <a:gd name="T60" fmla="*/ 342 w 342"/>
                <a:gd name="T61" fmla="*/ 0 h 298"/>
                <a:gd name="T62" fmla="*/ 0 w 342"/>
                <a:gd name="T63" fmla="*/ 298 h 298"/>
                <a:gd name="T64" fmla="*/ 342 w 342"/>
                <a:gd name="T65" fmla="*/ 0 h 298"/>
                <a:gd name="T66" fmla="*/ 22 w 342"/>
                <a:gd name="T67" fmla="*/ 275 h 298"/>
                <a:gd name="T68" fmla="*/ 320 w 342"/>
                <a:gd name="T69" fmla="*/ 2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2" h="298">
                  <a:moveTo>
                    <a:pt x="57" y="246"/>
                  </a:moveTo>
                  <a:cubicBezTo>
                    <a:pt x="47" y="231"/>
                    <a:pt x="69" y="218"/>
                    <a:pt x="79" y="208"/>
                  </a:cubicBezTo>
                  <a:cubicBezTo>
                    <a:pt x="85" y="203"/>
                    <a:pt x="120" y="170"/>
                    <a:pt x="104" y="163"/>
                  </a:cubicBezTo>
                  <a:cubicBezTo>
                    <a:pt x="95" y="159"/>
                    <a:pt x="63" y="131"/>
                    <a:pt x="52" y="138"/>
                  </a:cubicBezTo>
                  <a:cubicBezTo>
                    <a:pt x="49" y="140"/>
                    <a:pt x="40" y="142"/>
                    <a:pt x="35" y="142"/>
                  </a:cubicBezTo>
                  <a:cubicBezTo>
                    <a:pt x="35" y="169"/>
                    <a:pt x="35" y="169"/>
                    <a:pt x="35" y="169"/>
                  </a:cubicBezTo>
                  <a:cubicBezTo>
                    <a:pt x="40" y="176"/>
                    <a:pt x="52" y="180"/>
                    <a:pt x="52" y="189"/>
                  </a:cubicBezTo>
                  <a:cubicBezTo>
                    <a:pt x="52" y="204"/>
                    <a:pt x="34" y="243"/>
                    <a:pt x="57" y="246"/>
                  </a:cubicBezTo>
                  <a:close/>
                  <a:moveTo>
                    <a:pt x="62" y="84"/>
                  </a:moveTo>
                  <a:cubicBezTo>
                    <a:pt x="66" y="81"/>
                    <a:pt x="55" y="72"/>
                    <a:pt x="62" y="71"/>
                  </a:cubicBezTo>
                  <a:cubicBezTo>
                    <a:pt x="64" y="70"/>
                    <a:pt x="86" y="83"/>
                    <a:pt x="86" y="81"/>
                  </a:cubicBezTo>
                  <a:cubicBezTo>
                    <a:pt x="86" y="76"/>
                    <a:pt x="62" y="62"/>
                    <a:pt x="56" y="59"/>
                  </a:cubicBezTo>
                  <a:cubicBezTo>
                    <a:pt x="39" y="49"/>
                    <a:pt x="43" y="64"/>
                    <a:pt x="35" y="72"/>
                  </a:cubicBezTo>
                  <a:cubicBezTo>
                    <a:pt x="35" y="99"/>
                    <a:pt x="35" y="99"/>
                    <a:pt x="35" y="99"/>
                  </a:cubicBezTo>
                  <a:cubicBezTo>
                    <a:pt x="35" y="97"/>
                    <a:pt x="41" y="96"/>
                    <a:pt x="43" y="95"/>
                  </a:cubicBezTo>
                  <a:cubicBezTo>
                    <a:pt x="48" y="89"/>
                    <a:pt x="56" y="89"/>
                    <a:pt x="62" y="84"/>
                  </a:cubicBezTo>
                  <a:close/>
                  <a:moveTo>
                    <a:pt x="240" y="199"/>
                  </a:moveTo>
                  <a:cubicBezTo>
                    <a:pt x="247" y="195"/>
                    <a:pt x="245" y="178"/>
                    <a:pt x="243" y="175"/>
                  </a:cubicBezTo>
                  <a:cubicBezTo>
                    <a:pt x="240" y="179"/>
                    <a:pt x="234" y="202"/>
                    <a:pt x="240" y="199"/>
                  </a:cubicBezTo>
                  <a:close/>
                  <a:moveTo>
                    <a:pt x="173" y="146"/>
                  </a:moveTo>
                  <a:cubicBezTo>
                    <a:pt x="187" y="152"/>
                    <a:pt x="187" y="228"/>
                    <a:pt x="210" y="208"/>
                  </a:cubicBezTo>
                  <a:cubicBezTo>
                    <a:pt x="223" y="197"/>
                    <a:pt x="226" y="183"/>
                    <a:pt x="227" y="169"/>
                  </a:cubicBezTo>
                  <a:cubicBezTo>
                    <a:pt x="227" y="161"/>
                    <a:pt x="250" y="142"/>
                    <a:pt x="248" y="137"/>
                  </a:cubicBezTo>
                  <a:cubicBezTo>
                    <a:pt x="246" y="134"/>
                    <a:pt x="234" y="143"/>
                    <a:pt x="234" y="135"/>
                  </a:cubicBezTo>
                  <a:cubicBezTo>
                    <a:pt x="233" y="129"/>
                    <a:pt x="217" y="118"/>
                    <a:pt x="220" y="114"/>
                  </a:cubicBezTo>
                  <a:cubicBezTo>
                    <a:pt x="225" y="108"/>
                    <a:pt x="231" y="125"/>
                    <a:pt x="231" y="125"/>
                  </a:cubicBezTo>
                  <a:cubicBezTo>
                    <a:pt x="235" y="135"/>
                    <a:pt x="238" y="133"/>
                    <a:pt x="247" y="131"/>
                  </a:cubicBezTo>
                  <a:cubicBezTo>
                    <a:pt x="267" y="126"/>
                    <a:pt x="250" y="119"/>
                    <a:pt x="245" y="113"/>
                  </a:cubicBezTo>
                  <a:cubicBezTo>
                    <a:pt x="238" y="104"/>
                    <a:pt x="267" y="114"/>
                    <a:pt x="269" y="114"/>
                  </a:cubicBezTo>
                  <a:cubicBezTo>
                    <a:pt x="280" y="114"/>
                    <a:pt x="282" y="142"/>
                    <a:pt x="288" y="141"/>
                  </a:cubicBezTo>
                  <a:cubicBezTo>
                    <a:pt x="292" y="140"/>
                    <a:pt x="302" y="130"/>
                    <a:pt x="308" y="124"/>
                  </a:cubicBezTo>
                  <a:cubicBezTo>
                    <a:pt x="308" y="51"/>
                    <a:pt x="308" y="51"/>
                    <a:pt x="308" y="51"/>
                  </a:cubicBezTo>
                  <a:cubicBezTo>
                    <a:pt x="303" y="51"/>
                    <a:pt x="293" y="52"/>
                    <a:pt x="289" y="52"/>
                  </a:cubicBezTo>
                  <a:cubicBezTo>
                    <a:pt x="284" y="52"/>
                    <a:pt x="259" y="54"/>
                    <a:pt x="260" y="44"/>
                  </a:cubicBezTo>
                  <a:cubicBezTo>
                    <a:pt x="260" y="43"/>
                    <a:pt x="225" y="54"/>
                    <a:pt x="222" y="53"/>
                  </a:cubicBezTo>
                  <a:cubicBezTo>
                    <a:pt x="217" y="52"/>
                    <a:pt x="230" y="46"/>
                    <a:pt x="229" y="46"/>
                  </a:cubicBezTo>
                  <a:cubicBezTo>
                    <a:pt x="230" y="44"/>
                    <a:pt x="229" y="43"/>
                    <a:pt x="227" y="42"/>
                  </a:cubicBezTo>
                  <a:cubicBezTo>
                    <a:pt x="211" y="42"/>
                    <a:pt x="211" y="42"/>
                    <a:pt x="211" y="42"/>
                  </a:cubicBezTo>
                  <a:cubicBezTo>
                    <a:pt x="196" y="45"/>
                    <a:pt x="178" y="52"/>
                    <a:pt x="175" y="57"/>
                  </a:cubicBezTo>
                  <a:cubicBezTo>
                    <a:pt x="179" y="52"/>
                    <a:pt x="186" y="69"/>
                    <a:pt x="186" y="69"/>
                  </a:cubicBezTo>
                  <a:cubicBezTo>
                    <a:pt x="188" y="69"/>
                    <a:pt x="199" y="49"/>
                    <a:pt x="204" y="57"/>
                  </a:cubicBezTo>
                  <a:cubicBezTo>
                    <a:pt x="210" y="67"/>
                    <a:pt x="184" y="72"/>
                    <a:pt x="178" y="70"/>
                  </a:cubicBezTo>
                  <a:cubicBezTo>
                    <a:pt x="175" y="68"/>
                    <a:pt x="169" y="77"/>
                    <a:pt x="167" y="75"/>
                  </a:cubicBezTo>
                  <a:cubicBezTo>
                    <a:pt x="163" y="71"/>
                    <a:pt x="165" y="57"/>
                    <a:pt x="163" y="56"/>
                  </a:cubicBezTo>
                  <a:cubicBezTo>
                    <a:pt x="157" y="53"/>
                    <a:pt x="153" y="71"/>
                    <a:pt x="152" y="72"/>
                  </a:cubicBezTo>
                  <a:cubicBezTo>
                    <a:pt x="151" y="74"/>
                    <a:pt x="170" y="80"/>
                    <a:pt x="163" y="84"/>
                  </a:cubicBezTo>
                  <a:cubicBezTo>
                    <a:pt x="161" y="85"/>
                    <a:pt x="143" y="83"/>
                    <a:pt x="146" y="92"/>
                  </a:cubicBezTo>
                  <a:cubicBezTo>
                    <a:pt x="150" y="106"/>
                    <a:pt x="181" y="77"/>
                    <a:pt x="185" y="87"/>
                  </a:cubicBezTo>
                  <a:cubicBezTo>
                    <a:pt x="188" y="95"/>
                    <a:pt x="220" y="85"/>
                    <a:pt x="226" y="83"/>
                  </a:cubicBezTo>
                  <a:cubicBezTo>
                    <a:pt x="220" y="109"/>
                    <a:pt x="194" y="103"/>
                    <a:pt x="176" y="98"/>
                  </a:cubicBezTo>
                  <a:cubicBezTo>
                    <a:pt x="159" y="93"/>
                    <a:pt x="141" y="110"/>
                    <a:pt x="140" y="127"/>
                  </a:cubicBezTo>
                  <a:cubicBezTo>
                    <a:pt x="139" y="155"/>
                    <a:pt x="159" y="140"/>
                    <a:pt x="173" y="146"/>
                  </a:cubicBezTo>
                  <a:close/>
                  <a:moveTo>
                    <a:pt x="269" y="243"/>
                  </a:moveTo>
                  <a:cubicBezTo>
                    <a:pt x="262" y="246"/>
                    <a:pt x="261" y="258"/>
                    <a:pt x="262" y="262"/>
                  </a:cubicBezTo>
                  <a:cubicBezTo>
                    <a:pt x="307" y="262"/>
                    <a:pt x="307" y="262"/>
                    <a:pt x="307" y="262"/>
                  </a:cubicBezTo>
                  <a:cubicBezTo>
                    <a:pt x="307" y="218"/>
                    <a:pt x="307" y="218"/>
                    <a:pt x="307" y="218"/>
                  </a:cubicBezTo>
                  <a:cubicBezTo>
                    <a:pt x="296" y="225"/>
                    <a:pt x="286" y="237"/>
                    <a:pt x="269" y="243"/>
                  </a:cubicBezTo>
                  <a:close/>
                  <a:moveTo>
                    <a:pt x="46" y="124"/>
                  </a:moveTo>
                  <a:cubicBezTo>
                    <a:pt x="46" y="119"/>
                    <a:pt x="37" y="115"/>
                    <a:pt x="35" y="111"/>
                  </a:cubicBezTo>
                  <a:cubicBezTo>
                    <a:pt x="35" y="117"/>
                    <a:pt x="35" y="117"/>
                    <a:pt x="35" y="117"/>
                  </a:cubicBezTo>
                  <a:cubicBezTo>
                    <a:pt x="38" y="121"/>
                    <a:pt x="46" y="124"/>
                    <a:pt x="46" y="124"/>
                  </a:cubicBezTo>
                  <a:close/>
                  <a:moveTo>
                    <a:pt x="342" y="0"/>
                  </a:moveTo>
                  <a:cubicBezTo>
                    <a:pt x="0" y="0"/>
                    <a:pt x="0" y="0"/>
                    <a:pt x="0" y="0"/>
                  </a:cubicBezTo>
                  <a:cubicBezTo>
                    <a:pt x="0" y="298"/>
                    <a:pt x="0" y="298"/>
                    <a:pt x="0" y="298"/>
                  </a:cubicBezTo>
                  <a:cubicBezTo>
                    <a:pt x="342" y="298"/>
                    <a:pt x="342" y="298"/>
                    <a:pt x="342" y="298"/>
                  </a:cubicBezTo>
                  <a:lnTo>
                    <a:pt x="342" y="0"/>
                  </a:lnTo>
                  <a:close/>
                  <a:moveTo>
                    <a:pt x="320" y="275"/>
                  </a:moveTo>
                  <a:cubicBezTo>
                    <a:pt x="22" y="275"/>
                    <a:pt x="22" y="275"/>
                    <a:pt x="22" y="275"/>
                  </a:cubicBezTo>
                  <a:cubicBezTo>
                    <a:pt x="22" y="24"/>
                    <a:pt x="22" y="24"/>
                    <a:pt x="22" y="24"/>
                  </a:cubicBezTo>
                  <a:cubicBezTo>
                    <a:pt x="320" y="24"/>
                    <a:pt x="320" y="24"/>
                    <a:pt x="320" y="24"/>
                  </a:cubicBezTo>
                  <a:lnTo>
                    <a:pt x="320" y="27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5297083" y="1897097"/>
            <a:ext cx="885025" cy="885025"/>
            <a:chOff x="5297083" y="1897097"/>
            <a:chExt cx="885025" cy="885025"/>
          </a:xfrm>
        </p:grpSpPr>
        <p:sp>
          <p:nvSpPr>
            <p:cNvPr id="81" name="Rectangle 80"/>
            <p:cNvSpPr/>
            <p:nvPr/>
          </p:nvSpPr>
          <p:spPr>
            <a:xfrm rot="13500000">
              <a:off x="5297083" y="1897097"/>
              <a:ext cx="885025" cy="885025"/>
            </a:xfrm>
            <a:prstGeom prst="rect">
              <a:avLst/>
            </a:pr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30"/>
            <p:cNvSpPr>
              <a:spLocks/>
            </p:cNvSpPr>
            <p:nvPr/>
          </p:nvSpPr>
          <p:spPr bwMode="auto">
            <a:xfrm>
              <a:off x="5498740" y="1979913"/>
              <a:ext cx="481712" cy="475156"/>
            </a:xfrm>
            <a:custGeom>
              <a:avLst/>
              <a:gdLst>
                <a:gd name="T0" fmla="*/ 200 w 215"/>
                <a:gd name="T1" fmla="*/ 119 h 213"/>
                <a:gd name="T2" fmla="*/ 214 w 215"/>
                <a:gd name="T3" fmla="*/ 103 h 213"/>
                <a:gd name="T4" fmla="*/ 196 w 215"/>
                <a:gd name="T5" fmla="*/ 84 h 213"/>
                <a:gd name="T6" fmla="*/ 196 w 215"/>
                <a:gd name="T7" fmla="*/ 85 h 213"/>
                <a:gd name="T8" fmla="*/ 149 w 215"/>
                <a:gd name="T9" fmla="*/ 81 h 213"/>
                <a:gd name="T10" fmla="*/ 151 w 215"/>
                <a:gd name="T11" fmla="*/ 62 h 213"/>
                <a:gd name="T12" fmla="*/ 167 w 215"/>
                <a:gd name="T13" fmla="*/ 18 h 213"/>
                <a:gd name="T14" fmla="*/ 156 w 215"/>
                <a:gd name="T15" fmla="*/ 1 h 213"/>
                <a:gd name="T16" fmla="*/ 140 w 215"/>
                <a:gd name="T17" fmla="*/ 15 h 213"/>
                <a:gd name="T18" fmla="*/ 125 w 215"/>
                <a:gd name="T19" fmla="*/ 40 h 213"/>
                <a:gd name="T20" fmla="*/ 92 w 215"/>
                <a:gd name="T21" fmla="*/ 72 h 213"/>
                <a:gd name="T22" fmla="*/ 46 w 215"/>
                <a:gd name="T23" fmla="*/ 99 h 213"/>
                <a:gd name="T24" fmla="*/ 8 w 215"/>
                <a:gd name="T25" fmla="*/ 102 h 213"/>
                <a:gd name="T26" fmla="*/ 0 w 215"/>
                <a:gd name="T27" fmla="*/ 145 h 213"/>
                <a:gd name="T28" fmla="*/ 8 w 215"/>
                <a:gd name="T29" fmla="*/ 189 h 213"/>
                <a:gd name="T30" fmla="*/ 58 w 215"/>
                <a:gd name="T31" fmla="*/ 193 h 213"/>
                <a:gd name="T32" fmla="*/ 118 w 215"/>
                <a:gd name="T33" fmla="*/ 208 h 213"/>
                <a:gd name="T34" fmla="*/ 175 w 215"/>
                <a:gd name="T35" fmla="*/ 209 h 213"/>
                <a:gd name="T36" fmla="*/ 176 w 215"/>
                <a:gd name="T37" fmla="*/ 208 h 213"/>
                <a:gd name="T38" fmla="*/ 187 w 215"/>
                <a:gd name="T39" fmla="*/ 196 h 213"/>
                <a:gd name="T40" fmla="*/ 184 w 215"/>
                <a:gd name="T41" fmla="*/ 184 h 213"/>
                <a:gd name="T42" fmla="*/ 187 w 215"/>
                <a:gd name="T43" fmla="*/ 183 h 213"/>
                <a:gd name="T44" fmla="*/ 203 w 215"/>
                <a:gd name="T45" fmla="*/ 167 h 213"/>
                <a:gd name="T46" fmla="*/ 197 w 215"/>
                <a:gd name="T47" fmla="*/ 152 h 213"/>
                <a:gd name="T48" fmla="*/ 214 w 215"/>
                <a:gd name="T49" fmla="*/ 137 h 213"/>
                <a:gd name="T50" fmla="*/ 200 w 215"/>
                <a:gd name="T51" fmla="*/ 11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 h="213">
                  <a:moveTo>
                    <a:pt x="200" y="119"/>
                  </a:moveTo>
                  <a:cubicBezTo>
                    <a:pt x="208" y="118"/>
                    <a:pt x="214" y="113"/>
                    <a:pt x="214" y="103"/>
                  </a:cubicBezTo>
                  <a:cubicBezTo>
                    <a:pt x="214" y="92"/>
                    <a:pt x="206" y="85"/>
                    <a:pt x="196" y="84"/>
                  </a:cubicBezTo>
                  <a:cubicBezTo>
                    <a:pt x="196" y="85"/>
                    <a:pt x="196" y="85"/>
                    <a:pt x="196" y="85"/>
                  </a:cubicBezTo>
                  <a:cubicBezTo>
                    <a:pt x="183" y="83"/>
                    <a:pt x="162" y="82"/>
                    <a:pt x="149" y="81"/>
                  </a:cubicBezTo>
                  <a:cubicBezTo>
                    <a:pt x="147" y="73"/>
                    <a:pt x="148" y="70"/>
                    <a:pt x="151" y="62"/>
                  </a:cubicBezTo>
                  <a:cubicBezTo>
                    <a:pt x="163" y="49"/>
                    <a:pt x="169" y="36"/>
                    <a:pt x="167" y="18"/>
                  </a:cubicBezTo>
                  <a:cubicBezTo>
                    <a:pt x="167" y="12"/>
                    <a:pt x="161" y="2"/>
                    <a:pt x="156" y="1"/>
                  </a:cubicBezTo>
                  <a:cubicBezTo>
                    <a:pt x="148" y="0"/>
                    <a:pt x="146" y="6"/>
                    <a:pt x="140" y="15"/>
                  </a:cubicBezTo>
                  <a:cubicBezTo>
                    <a:pt x="134" y="25"/>
                    <a:pt x="132" y="28"/>
                    <a:pt x="125" y="40"/>
                  </a:cubicBezTo>
                  <a:cubicBezTo>
                    <a:pt x="118" y="51"/>
                    <a:pt x="117" y="54"/>
                    <a:pt x="92" y="72"/>
                  </a:cubicBezTo>
                  <a:cubicBezTo>
                    <a:pt x="69" y="88"/>
                    <a:pt x="72" y="94"/>
                    <a:pt x="46" y="99"/>
                  </a:cubicBezTo>
                  <a:cubicBezTo>
                    <a:pt x="41" y="99"/>
                    <a:pt x="27" y="102"/>
                    <a:pt x="8" y="102"/>
                  </a:cubicBezTo>
                  <a:cubicBezTo>
                    <a:pt x="4" y="102"/>
                    <a:pt x="0" y="112"/>
                    <a:pt x="0" y="145"/>
                  </a:cubicBezTo>
                  <a:cubicBezTo>
                    <a:pt x="0" y="179"/>
                    <a:pt x="4" y="189"/>
                    <a:pt x="8" y="189"/>
                  </a:cubicBezTo>
                  <a:cubicBezTo>
                    <a:pt x="29" y="189"/>
                    <a:pt x="46" y="190"/>
                    <a:pt x="58" y="193"/>
                  </a:cubicBezTo>
                  <a:cubicBezTo>
                    <a:pt x="76" y="201"/>
                    <a:pt x="100" y="206"/>
                    <a:pt x="118" y="208"/>
                  </a:cubicBezTo>
                  <a:cubicBezTo>
                    <a:pt x="151" y="213"/>
                    <a:pt x="165" y="211"/>
                    <a:pt x="175" y="209"/>
                  </a:cubicBezTo>
                  <a:cubicBezTo>
                    <a:pt x="176" y="208"/>
                    <a:pt x="176" y="208"/>
                    <a:pt x="176" y="208"/>
                  </a:cubicBezTo>
                  <a:cubicBezTo>
                    <a:pt x="181" y="207"/>
                    <a:pt x="185" y="203"/>
                    <a:pt x="187" y="196"/>
                  </a:cubicBezTo>
                  <a:cubicBezTo>
                    <a:pt x="189" y="190"/>
                    <a:pt x="188" y="186"/>
                    <a:pt x="184" y="184"/>
                  </a:cubicBezTo>
                  <a:cubicBezTo>
                    <a:pt x="187" y="183"/>
                    <a:pt x="187" y="183"/>
                    <a:pt x="187" y="183"/>
                  </a:cubicBezTo>
                  <a:cubicBezTo>
                    <a:pt x="196" y="182"/>
                    <a:pt x="202" y="177"/>
                    <a:pt x="203" y="167"/>
                  </a:cubicBezTo>
                  <a:cubicBezTo>
                    <a:pt x="204" y="159"/>
                    <a:pt x="202" y="154"/>
                    <a:pt x="197" y="152"/>
                  </a:cubicBezTo>
                  <a:cubicBezTo>
                    <a:pt x="206" y="152"/>
                    <a:pt x="213" y="148"/>
                    <a:pt x="214" y="137"/>
                  </a:cubicBezTo>
                  <a:cubicBezTo>
                    <a:pt x="215" y="127"/>
                    <a:pt x="209" y="120"/>
                    <a:pt x="200" y="11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7555312" y="1897097"/>
            <a:ext cx="885025" cy="885025"/>
            <a:chOff x="7555312" y="1897097"/>
            <a:chExt cx="885025" cy="885025"/>
          </a:xfrm>
        </p:grpSpPr>
        <p:sp>
          <p:nvSpPr>
            <p:cNvPr id="84" name="Rectangle 83"/>
            <p:cNvSpPr/>
            <p:nvPr/>
          </p:nvSpPr>
          <p:spPr>
            <a:xfrm rot="13500000">
              <a:off x="7555312" y="1897097"/>
              <a:ext cx="885025" cy="885025"/>
            </a:xfrm>
            <a:prstGeom prst="rect">
              <a:avLst/>
            </a:pr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45"/>
            <p:cNvSpPr>
              <a:spLocks noEditPoints="1"/>
            </p:cNvSpPr>
            <p:nvPr/>
          </p:nvSpPr>
          <p:spPr bwMode="auto">
            <a:xfrm>
              <a:off x="7774375" y="2070455"/>
              <a:ext cx="446898" cy="485970"/>
            </a:xfrm>
            <a:custGeom>
              <a:avLst/>
              <a:gdLst>
                <a:gd name="T0" fmla="*/ 175 w 269"/>
                <a:gd name="T1" fmla="*/ 54 h 292"/>
                <a:gd name="T2" fmla="*/ 104 w 269"/>
                <a:gd name="T3" fmla="*/ 50 h 292"/>
                <a:gd name="T4" fmla="*/ 34 w 269"/>
                <a:gd name="T5" fmla="*/ 153 h 292"/>
                <a:gd name="T6" fmla="*/ 4 w 269"/>
                <a:gd name="T7" fmla="*/ 155 h 292"/>
                <a:gd name="T8" fmla="*/ 95 w 269"/>
                <a:gd name="T9" fmla="*/ 21 h 292"/>
                <a:gd name="T10" fmla="*/ 197 w 269"/>
                <a:gd name="T11" fmla="*/ 31 h 292"/>
                <a:gd name="T12" fmla="*/ 226 w 269"/>
                <a:gd name="T13" fmla="*/ 0 h 292"/>
                <a:gd name="T14" fmla="*/ 233 w 269"/>
                <a:gd name="T15" fmla="*/ 86 h 292"/>
                <a:gd name="T16" fmla="*/ 142 w 269"/>
                <a:gd name="T17" fmla="*/ 89 h 292"/>
                <a:gd name="T18" fmla="*/ 175 w 269"/>
                <a:gd name="T19" fmla="*/ 54 h 292"/>
                <a:gd name="T20" fmla="*/ 174 w 269"/>
                <a:gd name="T21" fmla="*/ 271 h 292"/>
                <a:gd name="T22" fmla="*/ 135 w 269"/>
                <a:gd name="T23" fmla="*/ 277 h 292"/>
                <a:gd name="T24" fmla="*/ 73 w 269"/>
                <a:gd name="T25" fmla="*/ 261 h 292"/>
                <a:gd name="T26" fmla="*/ 44 w 269"/>
                <a:gd name="T27" fmla="*/ 292 h 292"/>
                <a:gd name="T28" fmla="*/ 36 w 269"/>
                <a:gd name="T29" fmla="*/ 206 h 292"/>
                <a:gd name="T30" fmla="*/ 127 w 269"/>
                <a:gd name="T31" fmla="*/ 203 h 292"/>
                <a:gd name="T32" fmla="*/ 94 w 269"/>
                <a:gd name="T33" fmla="*/ 238 h 292"/>
                <a:gd name="T34" fmla="*/ 165 w 269"/>
                <a:gd name="T35" fmla="*/ 242 h 292"/>
                <a:gd name="T36" fmla="*/ 235 w 269"/>
                <a:gd name="T37" fmla="*/ 140 h 292"/>
                <a:gd name="T38" fmla="*/ 265 w 269"/>
                <a:gd name="T39" fmla="*/ 138 h 292"/>
                <a:gd name="T40" fmla="*/ 174 w 269"/>
                <a:gd name="T41" fmla="*/ 27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92">
                  <a:moveTo>
                    <a:pt x="175" y="54"/>
                  </a:moveTo>
                  <a:cubicBezTo>
                    <a:pt x="153" y="44"/>
                    <a:pt x="128" y="43"/>
                    <a:pt x="104" y="50"/>
                  </a:cubicBezTo>
                  <a:cubicBezTo>
                    <a:pt x="60" y="64"/>
                    <a:pt x="31" y="106"/>
                    <a:pt x="34" y="153"/>
                  </a:cubicBezTo>
                  <a:cubicBezTo>
                    <a:pt x="4" y="155"/>
                    <a:pt x="4" y="155"/>
                    <a:pt x="4" y="155"/>
                  </a:cubicBezTo>
                  <a:cubicBezTo>
                    <a:pt x="0" y="94"/>
                    <a:pt x="38" y="40"/>
                    <a:pt x="95" y="21"/>
                  </a:cubicBezTo>
                  <a:cubicBezTo>
                    <a:pt x="129" y="11"/>
                    <a:pt x="166" y="14"/>
                    <a:pt x="197" y="31"/>
                  </a:cubicBezTo>
                  <a:cubicBezTo>
                    <a:pt x="226" y="0"/>
                    <a:pt x="226" y="0"/>
                    <a:pt x="226" y="0"/>
                  </a:cubicBezTo>
                  <a:cubicBezTo>
                    <a:pt x="233" y="86"/>
                    <a:pt x="233" y="86"/>
                    <a:pt x="233" y="86"/>
                  </a:cubicBezTo>
                  <a:cubicBezTo>
                    <a:pt x="142" y="89"/>
                    <a:pt x="142" y="89"/>
                    <a:pt x="142" y="89"/>
                  </a:cubicBezTo>
                  <a:lnTo>
                    <a:pt x="175" y="54"/>
                  </a:lnTo>
                  <a:close/>
                  <a:moveTo>
                    <a:pt x="174" y="271"/>
                  </a:moveTo>
                  <a:cubicBezTo>
                    <a:pt x="161" y="275"/>
                    <a:pt x="148" y="277"/>
                    <a:pt x="135" y="277"/>
                  </a:cubicBezTo>
                  <a:cubicBezTo>
                    <a:pt x="113" y="277"/>
                    <a:pt x="92" y="271"/>
                    <a:pt x="73" y="261"/>
                  </a:cubicBezTo>
                  <a:cubicBezTo>
                    <a:pt x="44" y="292"/>
                    <a:pt x="44" y="292"/>
                    <a:pt x="44" y="292"/>
                  </a:cubicBezTo>
                  <a:cubicBezTo>
                    <a:pt x="36" y="206"/>
                    <a:pt x="36" y="206"/>
                    <a:pt x="36" y="206"/>
                  </a:cubicBezTo>
                  <a:cubicBezTo>
                    <a:pt x="127" y="203"/>
                    <a:pt x="127" y="203"/>
                    <a:pt x="127" y="203"/>
                  </a:cubicBezTo>
                  <a:cubicBezTo>
                    <a:pt x="94" y="238"/>
                    <a:pt x="94" y="238"/>
                    <a:pt x="94" y="238"/>
                  </a:cubicBezTo>
                  <a:cubicBezTo>
                    <a:pt x="116" y="248"/>
                    <a:pt x="142" y="249"/>
                    <a:pt x="165" y="242"/>
                  </a:cubicBezTo>
                  <a:cubicBezTo>
                    <a:pt x="209" y="228"/>
                    <a:pt x="238" y="186"/>
                    <a:pt x="235" y="140"/>
                  </a:cubicBezTo>
                  <a:cubicBezTo>
                    <a:pt x="265" y="138"/>
                    <a:pt x="265" y="138"/>
                    <a:pt x="265" y="138"/>
                  </a:cubicBezTo>
                  <a:cubicBezTo>
                    <a:pt x="269" y="198"/>
                    <a:pt x="232" y="253"/>
                    <a:pt x="174" y="27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78114885"/>
      </p:ext>
    </p:extLst>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down)">
                                      <p:cBhvr>
                                        <p:cTn id="11" dur="500"/>
                                        <p:tgtEl>
                                          <p:spTgt spid="70"/>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wipe(up)">
                                      <p:cBhvr>
                                        <p:cTn id="21" dur="500"/>
                                        <p:tgtEl>
                                          <p:spTgt spid="86"/>
                                        </p:tgtEl>
                                      </p:cBhvr>
                                    </p:animEffect>
                                  </p:childTnLst>
                                </p:cTn>
                              </p:par>
                            </p:childTnLst>
                          </p:cTn>
                        </p:par>
                        <p:par>
                          <p:cTn id="22" fill="hold">
                            <p:stCondLst>
                              <p:cond delay="2500"/>
                            </p:stCondLst>
                            <p:childTnLst>
                              <p:par>
                                <p:cTn id="23" presetID="22" presetClass="entr" presetSubtype="4" fill="hold" grpId="0" nodeType="after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wipe(down)">
                                      <p:cBhvr>
                                        <p:cTn id="25" dur="500"/>
                                        <p:tgtEl>
                                          <p:spTgt spid="77"/>
                                        </p:tgtEl>
                                      </p:cBhvr>
                                    </p:animEffect>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22" presetClass="entr" presetSubtype="1" fill="hold" grpId="0" nodeType="after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up)">
                                      <p:cBhvr>
                                        <p:cTn id="35" dur="500"/>
                                        <p:tgtEl>
                                          <p:spTgt spid="87"/>
                                        </p:tgtEl>
                                      </p:cBhvr>
                                    </p:animEffect>
                                  </p:childTnLst>
                                </p:cTn>
                              </p:par>
                            </p:childTnLst>
                          </p:cTn>
                        </p:par>
                        <p:par>
                          <p:cTn id="36" fill="hold">
                            <p:stCondLst>
                              <p:cond delay="4500"/>
                            </p:stCondLst>
                            <p:childTnLst>
                              <p:par>
                                <p:cTn id="37" presetID="22" presetClass="entr" presetSubtype="4" fill="hold" grpId="0"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down)">
                                      <p:cBhvr>
                                        <p:cTn id="39" dur="500"/>
                                        <p:tgtEl>
                                          <p:spTgt spid="80"/>
                                        </p:tgtEl>
                                      </p:cBhvr>
                                    </p:animEffect>
                                  </p:childTnLst>
                                </p:cTn>
                              </p:par>
                            </p:childTnLst>
                          </p:cTn>
                        </p:par>
                        <p:par>
                          <p:cTn id="40" fill="hold">
                            <p:stCondLst>
                              <p:cond delay="5000"/>
                            </p:stCondLst>
                            <p:childTnLst>
                              <p:par>
                                <p:cTn id="41" presetID="42"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childTnLst>
                          </p:cTn>
                        </p:par>
                        <p:par>
                          <p:cTn id="46" fill="hold">
                            <p:stCondLst>
                              <p:cond delay="6000"/>
                            </p:stCondLst>
                            <p:childTnLst>
                              <p:par>
                                <p:cTn id="47" presetID="22" presetClass="entr" presetSubtype="1" fill="hold" grpId="0" nodeType="after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wipe(up)">
                                      <p:cBhvr>
                                        <p:cTn id="49" dur="500"/>
                                        <p:tgtEl>
                                          <p:spTgt spid="88"/>
                                        </p:tgtEl>
                                      </p:cBhvr>
                                    </p:animEffect>
                                  </p:childTnLst>
                                </p:cTn>
                              </p:par>
                            </p:childTnLst>
                          </p:cTn>
                        </p:par>
                        <p:par>
                          <p:cTn id="50" fill="hold">
                            <p:stCondLst>
                              <p:cond delay="6500"/>
                            </p:stCondLst>
                            <p:childTnLst>
                              <p:par>
                                <p:cTn id="51" presetID="22" presetClass="entr" presetSubtype="4" fill="hold" grpId="0" nodeType="after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wipe(down)">
                                      <p:cBhvr>
                                        <p:cTn id="53" dur="500"/>
                                        <p:tgtEl>
                                          <p:spTgt spid="83"/>
                                        </p:tgtEl>
                                      </p:cBhvr>
                                    </p:animEffect>
                                  </p:childTnLst>
                                </p:cTn>
                              </p:par>
                            </p:childTnLst>
                          </p:cTn>
                        </p:par>
                        <p:par>
                          <p:cTn id="54" fill="hold">
                            <p:stCondLst>
                              <p:cond delay="7000"/>
                            </p:stCondLst>
                            <p:childTnLst>
                              <p:par>
                                <p:cTn id="55" presetID="42" presetClass="entr" presetSubtype="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anim calcmode="lin" valueType="num">
                                      <p:cBhvr>
                                        <p:cTn id="58" dur="1000" fill="hold"/>
                                        <p:tgtEl>
                                          <p:spTgt spid="7"/>
                                        </p:tgtEl>
                                        <p:attrNameLst>
                                          <p:attrName>ppt_x</p:attrName>
                                        </p:attrNameLst>
                                      </p:cBhvr>
                                      <p:tavLst>
                                        <p:tav tm="0">
                                          <p:val>
                                            <p:strVal val="#ppt_x"/>
                                          </p:val>
                                        </p:tav>
                                        <p:tav tm="100000">
                                          <p:val>
                                            <p:strVal val="#ppt_x"/>
                                          </p:val>
                                        </p:tav>
                                      </p:tavLst>
                                    </p:anim>
                                    <p:anim calcmode="lin" valueType="num">
                                      <p:cBhvr>
                                        <p:cTn id="59" dur="1000" fill="hold"/>
                                        <p:tgtEl>
                                          <p:spTgt spid="7"/>
                                        </p:tgtEl>
                                        <p:attrNameLst>
                                          <p:attrName>ppt_y</p:attrName>
                                        </p:attrNameLst>
                                      </p:cBhvr>
                                      <p:tavLst>
                                        <p:tav tm="0">
                                          <p:val>
                                            <p:strVal val="#ppt_y+.1"/>
                                          </p:val>
                                        </p:tav>
                                        <p:tav tm="100000">
                                          <p:val>
                                            <p:strVal val="#ppt_y"/>
                                          </p:val>
                                        </p:tav>
                                      </p:tavLst>
                                    </p:anim>
                                  </p:childTnLst>
                                </p:cTn>
                              </p:par>
                            </p:childTnLst>
                          </p:cTn>
                        </p:par>
                        <p:par>
                          <p:cTn id="60" fill="hold">
                            <p:stCondLst>
                              <p:cond delay="8000"/>
                            </p:stCondLst>
                            <p:childTnLst>
                              <p:par>
                                <p:cTn id="61" presetID="22" presetClass="entr" presetSubtype="1" fill="hold" grpId="0" nodeType="after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wipe(up)">
                                      <p:cBhvr>
                                        <p:cTn id="63"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70" grpId="0" animBg="1"/>
      <p:bldP spid="77" grpId="0" animBg="1"/>
      <p:bldP spid="80" grpId="0" animBg="1"/>
      <p:bldP spid="83" grpId="0" animBg="1"/>
      <p:bldP spid="86" grpId="0"/>
      <p:bldP spid="87" grpId="0"/>
      <p:bldP spid="88" grpId="0"/>
      <p:bldP spid="9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OUR SKILL</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22</a:t>
            </a:fld>
            <a:endParaRPr lang="en-US"/>
          </a:p>
        </p:txBody>
      </p:sp>
      <p:sp>
        <p:nvSpPr>
          <p:cNvPr id="25" name="TextBox 24"/>
          <p:cNvSpPr txBox="1"/>
          <p:nvPr/>
        </p:nvSpPr>
        <p:spPr>
          <a:xfrm>
            <a:off x="1045025" y="1309360"/>
            <a:ext cx="327660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a:t>
            </a:r>
            <a:endParaRPr lang="en-US" sz="900" dirty="0">
              <a:solidFill>
                <a:schemeClr val="tx2">
                  <a:lumMod val="75000"/>
                </a:schemeClr>
              </a:solidFill>
              <a:latin typeface="PT Sans" panose="020B0503020203020204" pitchFamily="34" charset="0"/>
            </a:endParaRPr>
          </a:p>
        </p:txBody>
      </p:sp>
      <p:sp>
        <p:nvSpPr>
          <p:cNvPr id="26" name="TextBox 25"/>
          <p:cNvSpPr txBox="1"/>
          <p:nvPr/>
        </p:nvSpPr>
        <p:spPr>
          <a:xfrm>
            <a:off x="1045025" y="1047750"/>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1</a:t>
            </a:r>
            <a:endParaRPr lang="en-US" sz="1100" b="1" dirty="0">
              <a:solidFill>
                <a:schemeClr val="tx1">
                  <a:lumMod val="95000"/>
                  <a:lumOff val="5000"/>
                </a:schemeClr>
              </a:solidFill>
              <a:latin typeface="PT Sans Caption" panose="020B0603020203020204" pitchFamily="34" charset="0"/>
            </a:endParaRPr>
          </a:p>
        </p:txBody>
      </p:sp>
      <p:sp>
        <p:nvSpPr>
          <p:cNvPr id="28" name="TextBox 27"/>
          <p:cNvSpPr txBox="1"/>
          <p:nvPr/>
        </p:nvSpPr>
        <p:spPr>
          <a:xfrm>
            <a:off x="1045025" y="3000248"/>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2</a:t>
            </a:r>
            <a:endParaRPr lang="en-US" sz="1100" b="1" dirty="0">
              <a:solidFill>
                <a:schemeClr val="tx1">
                  <a:lumMod val="95000"/>
                  <a:lumOff val="5000"/>
                </a:schemeClr>
              </a:solidFill>
              <a:latin typeface="PT Sans Caption" panose="020B0603020203020204" pitchFamily="34" charset="0"/>
            </a:endParaRPr>
          </a:p>
        </p:txBody>
      </p:sp>
      <p:sp>
        <p:nvSpPr>
          <p:cNvPr id="32" name="TextBox 31"/>
          <p:cNvSpPr txBox="1"/>
          <p:nvPr/>
        </p:nvSpPr>
        <p:spPr>
          <a:xfrm>
            <a:off x="5628224" y="1047750"/>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3</a:t>
            </a:r>
            <a:endParaRPr lang="en-US" sz="1100" b="1" dirty="0">
              <a:solidFill>
                <a:schemeClr val="tx1">
                  <a:lumMod val="95000"/>
                  <a:lumOff val="5000"/>
                </a:schemeClr>
              </a:solidFill>
              <a:latin typeface="PT Sans Caption" panose="020B0603020203020204" pitchFamily="34" charset="0"/>
            </a:endParaRPr>
          </a:p>
        </p:txBody>
      </p:sp>
      <p:sp>
        <p:nvSpPr>
          <p:cNvPr id="34" name="TextBox 33"/>
          <p:cNvSpPr txBox="1"/>
          <p:nvPr/>
        </p:nvSpPr>
        <p:spPr>
          <a:xfrm>
            <a:off x="5628224" y="3000248"/>
            <a:ext cx="2053706" cy="261610"/>
          </a:xfrm>
          <a:prstGeom prst="rect">
            <a:avLst/>
          </a:prstGeom>
          <a:noFill/>
        </p:spPr>
        <p:txBody>
          <a:bodyPr wrap="square" rtlCol="0">
            <a:spAutoFit/>
          </a:bodyPr>
          <a:lstStyle/>
          <a:p>
            <a:r>
              <a:rPr lang="en-US" sz="1100" b="1" dirty="0" smtClean="0">
                <a:solidFill>
                  <a:schemeClr val="tx1">
                    <a:lumMod val="95000"/>
                    <a:lumOff val="5000"/>
                  </a:schemeClr>
                </a:solidFill>
                <a:latin typeface="PT Sans Caption" panose="020B0603020203020204" pitchFamily="34" charset="0"/>
              </a:rPr>
              <a:t>Heading 4</a:t>
            </a:r>
            <a:endParaRPr lang="en-US" sz="1100" b="1" dirty="0">
              <a:solidFill>
                <a:schemeClr val="tx1">
                  <a:lumMod val="95000"/>
                  <a:lumOff val="5000"/>
                </a:schemeClr>
              </a:solidFill>
              <a:latin typeface="PT Sans Caption" panose="020B0603020203020204" pitchFamily="34" charset="0"/>
            </a:endParaRPr>
          </a:p>
        </p:txBody>
      </p:sp>
      <p:sp>
        <p:nvSpPr>
          <p:cNvPr id="36" name="TextBox 35"/>
          <p:cNvSpPr txBox="1"/>
          <p:nvPr/>
        </p:nvSpPr>
        <p:spPr>
          <a:xfrm>
            <a:off x="1045025" y="3261858"/>
            <a:ext cx="327660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a:t>
            </a:r>
            <a:endParaRPr lang="en-US" sz="900" dirty="0">
              <a:solidFill>
                <a:schemeClr val="tx2">
                  <a:lumMod val="75000"/>
                </a:schemeClr>
              </a:solidFill>
              <a:latin typeface="PT Sans" panose="020B0503020203020204" pitchFamily="34" charset="0"/>
            </a:endParaRPr>
          </a:p>
        </p:txBody>
      </p:sp>
      <p:sp>
        <p:nvSpPr>
          <p:cNvPr id="37" name="TextBox 36"/>
          <p:cNvSpPr txBox="1"/>
          <p:nvPr/>
        </p:nvSpPr>
        <p:spPr>
          <a:xfrm>
            <a:off x="5628224" y="3261858"/>
            <a:ext cx="327660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a:t>
            </a:r>
            <a:endParaRPr lang="en-US" sz="900" dirty="0">
              <a:solidFill>
                <a:schemeClr val="tx2">
                  <a:lumMod val="75000"/>
                </a:schemeClr>
              </a:solidFill>
              <a:latin typeface="PT Sans" panose="020B0503020203020204" pitchFamily="34" charset="0"/>
            </a:endParaRPr>
          </a:p>
        </p:txBody>
      </p:sp>
      <p:sp>
        <p:nvSpPr>
          <p:cNvPr id="38" name="TextBox 37"/>
          <p:cNvSpPr txBox="1"/>
          <p:nvPr/>
        </p:nvSpPr>
        <p:spPr>
          <a:xfrm>
            <a:off x="5628224" y="1343711"/>
            <a:ext cx="327660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a:t>
            </a:r>
            <a:endParaRPr lang="en-US" sz="900" dirty="0">
              <a:solidFill>
                <a:schemeClr val="tx2">
                  <a:lumMod val="75000"/>
                </a:schemeClr>
              </a:solidFill>
              <a:latin typeface="PT Sans" panose="020B0503020203020204" pitchFamily="34" charset="0"/>
            </a:endParaRPr>
          </a:p>
        </p:txBody>
      </p:sp>
      <p:sp>
        <p:nvSpPr>
          <p:cNvPr id="2" name="Rectangle 1"/>
          <p:cNvSpPr/>
          <p:nvPr/>
        </p:nvSpPr>
        <p:spPr>
          <a:xfrm>
            <a:off x="0" y="4550735"/>
            <a:ext cx="9144000" cy="5927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66516" y="1284538"/>
            <a:ext cx="457200" cy="457200"/>
            <a:chOff x="366516" y="1284538"/>
            <a:chExt cx="457200" cy="457200"/>
          </a:xfrm>
        </p:grpSpPr>
        <p:sp>
          <p:nvSpPr>
            <p:cNvPr id="50" name="Rectangle 49"/>
            <p:cNvSpPr/>
            <p:nvPr/>
          </p:nvSpPr>
          <p:spPr>
            <a:xfrm rot="13500000">
              <a:off x="366516" y="1284538"/>
              <a:ext cx="457200" cy="457200"/>
            </a:xfrm>
            <a:prstGeom prst="rect">
              <a:avLst/>
            </a:prstGeom>
            <a:solidFill>
              <a:schemeClr val="accent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72286" y="1343861"/>
              <a:ext cx="245660" cy="338554"/>
            </a:xfrm>
            <a:prstGeom prst="rect">
              <a:avLst/>
            </a:prstGeom>
            <a:noFill/>
          </p:spPr>
          <p:txBody>
            <a:bodyPr wrap="square" rtlCol="0">
              <a:spAutoFit/>
            </a:bodyPr>
            <a:lstStyle/>
            <a:p>
              <a:pPr algn="ctr"/>
              <a:r>
                <a:rPr lang="en-US" sz="1600" b="1" dirty="0" smtClean="0">
                  <a:solidFill>
                    <a:schemeClr val="bg1"/>
                  </a:solidFill>
                  <a:latin typeface="PT Sans Caption" panose="020B0603020203020204" pitchFamily="34" charset="0"/>
                </a:rPr>
                <a:t>1</a:t>
              </a:r>
              <a:endParaRPr lang="en-US" sz="1600" b="1" dirty="0">
                <a:solidFill>
                  <a:schemeClr val="bg1"/>
                </a:solidFill>
                <a:latin typeface="PT Sans Caption" panose="020B0603020203020204" pitchFamily="34" charset="0"/>
              </a:endParaRPr>
            </a:p>
          </p:txBody>
        </p:sp>
      </p:grpSp>
      <p:grpSp>
        <p:nvGrpSpPr>
          <p:cNvPr id="7" name="Group 6"/>
          <p:cNvGrpSpPr/>
          <p:nvPr/>
        </p:nvGrpSpPr>
        <p:grpSpPr>
          <a:xfrm>
            <a:off x="4949715" y="1284538"/>
            <a:ext cx="457200" cy="457200"/>
            <a:chOff x="4949715" y="1284538"/>
            <a:chExt cx="457200" cy="457200"/>
          </a:xfrm>
        </p:grpSpPr>
        <p:sp>
          <p:nvSpPr>
            <p:cNvPr id="30" name="Rectangle 29"/>
            <p:cNvSpPr/>
            <p:nvPr/>
          </p:nvSpPr>
          <p:spPr>
            <a:xfrm rot="13500000">
              <a:off x="4949715" y="1284538"/>
              <a:ext cx="457200" cy="457200"/>
            </a:xfrm>
            <a:prstGeom prst="rect">
              <a:avLst/>
            </a:prstGeom>
            <a:solidFill>
              <a:schemeClr val="accent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045550" y="1343861"/>
              <a:ext cx="245660" cy="338554"/>
            </a:xfrm>
            <a:prstGeom prst="rect">
              <a:avLst/>
            </a:prstGeom>
            <a:noFill/>
          </p:spPr>
          <p:txBody>
            <a:bodyPr wrap="square" rtlCol="0">
              <a:spAutoFit/>
            </a:bodyPr>
            <a:lstStyle/>
            <a:p>
              <a:pPr algn="ctr"/>
              <a:r>
                <a:rPr lang="en-US" sz="1600" b="1" dirty="0" smtClean="0">
                  <a:solidFill>
                    <a:schemeClr val="bg1"/>
                  </a:solidFill>
                  <a:latin typeface="PT Sans Caption" panose="020B0603020203020204" pitchFamily="34" charset="0"/>
                </a:rPr>
                <a:t>2</a:t>
              </a:r>
              <a:endParaRPr lang="en-US" sz="1600" b="1" dirty="0">
                <a:solidFill>
                  <a:schemeClr val="bg1"/>
                </a:solidFill>
                <a:latin typeface="PT Sans Caption" panose="020B0603020203020204" pitchFamily="34" charset="0"/>
              </a:endParaRPr>
            </a:p>
          </p:txBody>
        </p:sp>
      </p:grpSp>
      <p:grpSp>
        <p:nvGrpSpPr>
          <p:cNvPr id="8" name="Group 7"/>
          <p:cNvGrpSpPr/>
          <p:nvPr/>
        </p:nvGrpSpPr>
        <p:grpSpPr>
          <a:xfrm>
            <a:off x="4949715" y="3094936"/>
            <a:ext cx="457200" cy="457200"/>
            <a:chOff x="4949715" y="3094936"/>
            <a:chExt cx="457200" cy="457200"/>
          </a:xfrm>
        </p:grpSpPr>
        <p:sp>
          <p:nvSpPr>
            <p:cNvPr id="35" name="Rectangle 34"/>
            <p:cNvSpPr/>
            <p:nvPr/>
          </p:nvSpPr>
          <p:spPr>
            <a:xfrm rot="13500000">
              <a:off x="4949715" y="3094936"/>
              <a:ext cx="457200" cy="457200"/>
            </a:xfrm>
            <a:prstGeom prst="rect">
              <a:avLst/>
            </a:prstGeom>
            <a:solidFill>
              <a:schemeClr val="accent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045550" y="3154259"/>
              <a:ext cx="245660" cy="338554"/>
            </a:xfrm>
            <a:prstGeom prst="rect">
              <a:avLst/>
            </a:prstGeom>
            <a:noFill/>
          </p:spPr>
          <p:txBody>
            <a:bodyPr wrap="square" rtlCol="0">
              <a:spAutoFit/>
            </a:bodyPr>
            <a:lstStyle/>
            <a:p>
              <a:pPr algn="ctr"/>
              <a:r>
                <a:rPr lang="en-US" sz="1600" b="1" dirty="0" smtClean="0">
                  <a:solidFill>
                    <a:schemeClr val="bg1"/>
                  </a:solidFill>
                  <a:latin typeface="PT Sans Caption" panose="020B0603020203020204" pitchFamily="34" charset="0"/>
                </a:rPr>
                <a:t>4</a:t>
              </a:r>
              <a:endParaRPr lang="en-US" sz="1600" b="1" dirty="0">
                <a:solidFill>
                  <a:schemeClr val="bg1"/>
                </a:solidFill>
                <a:latin typeface="PT Sans Caption" panose="020B0603020203020204" pitchFamily="34" charset="0"/>
              </a:endParaRPr>
            </a:p>
          </p:txBody>
        </p:sp>
      </p:grpSp>
      <p:grpSp>
        <p:nvGrpSpPr>
          <p:cNvPr id="6" name="Group 5"/>
          <p:cNvGrpSpPr/>
          <p:nvPr/>
        </p:nvGrpSpPr>
        <p:grpSpPr>
          <a:xfrm>
            <a:off x="366516" y="3094936"/>
            <a:ext cx="457200" cy="457200"/>
            <a:chOff x="366516" y="3094936"/>
            <a:chExt cx="457200" cy="457200"/>
          </a:xfrm>
        </p:grpSpPr>
        <p:sp>
          <p:nvSpPr>
            <p:cNvPr id="29" name="Rectangle 28"/>
            <p:cNvSpPr/>
            <p:nvPr/>
          </p:nvSpPr>
          <p:spPr>
            <a:xfrm rot="13500000">
              <a:off x="366516" y="3094936"/>
              <a:ext cx="457200" cy="457200"/>
            </a:xfrm>
            <a:prstGeom prst="rect">
              <a:avLst/>
            </a:prstGeom>
            <a:solidFill>
              <a:schemeClr val="accent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72286" y="3154259"/>
              <a:ext cx="245660" cy="338554"/>
            </a:xfrm>
            <a:prstGeom prst="rect">
              <a:avLst/>
            </a:prstGeom>
            <a:noFill/>
          </p:spPr>
          <p:txBody>
            <a:bodyPr wrap="square" rtlCol="0">
              <a:spAutoFit/>
            </a:bodyPr>
            <a:lstStyle/>
            <a:p>
              <a:pPr algn="ctr"/>
              <a:r>
                <a:rPr lang="en-US" sz="1600" b="1" dirty="0" smtClean="0">
                  <a:solidFill>
                    <a:schemeClr val="bg1"/>
                  </a:solidFill>
                  <a:latin typeface="PT Sans Caption" panose="020B0603020203020204" pitchFamily="34" charset="0"/>
                </a:rPr>
                <a:t>3</a:t>
              </a:r>
              <a:endParaRPr lang="en-US" sz="1600" b="1" dirty="0">
                <a:solidFill>
                  <a:schemeClr val="bg1"/>
                </a:solidFill>
                <a:latin typeface="PT Sans Caption" panose="020B0603020203020204" pitchFamily="34" charset="0"/>
              </a:endParaRPr>
            </a:p>
          </p:txBody>
        </p:sp>
      </p:grpSp>
      <p:grpSp>
        <p:nvGrpSpPr>
          <p:cNvPr id="9" name="Group 8"/>
          <p:cNvGrpSpPr/>
          <p:nvPr/>
        </p:nvGrpSpPr>
        <p:grpSpPr>
          <a:xfrm>
            <a:off x="4329514" y="4303370"/>
            <a:ext cx="484970" cy="500942"/>
            <a:chOff x="4329514" y="4303370"/>
            <a:chExt cx="484970" cy="500942"/>
          </a:xfrm>
        </p:grpSpPr>
        <p:sp>
          <p:nvSpPr>
            <p:cNvPr id="40" name="Rectangle 39"/>
            <p:cNvSpPr/>
            <p:nvPr/>
          </p:nvSpPr>
          <p:spPr>
            <a:xfrm rot="18900000">
              <a:off x="4329514" y="4303370"/>
              <a:ext cx="484970" cy="484970"/>
            </a:xfrm>
            <a:prstGeom prst="rect">
              <a:avLst/>
            </a:prstGeom>
            <a:solidFill>
              <a:schemeClr val="bg1">
                <a:lumMod val="8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47"/>
            <p:cNvSpPr>
              <a:spLocks/>
            </p:cNvSpPr>
            <p:nvPr/>
          </p:nvSpPr>
          <p:spPr bwMode="auto">
            <a:xfrm rot="5400000">
              <a:off x="4500562" y="4597937"/>
              <a:ext cx="142875" cy="269875"/>
            </a:xfrm>
            <a:custGeom>
              <a:avLst/>
              <a:gdLst>
                <a:gd name="T0" fmla="*/ 0 w 90"/>
                <a:gd name="T1" fmla="*/ 14 h 170"/>
                <a:gd name="T2" fmla="*/ 61 w 90"/>
                <a:gd name="T3" fmla="*/ 85 h 170"/>
                <a:gd name="T4" fmla="*/ 0 w 90"/>
                <a:gd name="T5" fmla="*/ 156 h 170"/>
                <a:gd name="T6" fmla="*/ 16 w 90"/>
                <a:gd name="T7" fmla="*/ 170 h 170"/>
                <a:gd name="T8" fmla="*/ 90 w 90"/>
                <a:gd name="T9" fmla="*/ 85 h 170"/>
                <a:gd name="T10" fmla="*/ 16 w 90"/>
                <a:gd name="T11" fmla="*/ 0 h 170"/>
                <a:gd name="T12" fmla="*/ 0 w 90"/>
                <a:gd name="T13" fmla="*/ 14 h 170"/>
              </a:gdLst>
              <a:ahLst/>
              <a:cxnLst>
                <a:cxn ang="0">
                  <a:pos x="T0" y="T1"/>
                </a:cxn>
                <a:cxn ang="0">
                  <a:pos x="T2" y="T3"/>
                </a:cxn>
                <a:cxn ang="0">
                  <a:pos x="T4" y="T5"/>
                </a:cxn>
                <a:cxn ang="0">
                  <a:pos x="T6" y="T7"/>
                </a:cxn>
                <a:cxn ang="0">
                  <a:pos x="T8" y="T9"/>
                </a:cxn>
                <a:cxn ang="0">
                  <a:pos x="T10" y="T11"/>
                </a:cxn>
                <a:cxn ang="0">
                  <a:pos x="T12" y="T13"/>
                </a:cxn>
              </a:cxnLst>
              <a:rect l="0" t="0" r="r" b="b"/>
              <a:pathLst>
                <a:path w="90" h="170">
                  <a:moveTo>
                    <a:pt x="0" y="14"/>
                  </a:moveTo>
                  <a:lnTo>
                    <a:pt x="61" y="85"/>
                  </a:lnTo>
                  <a:lnTo>
                    <a:pt x="0" y="156"/>
                  </a:lnTo>
                  <a:lnTo>
                    <a:pt x="16" y="170"/>
                  </a:lnTo>
                  <a:lnTo>
                    <a:pt x="90" y="85"/>
                  </a:lnTo>
                  <a:lnTo>
                    <a:pt x="16" y="0"/>
                  </a:lnTo>
                  <a:lnTo>
                    <a:pt x="0" y="1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83590168"/>
      </p:ext>
    </p:extLst>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arn(inVertical)">
                                      <p:cBhvr>
                                        <p:cTn id="11" dur="500"/>
                                        <p:tgtEl>
                                          <p:spTgt spid="2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up)">
                                      <p:cBhvr>
                                        <p:cTn id="15" dur="500"/>
                                        <p:tgtEl>
                                          <p:spTgt spid="2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arn(inVertical)">
                                      <p:cBhvr>
                                        <p:cTn id="23" dur="500"/>
                                        <p:tgtEl>
                                          <p:spTgt spid="32"/>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up)">
                                      <p:cBhvr>
                                        <p:cTn id="27" dur="500"/>
                                        <p:tgtEl>
                                          <p:spTgt spid="3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3500"/>
                            </p:stCondLst>
                            <p:childTnLst>
                              <p:par>
                                <p:cTn id="33" presetID="16" presetClass="entr" presetSubtype="21"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barn(inVertical)">
                                      <p:cBhvr>
                                        <p:cTn id="35" dur="500"/>
                                        <p:tgtEl>
                                          <p:spTgt spid="28"/>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up)">
                                      <p:cBhvr>
                                        <p:cTn id="39" dur="500"/>
                                        <p:tgtEl>
                                          <p:spTgt spid="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par>
                          <p:cTn id="44" fill="hold">
                            <p:stCondLst>
                              <p:cond delay="5000"/>
                            </p:stCondLst>
                            <p:childTnLst>
                              <p:par>
                                <p:cTn id="45" presetID="16" presetClass="entr" presetSubtype="21"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barn(inVertical)">
                                      <p:cBhvr>
                                        <p:cTn id="47" dur="500"/>
                                        <p:tgtEl>
                                          <p:spTgt spid="34"/>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up)">
                                      <p:cBhvr>
                                        <p:cTn id="51" dur="500"/>
                                        <p:tgtEl>
                                          <p:spTgt spid="37"/>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down)">
                                      <p:cBhvr>
                                        <p:cTn id="55" dur="500"/>
                                        <p:tgtEl>
                                          <p:spTgt spid="2"/>
                                        </p:tgtEl>
                                      </p:cBhvr>
                                    </p:animEffect>
                                  </p:childTnLst>
                                </p:cTn>
                              </p:par>
                            </p:childTnLst>
                          </p:cTn>
                        </p:par>
                        <p:par>
                          <p:cTn id="56" fill="hold">
                            <p:stCondLst>
                              <p:cond delay="6500"/>
                            </p:stCondLst>
                            <p:childTnLst>
                              <p:par>
                                <p:cTn id="57" presetID="22" presetClass="entr" presetSubtype="1" fill="hold"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up)">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2" grpId="0"/>
      <p:bldP spid="34" grpId="0"/>
      <p:bldP spid="36" grpId="0"/>
      <p:bldP spid="37" grpId="0"/>
      <p:bldP spid="38" grpId="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OUR SKILL</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23</a:t>
            </a:fld>
            <a:endParaRPr lang="en-US"/>
          </a:p>
        </p:txBody>
      </p:sp>
      <p:sp>
        <p:nvSpPr>
          <p:cNvPr id="49" name="TextBox 48"/>
          <p:cNvSpPr txBox="1"/>
          <p:nvPr/>
        </p:nvSpPr>
        <p:spPr>
          <a:xfrm>
            <a:off x="952500" y="819150"/>
            <a:ext cx="72390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grpSp>
        <p:nvGrpSpPr>
          <p:cNvPr id="7" name="Group 6"/>
          <p:cNvGrpSpPr/>
          <p:nvPr/>
        </p:nvGrpSpPr>
        <p:grpSpPr>
          <a:xfrm>
            <a:off x="896016" y="1619787"/>
            <a:ext cx="7333584" cy="246221"/>
            <a:chOff x="896016" y="1733550"/>
            <a:chExt cx="7333584" cy="246221"/>
          </a:xfrm>
        </p:grpSpPr>
        <p:grpSp>
          <p:nvGrpSpPr>
            <p:cNvPr id="20" name="Group 19"/>
            <p:cNvGrpSpPr/>
            <p:nvPr/>
          </p:nvGrpSpPr>
          <p:grpSpPr>
            <a:xfrm>
              <a:off x="896016" y="1733550"/>
              <a:ext cx="7333584" cy="228600"/>
              <a:chOff x="896016" y="3181350"/>
              <a:chExt cx="7333584" cy="228600"/>
            </a:xfrm>
          </p:grpSpPr>
          <p:sp>
            <p:nvSpPr>
              <p:cNvPr id="21" name="Rectangle 20"/>
              <p:cNvSpPr/>
              <p:nvPr/>
            </p:nvSpPr>
            <p:spPr>
              <a:xfrm>
                <a:off x="896016" y="3181350"/>
                <a:ext cx="7333584" cy="22860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896016" y="3181350"/>
                <a:ext cx="4824782" cy="228600"/>
                <a:chOff x="896016" y="3181350"/>
                <a:chExt cx="4824782" cy="228600"/>
              </a:xfrm>
            </p:grpSpPr>
            <p:sp>
              <p:nvSpPr>
                <p:cNvPr id="23" name="Rectangle 22"/>
                <p:cNvSpPr/>
                <p:nvPr/>
              </p:nvSpPr>
              <p:spPr>
                <a:xfrm>
                  <a:off x="896016" y="3181350"/>
                  <a:ext cx="4754304" cy="22860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p:cNvSpPr/>
                <p:nvPr/>
              </p:nvSpPr>
              <p:spPr>
                <a:xfrm rot="13500000">
                  <a:off x="5558575" y="3214948"/>
                  <a:ext cx="162223" cy="162223"/>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sp>
          <p:nvSpPr>
            <p:cNvPr id="40" name="TextBox 39"/>
            <p:cNvSpPr txBox="1"/>
            <p:nvPr/>
          </p:nvSpPr>
          <p:spPr>
            <a:xfrm>
              <a:off x="4992655" y="1733550"/>
              <a:ext cx="658331" cy="246221"/>
            </a:xfrm>
            <a:prstGeom prst="rect">
              <a:avLst/>
            </a:prstGeom>
            <a:noFill/>
          </p:spPr>
          <p:txBody>
            <a:bodyPr wrap="square" rtlCol="0">
              <a:spAutoFit/>
            </a:bodyPr>
            <a:lstStyle/>
            <a:p>
              <a:pPr algn="ctr"/>
              <a:r>
                <a:rPr lang="en-US" sz="1000" b="1" dirty="0" smtClean="0">
                  <a:solidFill>
                    <a:schemeClr val="bg1"/>
                  </a:solidFill>
                  <a:latin typeface="PT Sans Caption" panose="020B0603020203020204" pitchFamily="34" charset="0"/>
                </a:rPr>
                <a:t>65%</a:t>
              </a:r>
            </a:p>
          </p:txBody>
        </p:sp>
      </p:grpSp>
      <p:sp>
        <p:nvSpPr>
          <p:cNvPr id="48" name="TextBox 47"/>
          <p:cNvSpPr txBox="1"/>
          <p:nvPr/>
        </p:nvSpPr>
        <p:spPr>
          <a:xfrm>
            <a:off x="952500" y="2039424"/>
            <a:ext cx="7239000" cy="266163"/>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a:t>
            </a:r>
            <a:endParaRPr lang="en-US" sz="900" dirty="0">
              <a:solidFill>
                <a:schemeClr val="tx2">
                  <a:lumMod val="75000"/>
                </a:schemeClr>
              </a:solidFill>
              <a:latin typeface="PT Sans" panose="020B0503020203020204" pitchFamily="34" charset="0"/>
            </a:endParaRPr>
          </a:p>
        </p:txBody>
      </p:sp>
      <p:grpSp>
        <p:nvGrpSpPr>
          <p:cNvPr id="6" name="Group 5"/>
          <p:cNvGrpSpPr/>
          <p:nvPr/>
        </p:nvGrpSpPr>
        <p:grpSpPr>
          <a:xfrm>
            <a:off x="896015" y="2737452"/>
            <a:ext cx="7333585" cy="246221"/>
            <a:chOff x="896015" y="2878983"/>
            <a:chExt cx="7333585" cy="246221"/>
          </a:xfrm>
        </p:grpSpPr>
        <p:grpSp>
          <p:nvGrpSpPr>
            <p:cNvPr id="25" name="Group 24"/>
            <p:cNvGrpSpPr/>
            <p:nvPr/>
          </p:nvGrpSpPr>
          <p:grpSpPr>
            <a:xfrm>
              <a:off x="896015" y="2887385"/>
              <a:ext cx="7333585" cy="229009"/>
              <a:chOff x="896015" y="3562350"/>
              <a:chExt cx="7333585" cy="229009"/>
            </a:xfrm>
          </p:grpSpPr>
          <p:sp>
            <p:nvSpPr>
              <p:cNvPr id="26" name="Rectangle 25"/>
              <p:cNvSpPr/>
              <p:nvPr/>
            </p:nvSpPr>
            <p:spPr>
              <a:xfrm>
                <a:off x="896016" y="3562350"/>
                <a:ext cx="7333584" cy="22860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896015" y="3562759"/>
                <a:ext cx="5771523" cy="228600"/>
                <a:chOff x="896015" y="3562759"/>
                <a:chExt cx="5771523" cy="228600"/>
              </a:xfrm>
            </p:grpSpPr>
            <p:sp>
              <p:nvSpPr>
                <p:cNvPr id="28" name="Rectangle 27"/>
                <p:cNvSpPr/>
                <p:nvPr/>
              </p:nvSpPr>
              <p:spPr>
                <a:xfrm>
                  <a:off x="896015" y="3562759"/>
                  <a:ext cx="5701043" cy="22860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p:cNvSpPr/>
                <p:nvPr/>
              </p:nvSpPr>
              <p:spPr>
                <a:xfrm rot="13500000">
                  <a:off x="6505315" y="3595947"/>
                  <a:ext cx="162223" cy="162223"/>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sp>
          <p:nvSpPr>
            <p:cNvPr id="41" name="TextBox 40"/>
            <p:cNvSpPr txBox="1"/>
            <p:nvPr/>
          </p:nvSpPr>
          <p:spPr>
            <a:xfrm>
              <a:off x="5939556" y="2878983"/>
              <a:ext cx="658331" cy="246221"/>
            </a:xfrm>
            <a:prstGeom prst="rect">
              <a:avLst/>
            </a:prstGeom>
            <a:noFill/>
          </p:spPr>
          <p:txBody>
            <a:bodyPr wrap="square" rtlCol="0">
              <a:spAutoFit/>
            </a:bodyPr>
            <a:lstStyle/>
            <a:p>
              <a:pPr algn="ctr"/>
              <a:r>
                <a:rPr lang="en-US" sz="1000" b="1" dirty="0" smtClean="0">
                  <a:solidFill>
                    <a:schemeClr val="bg1"/>
                  </a:solidFill>
                  <a:latin typeface="PT Sans Caption" panose="020B0603020203020204" pitchFamily="34" charset="0"/>
                </a:rPr>
                <a:t>75%</a:t>
              </a:r>
            </a:p>
          </p:txBody>
        </p:sp>
      </p:grpSp>
      <p:sp>
        <p:nvSpPr>
          <p:cNvPr id="53" name="TextBox 52"/>
          <p:cNvSpPr txBox="1"/>
          <p:nvPr/>
        </p:nvSpPr>
        <p:spPr>
          <a:xfrm>
            <a:off x="952500" y="3169252"/>
            <a:ext cx="7239000" cy="266163"/>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a:t>
            </a:r>
            <a:endParaRPr lang="en-US" sz="900" dirty="0">
              <a:solidFill>
                <a:schemeClr val="tx2">
                  <a:lumMod val="75000"/>
                </a:schemeClr>
              </a:solidFill>
              <a:latin typeface="PT Sans" panose="020B0503020203020204" pitchFamily="34" charset="0"/>
            </a:endParaRPr>
          </a:p>
        </p:txBody>
      </p:sp>
      <p:grpSp>
        <p:nvGrpSpPr>
          <p:cNvPr id="2" name="Group 1"/>
          <p:cNvGrpSpPr/>
          <p:nvPr/>
        </p:nvGrpSpPr>
        <p:grpSpPr>
          <a:xfrm>
            <a:off x="896015" y="3867279"/>
            <a:ext cx="7333585" cy="246221"/>
            <a:chOff x="896015" y="3336455"/>
            <a:chExt cx="7333585" cy="246221"/>
          </a:xfrm>
        </p:grpSpPr>
        <p:grpSp>
          <p:nvGrpSpPr>
            <p:cNvPr id="30" name="Group 29"/>
            <p:cNvGrpSpPr/>
            <p:nvPr/>
          </p:nvGrpSpPr>
          <p:grpSpPr>
            <a:xfrm>
              <a:off x="896015" y="3344858"/>
              <a:ext cx="7333585" cy="228600"/>
              <a:chOff x="896015" y="3943350"/>
              <a:chExt cx="7333585" cy="228600"/>
            </a:xfrm>
          </p:grpSpPr>
          <p:sp>
            <p:nvSpPr>
              <p:cNvPr id="31" name="Rectangle 30"/>
              <p:cNvSpPr/>
              <p:nvPr/>
            </p:nvSpPr>
            <p:spPr>
              <a:xfrm>
                <a:off x="896016" y="3943350"/>
                <a:ext cx="7333584" cy="22860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896015" y="3943350"/>
                <a:ext cx="5400157" cy="228600"/>
                <a:chOff x="896015" y="3943350"/>
                <a:chExt cx="5400157" cy="228600"/>
              </a:xfrm>
            </p:grpSpPr>
            <p:sp>
              <p:nvSpPr>
                <p:cNvPr id="33" name="Rectangle 32"/>
                <p:cNvSpPr/>
                <p:nvPr/>
              </p:nvSpPr>
              <p:spPr>
                <a:xfrm>
                  <a:off x="896015" y="3943350"/>
                  <a:ext cx="5330919" cy="22860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p:cNvSpPr/>
                <p:nvPr/>
              </p:nvSpPr>
              <p:spPr>
                <a:xfrm rot="13500000">
                  <a:off x="6133949" y="3976947"/>
                  <a:ext cx="162223" cy="162223"/>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sp>
          <p:nvSpPr>
            <p:cNvPr id="42" name="TextBox 41"/>
            <p:cNvSpPr txBox="1"/>
            <p:nvPr/>
          </p:nvSpPr>
          <p:spPr>
            <a:xfrm>
              <a:off x="5535610" y="3336455"/>
              <a:ext cx="658331" cy="246221"/>
            </a:xfrm>
            <a:prstGeom prst="rect">
              <a:avLst/>
            </a:prstGeom>
            <a:noFill/>
          </p:spPr>
          <p:txBody>
            <a:bodyPr wrap="square" rtlCol="0">
              <a:spAutoFit/>
            </a:bodyPr>
            <a:lstStyle/>
            <a:p>
              <a:pPr algn="ctr"/>
              <a:r>
                <a:rPr lang="en-US" sz="1000" b="1" dirty="0" smtClean="0">
                  <a:solidFill>
                    <a:schemeClr val="bg1"/>
                  </a:solidFill>
                  <a:latin typeface="PT Sans Caption" panose="020B0603020203020204" pitchFamily="34" charset="0"/>
                </a:rPr>
                <a:t>70%</a:t>
              </a:r>
            </a:p>
          </p:txBody>
        </p:sp>
      </p:grpSp>
      <p:sp>
        <p:nvSpPr>
          <p:cNvPr id="56" name="TextBox 55"/>
          <p:cNvSpPr txBox="1"/>
          <p:nvPr/>
        </p:nvSpPr>
        <p:spPr>
          <a:xfrm>
            <a:off x="952500" y="4273679"/>
            <a:ext cx="7239000" cy="266163"/>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a:t>
            </a:r>
            <a:endParaRPr lang="en-US" sz="9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1357775849"/>
      </p:ext>
    </p:extLst>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750"/>
                                        <p:tgtEl>
                                          <p:spTgt spid="49"/>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750"/>
                                        <p:tgtEl>
                                          <p:spTgt spid="7"/>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750"/>
                                        <p:tgtEl>
                                          <p:spTgt spid="48"/>
                                        </p:tgtEl>
                                      </p:cBhvr>
                                    </p:animEffect>
                                  </p:childTnLst>
                                </p:cTn>
                              </p:par>
                            </p:childTnLst>
                          </p:cTn>
                        </p:par>
                        <p:par>
                          <p:cTn id="16" fill="hold">
                            <p:stCondLst>
                              <p:cond delay="225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750"/>
                                        <p:tgtEl>
                                          <p:spTgt spid="6"/>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left)">
                                      <p:cBhvr>
                                        <p:cTn id="23" dur="750"/>
                                        <p:tgtEl>
                                          <p:spTgt spid="53"/>
                                        </p:tgtEl>
                                      </p:cBhvr>
                                    </p:animEffect>
                                  </p:childTnLst>
                                </p:cTn>
                              </p:par>
                            </p:childTnLst>
                          </p:cTn>
                        </p:par>
                        <p:par>
                          <p:cTn id="24" fill="hold">
                            <p:stCondLst>
                              <p:cond delay="3750"/>
                            </p:stCondLst>
                            <p:childTnLst>
                              <p:par>
                                <p:cTn id="25" presetID="2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750"/>
                                        <p:tgtEl>
                                          <p:spTgt spid="2"/>
                                        </p:tgtEl>
                                      </p:cBhvr>
                                    </p:animEffect>
                                  </p:childTnLst>
                                </p:cTn>
                              </p:par>
                            </p:childTnLst>
                          </p:cTn>
                        </p:par>
                        <p:par>
                          <p:cTn id="28" fill="hold">
                            <p:stCondLst>
                              <p:cond delay="4500"/>
                            </p:stCondLst>
                            <p:childTnLst>
                              <p:par>
                                <p:cTn id="29" presetID="22" presetClass="entr" presetSubtype="8"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left)">
                                      <p:cBhvr>
                                        <p:cTn id="31" dur="7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8" grpId="0"/>
      <p:bldP spid="53" grpId="0"/>
      <p:bldP spid="5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24</a:t>
            </a:fld>
            <a:endParaRPr lang="en-US"/>
          </a:p>
        </p:txBody>
      </p:sp>
      <p:graphicFrame>
        <p:nvGraphicFramePr>
          <p:cNvPr id="14" name="Chart 13"/>
          <p:cNvGraphicFramePr/>
          <p:nvPr>
            <p:extLst>
              <p:ext uri="{D42A27DB-BD31-4B8C-83A1-F6EECF244321}">
                <p14:modId xmlns:p14="http://schemas.microsoft.com/office/powerpoint/2010/main" val="3884057496"/>
              </p:ext>
            </p:extLst>
          </p:nvPr>
        </p:nvGraphicFramePr>
        <p:xfrm>
          <a:off x="779721" y="1148316"/>
          <a:ext cx="7534940" cy="2881423"/>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Group 1"/>
          <p:cNvGrpSpPr/>
          <p:nvPr/>
        </p:nvGrpSpPr>
        <p:grpSpPr>
          <a:xfrm>
            <a:off x="744271" y="1188702"/>
            <a:ext cx="396262" cy="2693854"/>
            <a:chOff x="744271" y="1188702"/>
            <a:chExt cx="396262" cy="2693854"/>
          </a:xfrm>
        </p:grpSpPr>
        <p:sp>
          <p:nvSpPr>
            <p:cNvPr id="15" name="TextBox 14"/>
            <p:cNvSpPr txBox="1"/>
            <p:nvPr/>
          </p:nvSpPr>
          <p:spPr>
            <a:xfrm>
              <a:off x="744271" y="3636335"/>
              <a:ext cx="255198" cy="246221"/>
            </a:xfrm>
            <a:prstGeom prst="rect">
              <a:avLst/>
            </a:prstGeom>
            <a:noFill/>
          </p:spPr>
          <p:txBody>
            <a:bodyPr wrap="none" rtlCol="0">
              <a:spAutoFit/>
            </a:bodyPr>
            <a:lstStyle/>
            <a:p>
              <a:r>
                <a:rPr lang="en-US" sz="1000" dirty="0" smtClean="0"/>
                <a:t>0</a:t>
              </a:r>
              <a:endParaRPr lang="en-US" sz="1000" dirty="0"/>
            </a:p>
          </p:txBody>
        </p:sp>
        <p:sp>
          <p:nvSpPr>
            <p:cNvPr id="16" name="TextBox 15"/>
            <p:cNvSpPr txBox="1"/>
            <p:nvPr/>
          </p:nvSpPr>
          <p:spPr>
            <a:xfrm>
              <a:off x="744271" y="3390114"/>
              <a:ext cx="325730" cy="246221"/>
            </a:xfrm>
            <a:prstGeom prst="rect">
              <a:avLst/>
            </a:prstGeom>
            <a:noFill/>
          </p:spPr>
          <p:txBody>
            <a:bodyPr wrap="none" rtlCol="0">
              <a:spAutoFit/>
            </a:bodyPr>
            <a:lstStyle/>
            <a:p>
              <a:r>
                <a:rPr lang="en-US" sz="1000" dirty="0" smtClean="0"/>
                <a:t>10</a:t>
              </a:r>
              <a:endParaRPr lang="en-US" sz="1000" dirty="0"/>
            </a:p>
          </p:txBody>
        </p:sp>
        <p:sp>
          <p:nvSpPr>
            <p:cNvPr id="17" name="TextBox 16"/>
            <p:cNvSpPr txBox="1"/>
            <p:nvPr/>
          </p:nvSpPr>
          <p:spPr>
            <a:xfrm>
              <a:off x="744271" y="3163486"/>
              <a:ext cx="325730" cy="246221"/>
            </a:xfrm>
            <a:prstGeom prst="rect">
              <a:avLst/>
            </a:prstGeom>
            <a:noFill/>
          </p:spPr>
          <p:txBody>
            <a:bodyPr wrap="none" rtlCol="0">
              <a:spAutoFit/>
            </a:bodyPr>
            <a:lstStyle/>
            <a:p>
              <a:r>
                <a:rPr lang="en-US" sz="1000" dirty="0" smtClean="0"/>
                <a:t>20</a:t>
              </a:r>
              <a:endParaRPr lang="en-US" sz="1000" dirty="0"/>
            </a:p>
          </p:txBody>
        </p:sp>
        <p:sp>
          <p:nvSpPr>
            <p:cNvPr id="18" name="TextBox 17"/>
            <p:cNvSpPr txBox="1"/>
            <p:nvPr/>
          </p:nvSpPr>
          <p:spPr>
            <a:xfrm>
              <a:off x="744271" y="2912249"/>
              <a:ext cx="325730" cy="246221"/>
            </a:xfrm>
            <a:prstGeom prst="rect">
              <a:avLst/>
            </a:prstGeom>
            <a:noFill/>
          </p:spPr>
          <p:txBody>
            <a:bodyPr wrap="none" rtlCol="0">
              <a:spAutoFit/>
            </a:bodyPr>
            <a:lstStyle/>
            <a:p>
              <a:r>
                <a:rPr lang="en-US" sz="1000" dirty="0" smtClean="0"/>
                <a:t>30</a:t>
              </a:r>
              <a:endParaRPr lang="en-US" sz="1000" dirty="0"/>
            </a:p>
          </p:txBody>
        </p:sp>
        <p:sp>
          <p:nvSpPr>
            <p:cNvPr id="19" name="TextBox 18"/>
            <p:cNvSpPr txBox="1"/>
            <p:nvPr/>
          </p:nvSpPr>
          <p:spPr>
            <a:xfrm>
              <a:off x="744271" y="2666028"/>
              <a:ext cx="325730" cy="246221"/>
            </a:xfrm>
            <a:prstGeom prst="rect">
              <a:avLst/>
            </a:prstGeom>
            <a:noFill/>
          </p:spPr>
          <p:txBody>
            <a:bodyPr wrap="none" rtlCol="0">
              <a:spAutoFit/>
            </a:bodyPr>
            <a:lstStyle/>
            <a:p>
              <a:r>
                <a:rPr lang="en-US" sz="1000" dirty="0" smtClean="0"/>
                <a:t>40</a:t>
              </a:r>
              <a:endParaRPr lang="en-US" sz="1000" dirty="0"/>
            </a:p>
          </p:txBody>
        </p:sp>
        <p:sp>
          <p:nvSpPr>
            <p:cNvPr id="20" name="TextBox 19"/>
            <p:cNvSpPr txBox="1"/>
            <p:nvPr/>
          </p:nvSpPr>
          <p:spPr>
            <a:xfrm>
              <a:off x="744271" y="2419807"/>
              <a:ext cx="325730" cy="246221"/>
            </a:xfrm>
            <a:prstGeom prst="rect">
              <a:avLst/>
            </a:prstGeom>
            <a:noFill/>
          </p:spPr>
          <p:txBody>
            <a:bodyPr wrap="none" rtlCol="0">
              <a:spAutoFit/>
            </a:bodyPr>
            <a:lstStyle/>
            <a:p>
              <a:r>
                <a:rPr lang="en-US" sz="1000" dirty="0" smtClean="0"/>
                <a:t>50</a:t>
              </a:r>
              <a:endParaRPr lang="en-US" sz="1000" dirty="0"/>
            </a:p>
          </p:txBody>
        </p:sp>
        <p:sp>
          <p:nvSpPr>
            <p:cNvPr id="21" name="TextBox 20"/>
            <p:cNvSpPr txBox="1"/>
            <p:nvPr/>
          </p:nvSpPr>
          <p:spPr>
            <a:xfrm>
              <a:off x="744271" y="2173586"/>
              <a:ext cx="325730" cy="246221"/>
            </a:xfrm>
            <a:prstGeom prst="rect">
              <a:avLst/>
            </a:prstGeom>
            <a:noFill/>
          </p:spPr>
          <p:txBody>
            <a:bodyPr wrap="none" rtlCol="0">
              <a:spAutoFit/>
            </a:bodyPr>
            <a:lstStyle/>
            <a:p>
              <a:r>
                <a:rPr lang="en-US" sz="1000" dirty="0" smtClean="0"/>
                <a:t>60</a:t>
              </a:r>
              <a:endParaRPr lang="en-US" sz="1000" dirty="0"/>
            </a:p>
          </p:txBody>
        </p:sp>
        <p:sp>
          <p:nvSpPr>
            <p:cNvPr id="22" name="TextBox 21"/>
            <p:cNvSpPr txBox="1"/>
            <p:nvPr/>
          </p:nvSpPr>
          <p:spPr>
            <a:xfrm>
              <a:off x="744271" y="1927365"/>
              <a:ext cx="325730" cy="246221"/>
            </a:xfrm>
            <a:prstGeom prst="rect">
              <a:avLst/>
            </a:prstGeom>
            <a:noFill/>
          </p:spPr>
          <p:txBody>
            <a:bodyPr wrap="none" rtlCol="0">
              <a:spAutoFit/>
            </a:bodyPr>
            <a:lstStyle/>
            <a:p>
              <a:r>
                <a:rPr lang="en-US" sz="1000" dirty="0" smtClean="0"/>
                <a:t>70</a:t>
              </a:r>
              <a:endParaRPr lang="en-US" sz="1000" dirty="0"/>
            </a:p>
          </p:txBody>
        </p:sp>
        <p:sp>
          <p:nvSpPr>
            <p:cNvPr id="23" name="TextBox 22"/>
            <p:cNvSpPr txBox="1"/>
            <p:nvPr/>
          </p:nvSpPr>
          <p:spPr>
            <a:xfrm>
              <a:off x="744271" y="1681144"/>
              <a:ext cx="325730" cy="246221"/>
            </a:xfrm>
            <a:prstGeom prst="rect">
              <a:avLst/>
            </a:prstGeom>
            <a:noFill/>
          </p:spPr>
          <p:txBody>
            <a:bodyPr wrap="none" rtlCol="0">
              <a:spAutoFit/>
            </a:bodyPr>
            <a:lstStyle/>
            <a:p>
              <a:r>
                <a:rPr lang="en-US" sz="1000" dirty="0" smtClean="0"/>
                <a:t>80</a:t>
              </a:r>
              <a:endParaRPr lang="en-US" sz="1000" dirty="0"/>
            </a:p>
          </p:txBody>
        </p:sp>
        <p:sp>
          <p:nvSpPr>
            <p:cNvPr id="24" name="TextBox 23"/>
            <p:cNvSpPr txBox="1"/>
            <p:nvPr/>
          </p:nvSpPr>
          <p:spPr>
            <a:xfrm>
              <a:off x="744271" y="1434923"/>
              <a:ext cx="325730" cy="246221"/>
            </a:xfrm>
            <a:prstGeom prst="rect">
              <a:avLst/>
            </a:prstGeom>
            <a:noFill/>
          </p:spPr>
          <p:txBody>
            <a:bodyPr wrap="none" rtlCol="0">
              <a:spAutoFit/>
            </a:bodyPr>
            <a:lstStyle/>
            <a:p>
              <a:r>
                <a:rPr lang="en-US" sz="1000" dirty="0" smtClean="0"/>
                <a:t>90</a:t>
              </a:r>
              <a:endParaRPr lang="en-US" sz="1000" dirty="0"/>
            </a:p>
          </p:txBody>
        </p:sp>
        <p:sp>
          <p:nvSpPr>
            <p:cNvPr id="25" name="TextBox 24"/>
            <p:cNvSpPr txBox="1"/>
            <p:nvPr/>
          </p:nvSpPr>
          <p:spPr>
            <a:xfrm>
              <a:off x="744271" y="1188702"/>
              <a:ext cx="396262" cy="246221"/>
            </a:xfrm>
            <a:prstGeom prst="rect">
              <a:avLst/>
            </a:prstGeom>
            <a:noFill/>
          </p:spPr>
          <p:txBody>
            <a:bodyPr wrap="none" rtlCol="0">
              <a:spAutoFit/>
            </a:bodyPr>
            <a:lstStyle/>
            <a:p>
              <a:r>
                <a:rPr lang="en-US" sz="1000" dirty="0" smtClean="0"/>
                <a:t>100</a:t>
              </a:r>
              <a:endParaRPr lang="en-US" sz="1000" dirty="0"/>
            </a:p>
          </p:txBody>
        </p:sp>
      </p:grpSp>
      <p:grpSp>
        <p:nvGrpSpPr>
          <p:cNvPr id="4" name="Group 3"/>
          <p:cNvGrpSpPr/>
          <p:nvPr/>
        </p:nvGrpSpPr>
        <p:grpSpPr>
          <a:xfrm>
            <a:off x="1140533" y="3965944"/>
            <a:ext cx="6825063" cy="246221"/>
            <a:chOff x="1140533" y="3965944"/>
            <a:chExt cx="6825063" cy="246221"/>
          </a:xfrm>
        </p:grpSpPr>
        <p:sp>
          <p:nvSpPr>
            <p:cNvPr id="26" name="TextBox 25"/>
            <p:cNvSpPr txBox="1"/>
            <p:nvPr/>
          </p:nvSpPr>
          <p:spPr>
            <a:xfrm>
              <a:off x="1140533" y="3965944"/>
              <a:ext cx="466794" cy="246221"/>
            </a:xfrm>
            <a:prstGeom prst="rect">
              <a:avLst/>
            </a:prstGeom>
            <a:noFill/>
          </p:spPr>
          <p:txBody>
            <a:bodyPr wrap="none" rtlCol="0">
              <a:spAutoFit/>
            </a:bodyPr>
            <a:lstStyle/>
            <a:p>
              <a:r>
                <a:rPr lang="en-US" sz="1000" dirty="0" smtClean="0"/>
                <a:t>2010</a:t>
              </a:r>
              <a:endParaRPr lang="en-US" sz="1000" dirty="0"/>
            </a:p>
          </p:txBody>
        </p:sp>
        <p:sp>
          <p:nvSpPr>
            <p:cNvPr id="27" name="TextBox 26"/>
            <p:cNvSpPr txBox="1"/>
            <p:nvPr/>
          </p:nvSpPr>
          <p:spPr>
            <a:xfrm>
              <a:off x="2023035" y="3965944"/>
              <a:ext cx="466794" cy="246221"/>
            </a:xfrm>
            <a:prstGeom prst="rect">
              <a:avLst/>
            </a:prstGeom>
            <a:noFill/>
          </p:spPr>
          <p:txBody>
            <a:bodyPr wrap="none" rtlCol="0">
              <a:spAutoFit/>
            </a:bodyPr>
            <a:lstStyle/>
            <a:p>
              <a:r>
                <a:rPr lang="en-US" sz="1000" dirty="0" smtClean="0"/>
                <a:t>2011</a:t>
              </a:r>
              <a:endParaRPr lang="en-US" sz="1000" dirty="0"/>
            </a:p>
          </p:txBody>
        </p:sp>
        <p:sp>
          <p:nvSpPr>
            <p:cNvPr id="28" name="TextBox 27"/>
            <p:cNvSpPr txBox="1"/>
            <p:nvPr/>
          </p:nvSpPr>
          <p:spPr>
            <a:xfrm>
              <a:off x="2937435" y="3965944"/>
              <a:ext cx="466794" cy="246221"/>
            </a:xfrm>
            <a:prstGeom prst="rect">
              <a:avLst/>
            </a:prstGeom>
            <a:noFill/>
          </p:spPr>
          <p:txBody>
            <a:bodyPr wrap="none" rtlCol="0">
              <a:spAutoFit/>
            </a:bodyPr>
            <a:lstStyle/>
            <a:p>
              <a:r>
                <a:rPr lang="en-US" sz="1000" dirty="0" smtClean="0"/>
                <a:t>2012</a:t>
              </a:r>
              <a:endParaRPr lang="en-US" sz="1000" dirty="0"/>
            </a:p>
          </p:txBody>
        </p:sp>
        <p:sp>
          <p:nvSpPr>
            <p:cNvPr id="29" name="TextBox 28"/>
            <p:cNvSpPr txBox="1"/>
            <p:nvPr/>
          </p:nvSpPr>
          <p:spPr>
            <a:xfrm>
              <a:off x="3851835" y="3965944"/>
              <a:ext cx="466794" cy="246221"/>
            </a:xfrm>
            <a:prstGeom prst="rect">
              <a:avLst/>
            </a:prstGeom>
            <a:noFill/>
          </p:spPr>
          <p:txBody>
            <a:bodyPr wrap="none" rtlCol="0">
              <a:spAutoFit/>
            </a:bodyPr>
            <a:lstStyle/>
            <a:p>
              <a:r>
                <a:rPr lang="en-US" sz="1000" dirty="0" smtClean="0"/>
                <a:t>2013</a:t>
              </a:r>
              <a:endParaRPr lang="en-US" sz="1000" dirty="0"/>
            </a:p>
          </p:txBody>
        </p:sp>
        <p:sp>
          <p:nvSpPr>
            <p:cNvPr id="30" name="TextBox 29"/>
            <p:cNvSpPr txBox="1"/>
            <p:nvPr/>
          </p:nvSpPr>
          <p:spPr>
            <a:xfrm>
              <a:off x="4766235" y="3965944"/>
              <a:ext cx="466794" cy="246221"/>
            </a:xfrm>
            <a:prstGeom prst="rect">
              <a:avLst/>
            </a:prstGeom>
            <a:noFill/>
          </p:spPr>
          <p:txBody>
            <a:bodyPr wrap="none" rtlCol="0">
              <a:spAutoFit/>
            </a:bodyPr>
            <a:lstStyle/>
            <a:p>
              <a:r>
                <a:rPr lang="en-US" sz="1000" dirty="0" smtClean="0"/>
                <a:t>2014</a:t>
              </a:r>
              <a:endParaRPr lang="en-US" sz="1000" dirty="0"/>
            </a:p>
          </p:txBody>
        </p:sp>
        <p:sp>
          <p:nvSpPr>
            <p:cNvPr id="31" name="TextBox 30"/>
            <p:cNvSpPr txBox="1"/>
            <p:nvPr/>
          </p:nvSpPr>
          <p:spPr>
            <a:xfrm>
              <a:off x="5670002" y="3965944"/>
              <a:ext cx="466794" cy="246221"/>
            </a:xfrm>
            <a:prstGeom prst="rect">
              <a:avLst/>
            </a:prstGeom>
            <a:noFill/>
          </p:spPr>
          <p:txBody>
            <a:bodyPr wrap="none" rtlCol="0">
              <a:spAutoFit/>
            </a:bodyPr>
            <a:lstStyle/>
            <a:p>
              <a:r>
                <a:rPr lang="en-US" sz="1000" dirty="0" smtClean="0"/>
                <a:t>2015</a:t>
              </a:r>
              <a:endParaRPr lang="en-US" sz="1000" dirty="0"/>
            </a:p>
          </p:txBody>
        </p:sp>
        <p:sp>
          <p:nvSpPr>
            <p:cNvPr id="32" name="TextBox 31"/>
            <p:cNvSpPr txBox="1"/>
            <p:nvPr/>
          </p:nvSpPr>
          <p:spPr>
            <a:xfrm>
              <a:off x="6584402" y="3965944"/>
              <a:ext cx="466794" cy="246221"/>
            </a:xfrm>
            <a:prstGeom prst="rect">
              <a:avLst/>
            </a:prstGeom>
            <a:noFill/>
          </p:spPr>
          <p:txBody>
            <a:bodyPr wrap="none" rtlCol="0">
              <a:spAutoFit/>
            </a:bodyPr>
            <a:lstStyle/>
            <a:p>
              <a:r>
                <a:rPr lang="en-US" sz="1000" dirty="0" smtClean="0"/>
                <a:t>2016</a:t>
              </a:r>
              <a:endParaRPr lang="en-US" sz="1000" dirty="0"/>
            </a:p>
          </p:txBody>
        </p:sp>
        <p:sp>
          <p:nvSpPr>
            <p:cNvPr id="33" name="TextBox 32"/>
            <p:cNvSpPr txBox="1"/>
            <p:nvPr/>
          </p:nvSpPr>
          <p:spPr>
            <a:xfrm>
              <a:off x="7498802" y="3965944"/>
              <a:ext cx="466794" cy="246221"/>
            </a:xfrm>
            <a:prstGeom prst="rect">
              <a:avLst/>
            </a:prstGeom>
            <a:noFill/>
          </p:spPr>
          <p:txBody>
            <a:bodyPr wrap="none" rtlCol="0">
              <a:spAutoFit/>
            </a:bodyPr>
            <a:lstStyle/>
            <a:p>
              <a:r>
                <a:rPr lang="en-US" sz="1000" dirty="0" smtClean="0"/>
                <a:t>2017</a:t>
              </a:r>
              <a:endParaRPr lang="en-US" sz="1000" dirty="0"/>
            </a:p>
          </p:txBody>
        </p:sp>
      </p:grpSp>
      <p:grpSp>
        <p:nvGrpSpPr>
          <p:cNvPr id="6" name="Group 5"/>
          <p:cNvGrpSpPr/>
          <p:nvPr/>
        </p:nvGrpSpPr>
        <p:grpSpPr>
          <a:xfrm>
            <a:off x="1140533" y="4348716"/>
            <a:ext cx="6825063" cy="246221"/>
            <a:chOff x="1140533" y="4348716"/>
            <a:chExt cx="6825063" cy="246221"/>
          </a:xfrm>
        </p:grpSpPr>
        <p:sp>
          <p:nvSpPr>
            <p:cNvPr id="34" name="TextBox 33"/>
            <p:cNvSpPr txBox="1"/>
            <p:nvPr/>
          </p:nvSpPr>
          <p:spPr>
            <a:xfrm>
              <a:off x="1140533" y="4348716"/>
              <a:ext cx="466794" cy="246221"/>
            </a:xfrm>
            <a:prstGeom prst="rect">
              <a:avLst/>
            </a:prstGeom>
            <a:noFill/>
          </p:spPr>
          <p:txBody>
            <a:bodyPr wrap="none" rtlCol="0">
              <a:spAutoFit/>
            </a:bodyPr>
            <a:lstStyle/>
            <a:p>
              <a:r>
                <a:rPr lang="en-US" sz="1000" dirty="0" smtClean="0"/>
                <a:t>2010</a:t>
              </a:r>
              <a:endParaRPr lang="en-US" sz="1000" dirty="0"/>
            </a:p>
          </p:txBody>
        </p:sp>
        <p:sp>
          <p:nvSpPr>
            <p:cNvPr id="35" name="TextBox 34"/>
            <p:cNvSpPr txBox="1"/>
            <p:nvPr/>
          </p:nvSpPr>
          <p:spPr>
            <a:xfrm>
              <a:off x="2023035" y="4348716"/>
              <a:ext cx="466794" cy="246221"/>
            </a:xfrm>
            <a:prstGeom prst="rect">
              <a:avLst/>
            </a:prstGeom>
            <a:solidFill>
              <a:schemeClr val="accent2"/>
            </a:solidFill>
          </p:spPr>
          <p:txBody>
            <a:bodyPr wrap="none" rtlCol="0">
              <a:spAutoFit/>
            </a:bodyPr>
            <a:lstStyle/>
            <a:p>
              <a:r>
                <a:rPr lang="en-US" sz="1000" dirty="0" smtClean="0">
                  <a:solidFill>
                    <a:schemeClr val="bg1"/>
                  </a:solidFill>
                </a:rPr>
                <a:t>2011</a:t>
              </a:r>
              <a:endParaRPr lang="en-US" sz="1000" dirty="0">
                <a:solidFill>
                  <a:schemeClr val="bg1"/>
                </a:solidFill>
              </a:endParaRPr>
            </a:p>
          </p:txBody>
        </p:sp>
        <p:sp>
          <p:nvSpPr>
            <p:cNvPr id="36" name="TextBox 35"/>
            <p:cNvSpPr txBox="1"/>
            <p:nvPr/>
          </p:nvSpPr>
          <p:spPr>
            <a:xfrm>
              <a:off x="2937435" y="4348716"/>
              <a:ext cx="466794" cy="246221"/>
            </a:xfrm>
            <a:prstGeom prst="rect">
              <a:avLst/>
            </a:prstGeom>
            <a:noFill/>
          </p:spPr>
          <p:txBody>
            <a:bodyPr wrap="none" rtlCol="0">
              <a:spAutoFit/>
            </a:bodyPr>
            <a:lstStyle/>
            <a:p>
              <a:r>
                <a:rPr lang="en-US" sz="1000" dirty="0" smtClean="0"/>
                <a:t>2012</a:t>
              </a:r>
              <a:endParaRPr lang="en-US" sz="1000" dirty="0"/>
            </a:p>
          </p:txBody>
        </p:sp>
        <p:sp>
          <p:nvSpPr>
            <p:cNvPr id="37" name="TextBox 36"/>
            <p:cNvSpPr txBox="1"/>
            <p:nvPr/>
          </p:nvSpPr>
          <p:spPr>
            <a:xfrm>
              <a:off x="3851835" y="4348716"/>
              <a:ext cx="466794" cy="246221"/>
            </a:xfrm>
            <a:prstGeom prst="rect">
              <a:avLst/>
            </a:prstGeom>
            <a:noFill/>
          </p:spPr>
          <p:txBody>
            <a:bodyPr wrap="none" rtlCol="0">
              <a:spAutoFit/>
            </a:bodyPr>
            <a:lstStyle/>
            <a:p>
              <a:r>
                <a:rPr lang="en-US" sz="1000" dirty="0" smtClean="0"/>
                <a:t>2013</a:t>
              </a:r>
              <a:endParaRPr lang="en-US" sz="1000" dirty="0"/>
            </a:p>
          </p:txBody>
        </p:sp>
        <p:sp>
          <p:nvSpPr>
            <p:cNvPr id="38" name="TextBox 37"/>
            <p:cNvSpPr txBox="1"/>
            <p:nvPr/>
          </p:nvSpPr>
          <p:spPr>
            <a:xfrm>
              <a:off x="4766235" y="4348716"/>
              <a:ext cx="466794" cy="246221"/>
            </a:xfrm>
            <a:prstGeom prst="rect">
              <a:avLst/>
            </a:prstGeom>
            <a:noFill/>
          </p:spPr>
          <p:txBody>
            <a:bodyPr wrap="none" rtlCol="0">
              <a:spAutoFit/>
            </a:bodyPr>
            <a:lstStyle/>
            <a:p>
              <a:r>
                <a:rPr lang="en-US" sz="1000" dirty="0" smtClean="0"/>
                <a:t>2014</a:t>
              </a:r>
              <a:endParaRPr lang="en-US" sz="1000" dirty="0"/>
            </a:p>
          </p:txBody>
        </p:sp>
        <p:sp>
          <p:nvSpPr>
            <p:cNvPr id="39" name="TextBox 38"/>
            <p:cNvSpPr txBox="1"/>
            <p:nvPr/>
          </p:nvSpPr>
          <p:spPr>
            <a:xfrm>
              <a:off x="5670002" y="4348716"/>
              <a:ext cx="466794" cy="246221"/>
            </a:xfrm>
            <a:prstGeom prst="rect">
              <a:avLst/>
            </a:prstGeom>
            <a:noFill/>
          </p:spPr>
          <p:txBody>
            <a:bodyPr wrap="none" rtlCol="0">
              <a:spAutoFit/>
            </a:bodyPr>
            <a:lstStyle/>
            <a:p>
              <a:r>
                <a:rPr lang="en-US" sz="1000" dirty="0" smtClean="0"/>
                <a:t>2015</a:t>
              </a:r>
              <a:endParaRPr lang="en-US" sz="1000" dirty="0"/>
            </a:p>
          </p:txBody>
        </p:sp>
        <p:sp>
          <p:nvSpPr>
            <p:cNvPr id="40" name="TextBox 39"/>
            <p:cNvSpPr txBox="1"/>
            <p:nvPr/>
          </p:nvSpPr>
          <p:spPr>
            <a:xfrm>
              <a:off x="6584402" y="4348716"/>
              <a:ext cx="466794" cy="246221"/>
            </a:xfrm>
            <a:prstGeom prst="rect">
              <a:avLst/>
            </a:prstGeom>
            <a:noFill/>
          </p:spPr>
          <p:txBody>
            <a:bodyPr wrap="none" rtlCol="0">
              <a:spAutoFit/>
            </a:bodyPr>
            <a:lstStyle/>
            <a:p>
              <a:r>
                <a:rPr lang="en-US" sz="1000" dirty="0" smtClean="0"/>
                <a:t>2016</a:t>
              </a:r>
              <a:endParaRPr lang="en-US" sz="1000" dirty="0"/>
            </a:p>
          </p:txBody>
        </p:sp>
        <p:sp>
          <p:nvSpPr>
            <p:cNvPr id="41" name="TextBox 40"/>
            <p:cNvSpPr txBox="1"/>
            <p:nvPr/>
          </p:nvSpPr>
          <p:spPr>
            <a:xfrm>
              <a:off x="7498802" y="4348716"/>
              <a:ext cx="466794" cy="246221"/>
            </a:xfrm>
            <a:prstGeom prst="rect">
              <a:avLst/>
            </a:prstGeom>
            <a:noFill/>
          </p:spPr>
          <p:txBody>
            <a:bodyPr wrap="none" rtlCol="0">
              <a:spAutoFit/>
            </a:bodyPr>
            <a:lstStyle/>
            <a:p>
              <a:r>
                <a:rPr lang="en-US" sz="1000" dirty="0" smtClean="0"/>
                <a:t>2017</a:t>
              </a:r>
              <a:endParaRPr lang="en-US" sz="1000" dirty="0"/>
            </a:p>
          </p:txBody>
        </p:sp>
      </p:grpSp>
      <p:sp>
        <p:nvSpPr>
          <p:cNvPr id="42" name="TextBox 41"/>
          <p:cNvSpPr txBox="1"/>
          <p:nvPr/>
        </p:nvSpPr>
        <p:spPr>
          <a:xfrm>
            <a:off x="952500" y="776618"/>
            <a:ext cx="72390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2718930470"/>
      </p:ext>
    </p:extLst>
  </p:cSld>
  <p:clrMapOvr>
    <a:masterClrMapping/>
  </p:clrMapOvr>
  <mc:AlternateContent xmlns:mc="http://schemas.openxmlformats.org/markup-compatibility/2006" xmlns:p14="http://schemas.microsoft.com/office/powerpoint/2010/main">
    <mc:Choice Requires="p14">
      <p:transition spd="slow" p14:dur="3900" advClick="0" advTm="1000">
        <p14:glitter pattern="hexago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750"/>
                                        <p:tgtEl>
                                          <p:spTgt spid="42"/>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750"/>
                                        <p:tgtEl>
                                          <p:spTgt spid="14"/>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750"/>
                                        <p:tgtEl>
                                          <p:spTgt spid="2"/>
                                        </p:tgtEl>
                                      </p:cBhvr>
                                    </p:animEffect>
                                  </p:childTnLst>
                                </p:cTn>
                              </p:par>
                            </p:childTnLst>
                          </p:cTn>
                        </p:par>
                        <p:par>
                          <p:cTn id="16" fill="hold">
                            <p:stCondLst>
                              <p:cond delay="225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750"/>
                                        <p:tgtEl>
                                          <p:spTgt spid="4"/>
                                        </p:tgtEl>
                                      </p:cBhvr>
                                    </p:animEffect>
                                  </p:childTnLst>
                                </p:cTn>
                              </p:par>
                            </p:childTnLst>
                          </p:cTn>
                        </p:par>
                        <p:par>
                          <p:cTn id="20" fill="hold">
                            <p:stCondLst>
                              <p:cond delay="3000"/>
                            </p:stCondLst>
                            <p:childTnLst>
                              <p:par>
                                <p:cTn id="21" presetID="22" presetClass="entr" presetSubtype="2"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right)">
                                      <p:cBhvr>
                                        <p:cTn id="23"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25</a:t>
            </a:fld>
            <a:endParaRPr lang="en-US"/>
          </a:p>
        </p:txBody>
      </p:sp>
      <p:graphicFrame>
        <p:nvGraphicFramePr>
          <p:cNvPr id="14" name="Chart 13"/>
          <p:cNvGraphicFramePr/>
          <p:nvPr>
            <p:extLst>
              <p:ext uri="{D42A27DB-BD31-4B8C-83A1-F6EECF244321}">
                <p14:modId xmlns:p14="http://schemas.microsoft.com/office/powerpoint/2010/main" val="3072008488"/>
              </p:ext>
            </p:extLst>
          </p:nvPr>
        </p:nvGraphicFramePr>
        <p:xfrm>
          <a:off x="779721" y="797427"/>
          <a:ext cx="7534940" cy="2881423"/>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Group 1"/>
          <p:cNvGrpSpPr/>
          <p:nvPr/>
        </p:nvGrpSpPr>
        <p:grpSpPr>
          <a:xfrm>
            <a:off x="744271" y="837813"/>
            <a:ext cx="396262" cy="2693854"/>
            <a:chOff x="744271" y="837813"/>
            <a:chExt cx="396262" cy="2693854"/>
          </a:xfrm>
        </p:grpSpPr>
        <p:sp>
          <p:nvSpPr>
            <p:cNvPr id="15" name="TextBox 14"/>
            <p:cNvSpPr txBox="1"/>
            <p:nvPr/>
          </p:nvSpPr>
          <p:spPr>
            <a:xfrm>
              <a:off x="744271" y="3285446"/>
              <a:ext cx="255198" cy="246221"/>
            </a:xfrm>
            <a:prstGeom prst="rect">
              <a:avLst/>
            </a:prstGeom>
            <a:noFill/>
          </p:spPr>
          <p:txBody>
            <a:bodyPr wrap="none" rtlCol="0">
              <a:spAutoFit/>
            </a:bodyPr>
            <a:lstStyle/>
            <a:p>
              <a:r>
                <a:rPr lang="en-US" sz="1000" dirty="0" smtClean="0"/>
                <a:t>0</a:t>
              </a:r>
              <a:endParaRPr lang="en-US" sz="1000" dirty="0"/>
            </a:p>
          </p:txBody>
        </p:sp>
        <p:sp>
          <p:nvSpPr>
            <p:cNvPr id="16" name="TextBox 15"/>
            <p:cNvSpPr txBox="1"/>
            <p:nvPr/>
          </p:nvSpPr>
          <p:spPr>
            <a:xfrm>
              <a:off x="744271" y="3039225"/>
              <a:ext cx="325730" cy="246221"/>
            </a:xfrm>
            <a:prstGeom prst="rect">
              <a:avLst/>
            </a:prstGeom>
            <a:noFill/>
          </p:spPr>
          <p:txBody>
            <a:bodyPr wrap="none" rtlCol="0">
              <a:spAutoFit/>
            </a:bodyPr>
            <a:lstStyle/>
            <a:p>
              <a:r>
                <a:rPr lang="en-US" sz="1000" dirty="0" smtClean="0"/>
                <a:t>10</a:t>
              </a:r>
              <a:endParaRPr lang="en-US" sz="1000" dirty="0"/>
            </a:p>
          </p:txBody>
        </p:sp>
        <p:sp>
          <p:nvSpPr>
            <p:cNvPr id="17" name="TextBox 16"/>
            <p:cNvSpPr txBox="1"/>
            <p:nvPr/>
          </p:nvSpPr>
          <p:spPr>
            <a:xfrm>
              <a:off x="744271" y="2812597"/>
              <a:ext cx="325730" cy="246221"/>
            </a:xfrm>
            <a:prstGeom prst="rect">
              <a:avLst/>
            </a:prstGeom>
            <a:noFill/>
          </p:spPr>
          <p:txBody>
            <a:bodyPr wrap="none" rtlCol="0">
              <a:spAutoFit/>
            </a:bodyPr>
            <a:lstStyle/>
            <a:p>
              <a:r>
                <a:rPr lang="en-US" sz="1000" dirty="0" smtClean="0"/>
                <a:t>20</a:t>
              </a:r>
              <a:endParaRPr lang="en-US" sz="1000" dirty="0"/>
            </a:p>
          </p:txBody>
        </p:sp>
        <p:sp>
          <p:nvSpPr>
            <p:cNvPr id="18" name="TextBox 17"/>
            <p:cNvSpPr txBox="1"/>
            <p:nvPr/>
          </p:nvSpPr>
          <p:spPr>
            <a:xfrm>
              <a:off x="744271" y="2561360"/>
              <a:ext cx="325730" cy="246221"/>
            </a:xfrm>
            <a:prstGeom prst="rect">
              <a:avLst/>
            </a:prstGeom>
            <a:noFill/>
          </p:spPr>
          <p:txBody>
            <a:bodyPr wrap="none" rtlCol="0">
              <a:spAutoFit/>
            </a:bodyPr>
            <a:lstStyle/>
            <a:p>
              <a:r>
                <a:rPr lang="en-US" sz="1000" dirty="0" smtClean="0"/>
                <a:t>30</a:t>
              </a:r>
              <a:endParaRPr lang="en-US" sz="1000" dirty="0"/>
            </a:p>
          </p:txBody>
        </p:sp>
        <p:sp>
          <p:nvSpPr>
            <p:cNvPr id="19" name="TextBox 18"/>
            <p:cNvSpPr txBox="1"/>
            <p:nvPr/>
          </p:nvSpPr>
          <p:spPr>
            <a:xfrm>
              <a:off x="744271" y="2315139"/>
              <a:ext cx="325730" cy="246221"/>
            </a:xfrm>
            <a:prstGeom prst="rect">
              <a:avLst/>
            </a:prstGeom>
            <a:noFill/>
          </p:spPr>
          <p:txBody>
            <a:bodyPr wrap="none" rtlCol="0">
              <a:spAutoFit/>
            </a:bodyPr>
            <a:lstStyle/>
            <a:p>
              <a:r>
                <a:rPr lang="en-US" sz="1000" dirty="0" smtClean="0"/>
                <a:t>40</a:t>
              </a:r>
              <a:endParaRPr lang="en-US" sz="1000" dirty="0"/>
            </a:p>
          </p:txBody>
        </p:sp>
        <p:sp>
          <p:nvSpPr>
            <p:cNvPr id="20" name="TextBox 19"/>
            <p:cNvSpPr txBox="1"/>
            <p:nvPr/>
          </p:nvSpPr>
          <p:spPr>
            <a:xfrm>
              <a:off x="744271" y="2068918"/>
              <a:ext cx="325730" cy="246221"/>
            </a:xfrm>
            <a:prstGeom prst="rect">
              <a:avLst/>
            </a:prstGeom>
            <a:noFill/>
          </p:spPr>
          <p:txBody>
            <a:bodyPr wrap="none" rtlCol="0">
              <a:spAutoFit/>
            </a:bodyPr>
            <a:lstStyle/>
            <a:p>
              <a:r>
                <a:rPr lang="en-US" sz="1000" dirty="0" smtClean="0"/>
                <a:t>50</a:t>
              </a:r>
              <a:endParaRPr lang="en-US" sz="1000" dirty="0"/>
            </a:p>
          </p:txBody>
        </p:sp>
        <p:sp>
          <p:nvSpPr>
            <p:cNvPr id="21" name="TextBox 20"/>
            <p:cNvSpPr txBox="1"/>
            <p:nvPr/>
          </p:nvSpPr>
          <p:spPr>
            <a:xfrm>
              <a:off x="744271" y="1822697"/>
              <a:ext cx="325730" cy="246221"/>
            </a:xfrm>
            <a:prstGeom prst="rect">
              <a:avLst/>
            </a:prstGeom>
            <a:noFill/>
          </p:spPr>
          <p:txBody>
            <a:bodyPr wrap="none" rtlCol="0">
              <a:spAutoFit/>
            </a:bodyPr>
            <a:lstStyle/>
            <a:p>
              <a:r>
                <a:rPr lang="en-US" sz="1000" dirty="0" smtClean="0"/>
                <a:t>60</a:t>
              </a:r>
              <a:endParaRPr lang="en-US" sz="1000" dirty="0"/>
            </a:p>
          </p:txBody>
        </p:sp>
        <p:sp>
          <p:nvSpPr>
            <p:cNvPr id="22" name="TextBox 21"/>
            <p:cNvSpPr txBox="1"/>
            <p:nvPr/>
          </p:nvSpPr>
          <p:spPr>
            <a:xfrm>
              <a:off x="744271" y="1576476"/>
              <a:ext cx="325730" cy="246221"/>
            </a:xfrm>
            <a:prstGeom prst="rect">
              <a:avLst/>
            </a:prstGeom>
            <a:noFill/>
          </p:spPr>
          <p:txBody>
            <a:bodyPr wrap="none" rtlCol="0">
              <a:spAutoFit/>
            </a:bodyPr>
            <a:lstStyle/>
            <a:p>
              <a:r>
                <a:rPr lang="en-US" sz="1000" dirty="0" smtClean="0"/>
                <a:t>70</a:t>
              </a:r>
              <a:endParaRPr lang="en-US" sz="1000" dirty="0"/>
            </a:p>
          </p:txBody>
        </p:sp>
        <p:sp>
          <p:nvSpPr>
            <p:cNvPr id="23" name="TextBox 22"/>
            <p:cNvSpPr txBox="1"/>
            <p:nvPr/>
          </p:nvSpPr>
          <p:spPr>
            <a:xfrm>
              <a:off x="744271" y="1330255"/>
              <a:ext cx="325730" cy="246221"/>
            </a:xfrm>
            <a:prstGeom prst="rect">
              <a:avLst/>
            </a:prstGeom>
            <a:noFill/>
          </p:spPr>
          <p:txBody>
            <a:bodyPr wrap="none" rtlCol="0">
              <a:spAutoFit/>
            </a:bodyPr>
            <a:lstStyle/>
            <a:p>
              <a:r>
                <a:rPr lang="en-US" sz="1000" dirty="0" smtClean="0"/>
                <a:t>80</a:t>
              </a:r>
              <a:endParaRPr lang="en-US" sz="1000" dirty="0"/>
            </a:p>
          </p:txBody>
        </p:sp>
        <p:sp>
          <p:nvSpPr>
            <p:cNvPr id="24" name="TextBox 23"/>
            <p:cNvSpPr txBox="1"/>
            <p:nvPr/>
          </p:nvSpPr>
          <p:spPr>
            <a:xfrm>
              <a:off x="744271" y="1084034"/>
              <a:ext cx="325730" cy="246221"/>
            </a:xfrm>
            <a:prstGeom prst="rect">
              <a:avLst/>
            </a:prstGeom>
            <a:noFill/>
          </p:spPr>
          <p:txBody>
            <a:bodyPr wrap="none" rtlCol="0">
              <a:spAutoFit/>
            </a:bodyPr>
            <a:lstStyle/>
            <a:p>
              <a:r>
                <a:rPr lang="en-US" sz="1000" dirty="0" smtClean="0"/>
                <a:t>90</a:t>
              </a:r>
              <a:endParaRPr lang="en-US" sz="1000" dirty="0"/>
            </a:p>
          </p:txBody>
        </p:sp>
        <p:sp>
          <p:nvSpPr>
            <p:cNvPr id="25" name="TextBox 24"/>
            <p:cNvSpPr txBox="1"/>
            <p:nvPr/>
          </p:nvSpPr>
          <p:spPr>
            <a:xfrm>
              <a:off x="744271" y="837813"/>
              <a:ext cx="396262" cy="246221"/>
            </a:xfrm>
            <a:prstGeom prst="rect">
              <a:avLst/>
            </a:prstGeom>
            <a:noFill/>
          </p:spPr>
          <p:txBody>
            <a:bodyPr wrap="none" rtlCol="0">
              <a:spAutoFit/>
            </a:bodyPr>
            <a:lstStyle/>
            <a:p>
              <a:r>
                <a:rPr lang="en-US" sz="1000" dirty="0" smtClean="0"/>
                <a:t>100</a:t>
              </a:r>
              <a:endParaRPr lang="en-US" sz="1000" dirty="0"/>
            </a:p>
          </p:txBody>
        </p:sp>
      </p:grpSp>
      <p:grpSp>
        <p:nvGrpSpPr>
          <p:cNvPr id="4" name="Group 3"/>
          <p:cNvGrpSpPr/>
          <p:nvPr/>
        </p:nvGrpSpPr>
        <p:grpSpPr>
          <a:xfrm>
            <a:off x="1140533" y="3615055"/>
            <a:ext cx="6825063" cy="246221"/>
            <a:chOff x="1140533" y="3615055"/>
            <a:chExt cx="6825063" cy="246221"/>
          </a:xfrm>
        </p:grpSpPr>
        <p:sp>
          <p:nvSpPr>
            <p:cNvPr id="26" name="TextBox 25"/>
            <p:cNvSpPr txBox="1"/>
            <p:nvPr/>
          </p:nvSpPr>
          <p:spPr>
            <a:xfrm>
              <a:off x="1140533" y="3615055"/>
              <a:ext cx="466794" cy="246221"/>
            </a:xfrm>
            <a:prstGeom prst="rect">
              <a:avLst/>
            </a:prstGeom>
            <a:noFill/>
          </p:spPr>
          <p:txBody>
            <a:bodyPr wrap="none" rtlCol="0">
              <a:spAutoFit/>
            </a:bodyPr>
            <a:lstStyle/>
            <a:p>
              <a:r>
                <a:rPr lang="en-US" sz="1000" dirty="0" smtClean="0"/>
                <a:t>2010</a:t>
              </a:r>
              <a:endParaRPr lang="en-US" sz="1000" dirty="0"/>
            </a:p>
          </p:txBody>
        </p:sp>
        <p:sp>
          <p:nvSpPr>
            <p:cNvPr id="27" name="TextBox 26"/>
            <p:cNvSpPr txBox="1"/>
            <p:nvPr/>
          </p:nvSpPr>
          <p:spPr>
            <a:xfrm>
              <a:off x="2023035" y="3615055"/>
              <a:ext cx="466794" cy="246221"/>
            </a:xfrm>
            <a:prstGeom prst="rect">
              <a:avLst/>
            </a:prstGeom>
            <a:noFill/>
          </p:spPr>
          <p:txBody>
            <a:bodyPr wrap="none" rtlCol="0">
              <a:spAutoFit/>
            </a:bodyPr>
            <a:lstStyle/>
            <a:p>
              <a:r>
                <a:rPr lang="en-US" sz="1000" dirty="0" smtClean="0"/>
                <a:t>2011</a:t>
              </a:r>
              <a:endParaRPr lang="en-US" sz="1000" dirty="0"/>
            </a:p>
          </p:txBody>
        </p:sp>
        <p:sp>
          <p:nvSpPr>
            <p:cNvPr id="28" name="TextBox 27"/>
            <p:cNvSpPr txBox="1"/>
            <p:nvPr/>
          </p:nvSpPr>
          <p:spPr>
            <a:xfrm>
              <a:off x="2937435" y="3615055"/>
              <a:ext cx="466794" cy="246221"/>
            </a:xfrm>
            <a:prstGeom prst="rect">
              <a:avLst/>
            </a:prstGeom>
            <a:noFill/>
          </p:spPr>
          <p:txBody>
            <a:bodyPr wrap="none" rtlCol="0">
              <a:spAutoFit/>
            </a:bodyPr>
            <a:lstStyle/>
            <a:p>
              <a:r>
                <a:rPr lang="en-US" sz="1000" dirty="0" smtClean="0"/>
                <a:t>2012</a:t>
              </a:r>
              <a:endParaRPr lang="en-US" sz="1000" dirty="0"/>
            </a:p>
          </p:txBody>
        </p:sp>
        <p:sp>
          <p:nvSpPr>
            <p:cNvPr id="29" name="TextBox 28"/>
            <p:cNvSpPr txBox="1"/>
            <p:nvPr/>
          </p:nvSpPr>
          <p:spPr>
            <a:xfrm>
              <a:off x="3851835" y="3615055"/>
              <a:ext cx="466794" cy="246221"/>
            </a:xfrm>
            <a:prstGeom prst="rect">
              <a:avLst/>
            </a:prstGeom>
            <a:noFill/>
          </p:spPr>
          <p:txBody>
            <a:bodyPr wrap="none" rtlCol="0">
              <a:spAutoFit/>
            </a:bodyPr>
            <a:lstStyle/>
            <a:p>
              <a:r>
                <a:rPr lang="en-US" sz="1000" dirty="0" smtClean="0"/>
                <a:t>2013</a:t>
              </a:r>
              <a:endParaRPr lang="en-US" sz="1000" dirty="0"/>
            </a:p>
          </p:txBody>
        </p:sp>
        <p:sp>
          <p:nvSpPr>
            <p:cNvPr id="30" name="TextBox 29"/>
            <p:cNvSpPr txBox="1"/>
            <p:nvPr/>
          </p:nvSpPr>
          <p:spPr>
            <a:xfrm>
              <a:off x="4766235" y="3615055"/>
              <a:ext cx="466794" cy="246221"/>
            </a:xfrm>
            <a:prstGeom prst="rect">
              <a:avLst/>
            </a:prstGeom>
            <a:noFill/>
          </p:spPr>
          <p:txBody>
            <a:bodyPr wrap="none" rtlCol="0">
              <a:spAutoFit/>
            </a:bodyPr>
            <a:lstStyle/>
            <a:p>
              <a:r>
                <a:rPr lang="en-US" sz="1000" dirty="0" smtClean="0"/>
                <a:t>2014</a:t>
              </a:r>
              <a:endParaRPr lang="en-US" sz="1000" dirty="0"/>
            </a:p>
          </p:txBody>
        </p:sp>
        <p:sp>
          <p:nvSpPr>
            <p:cNvPr id="31" name="TextBox 30"/>
            <p:cNvSpPr txBox="1"/>
            <p:nvPr/>
          </p:nvSpPr>
          <p:spPr>
            <a:xfrm>
              <a:off x="5670002" y="3615055"/>
              <a:ext cx="466794" cy="246221"/>
            </a:xfrm>
            <a:prstGeom prst="rect">
              <a:avLst/>
            </a:prstGeom>
            <a:noFill/>
          </p:spPr>
          <p:txBody>
            <a:bodyPr wrap="none" rtlCol="0">
              <a:spAutoFit/>
            </a:bodyPr>
            <a:lstStyle/>
            <a:p>
              <a:r>
                <a:rPr lang="en-US" sz="1000" dirty="0" smtClean="0"/>
                <a:t>2015</a:t>
              </a:r>
              <a:endParaRPr lang="en-US" sz="1000" dirty="0"/>
            </a:p>
          </p:txBody>
        </p:sp>
        <p:sp>
          <p:nvSpPr>
            <p:cNvPr id="32" name="TextBox 31"/>
            <p:cNvSpPr txBox="1"/>
            <p:nvPr/>
          </p:nvSpPr>
          <p:spPr>
            <a:xfrm>
              <a:off x="6584402" y="3615055"/>
              <a:ext cx="466794" cy="246221"/>
            </a:xfrm>
            <a:prstGeom prst="rect">
              <a:avLst/>
            </a:prstGeom>
            <a:noFill/>
          </p:spPr>
          <p:txBody>
            <a:bodyPr wrap="none" rtlCol="0">
              <a:spAutoFit/>
            </a:bodyPr>
            <a:lstStyle/>
            <a:p>
              <a:r>
                <a:rPr lang="en-US" sz="1000" dirty="0" smtClean="0"/>
                <a:t>2016</a:t>
              </a:r>
              <a:endParaRPr lang="en-US" sz="1000" dirty="0"/>
            </a:p>
          </p:txBody>
        </p:sp>
        <p:sp>
          <p:nvSpPr>
            <p:cNvPr id="33" name="TextBox 32"/>
            <p:cNvSpPr txBox="1"/>
            <p:nvPr/>
          </p:nvSpPr>
          <p:spPr>
            <a:xfrm>
              <a:off x="7498802" y="3615055"/>
              <a:ext cx="466794" cy="246221"/>
            </a:xfrm>
            <a:prstGeom prst="rect">
              <a:avLst/>
            </a:prstGeom>
            <a:noFill/>
          </p:spPr>
          <p:txBody>
            <a:bodyPr wrap="none" rtlCol="0">
              <a:spAutoFit/>
            </a:bodyPr>
            <a:lstStyle/>
            <a:p>
              <a:r>
                <a:rPr lang="en-US" sz="1000" dirty="0" smtClean="0"/>
                <a:t>2017</a:t>
              </a:r>
              <a:endParaRPr lang="en-US" sz="1000" dirty="0"/>
            </a:p>
          </p:txBody>
        </p:sp>
      </p:grpSp>
      <p:sp>
        <p:nvSpPr>
          <p:cNvPr id="42" name="TextBox 41"/>
          <p:cNvSpPr txBox="1"/>
          <p:nvPr/>
        </p:nvSpPr>
        <p:spPr>
          <a:xfrm>
            <a:off x="952500" y="4017159"/>
            <a:ext cx="72390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1708417910"/>
      </p:ext>
    </p:extLst>
  </p:cSld>
  <p:clrMapOvr>
    <a:masterClrMapping/>
  </p:clrMapOvr>
  <mc:AlternateContent xmlns:mc="http://schemas.openxmlformats.org/markup-compatibility/2006" xmlns:p14="http://schemas.microsoft.com/office/powerpoint/2010/main">
    <mc:Choice Requires="p14">
      <p:transition spd="slow" p14:dur="3000" advClick="0" advTm="1000">
        <p14:shred/>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750"/>
                                        <p:tgtEl>
                                          <p:spTgt spid="14"/>
                                        </p:tgtEl>
                                      </p:cBhvr>
                                    </p:animEffect>
                                  </p:childTnLst>
                                </p:cTn>
                              </p:par>
                            </p:childTnLst>
                          </p:cTn>
                        </p:par>
                        <p:par>
                          <p:cTn id="8" fill="hold">
                            <p:stCondLst>
                              <p:cond delay="75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750"/>
                                        <p:tgtEl>
                                          <p:spTgt spid="2"/>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750"/>
                                        <p:tgtEl>
                                          <p:spTgt spid="4"/>
                                        </p:tgtEl>
                                      </p:cBhvr>
                                    </p:animEffect>
                                  </p:childTnLst>
                                </p:cTn>
                              </p:par>
                            </p:childTnLst>
                          </p:cTn>
                        </p:par>
                        <p:par>
                          <p:cTn id="16" fill="hold">
                            <p:stCondLst>
                              <p:cond delay="2250"/>
                            </p:stCondLst>
                            <p:childTnLst>
                              <p:par>
                                <p:cTn id="17" presetID="22" presetClass="entr" presetSubtype="1"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up)">
                                      <p:cBhvr>
                                        <p:cTn id="19"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4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26</a:t>
            </a:fld>
            <a:endParaRPr lang="en-US"/>
          </a:p>
        </p:txBody>
      </p:sp>
      <p:grpSp>
        <p:nvGrpSpPr>
          <p:cNvPr id="6" name="Group 5"/>
          <p:cNvGrpSpPr/>
          <p:nvPr/>
        </p:nvGrpSpPr>
        <p:grpSpPr>
          <a:xfrm>
            <a:off x="98965" y="1060293"/>
            <a:ext cx="2164846" cy="1942193"/>
            <a:chOff x="372095" y="870293"/>
            <a:chExt cx="2164846" cy="1942193"/>
          </a:xfrm>
        </p:grpSpPr>
        <p:graphicFrame>
          <p:nvGraphicFramePr>
            <p:cNvPr id="4" name="Chart 3"/>
            <p:cNvGraphicFramePr/>
            <p:nvPr>
              <p:extLst>
                <p:ext uri="{D42A27DB-BD31-4B8C-83A1-F6EECF244321}">
                  <p14:modId xmlns:p14="http://schemas.microsoft.com/office/powerpoint/2010/main" val="3751960097"/>
                </p:ext>
              </p:extLst>
            </p:nvPr>
          </p:nvGraphicFramePr>
          <p:xfrm>
            <a:off x="372095" y="870293"/>
            <a:ext cx="2164846" cy="1942193"/>
          </p:xfrm>
          <a:graphic>
            <a:graphicData uri="http://schemas.openxmlformats.org/drawingml/2006/chart">
              <c:chart xmlns:c="http://schemas.openxmlformats.org/drawingml/2006/chart" xmlns:r="http://schemas.openxmlformats.org/officeDocument/2006/relationships" r:id="rId2"/>
            </a:graphicData>
          </a:graphic>
        </p:graphicFrame>
        <p:sp>
          <p:nvSpPr>
            <p:cNvPr id="37" name="TextBox 36"/>
            <p:cNvSpPr txBox="1"/>
            <p:nvPr/>
          </p:nvSpPr>
          <p:spPr>
            <a:xfrm>
              <a:off x="945498" y="1641334"/>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70%</a:t>
              </a:r>
              <a:endParaRPr lang="en-US" sz="2000" b="1" dirty="0">
                <a:solidFill>
                  <a:schemeClr val="bg1">
                    <a:lumMod val="75000"/>
                  </a:schemeClr>
                </a:solidFill>
                <a:latin typeface="PT Sans Caption" panose="020B0603020203020204" pitchFamily="34" charset="0"/>
              </a:endParaRPr>
            </a:p>
          </p:txBody>
        </p:sp>
      </p:grpSp>
      <p:grpSp>
        <p:nvGrpSpPr>
          <p:cNvPr id="7" name="Group 6"/>
          <p:cNvGrpSpPr/>
          <p:nvPr/>
        </p:nvGrpSpPr>
        <p:grpSpPr>
          <a:xfrm>
            <a:off x="2360695" y="1060293"/>
            <a:ext cx="2164846" cy="1942193"/>
            <a:chOff x="2723409" y="870293"/>
            <a:chExt cx="2164846" cy="1942193"/>
          </a:xfrm>
        </p:grpSpPr>
        <p:graphicFrame>
          <p:nvGraphicFramePr>
            <p:cNvPr id="38" name="Chart 37"/>
            <p:cNvGraphicFramePr/>
            <p:nvPr>
              <p:extLst>
                <p:ext uri="{D42A27DB-BD31-4B8C-83A1-F6EECF244321}">
                  <p14:modId xmlns:p14="http://schemas.microsoft.com/office/powerpoint/2010/main" val="1757971693"/>
                </p:ext>
              </p:extLst>
            </p:nvPr>
          </p:nvGraphicFramePr>
          <p:xfrm>
            <a:off x="2723409" y="870293"/>
            <a:ext cx="2164846" cy="1942193"/>
          </p:xfrm>
          <a:graphic>
            <a:graphicData uri="http://schemas.openxmlformats.org/drawingml/2006/chart">
              <c:chart xmlns:c="http://schemas.openxmlformats.org/drawingml/2006/chart" xmlns:r="http://schemas.openxmlformats.org/officeDocument/2006/relationships" r:id="rId3"/>
            </a:graphicData>
          </a:graphic>
        </p:graphicFrame>
        <p:sp>
          <p:nvSpPr>
            <p:cNvPr id="39" name="TextBox 38"/>
            <p:cNvSpPr txBox="1"/>
            <p:nvPr/>
          </p:nvSpPr>
          <p:spPr>
            <a:xfrm>
              <a:off x="3296812" y="1641334"/>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85%</a:t>
              </a:r>
              <a:endParaRPr lang="en-US" sz="2000" b="1" dirty="0">
                <a:solidFill>
                  <a:schemeClr val="bg1">
                    <a:lumMod val="75000"/>
                  </a:schemeClr>
                </a:solidFill>
                <a:latin typeface="PT Sans Caption" panose="020B0603020203020204" pitchFamily="34" charset="0"/>
              </a:endParaRPr>
            </a:p>
          </p:txBody>
        </p:sp>
      </p:grpSp>
      <p:grpSp>
        <p:nvGrpSpPr>
          <p:cNvPr id="8" name="Group 7"/>
          <p:cNvGrpSpPr/>
          <p:nvPr/>
        </p:nvGrpSpPr>
        <p:grpSpPr>
          <a:xfrm>
            <a:off x="4622425" y="1060293"/>
            <a:ext cx="2164846" cy="1942193"/>
            <a:chOff x="5050973" y="870293"/>
            <a:chExt cx="2164846" cy="1942193"/>
          </a:xfrm>
        </p:grpSpPr>
        <p:graphicFrame>
          <p:nvGraphicFramePr>
            <p:cNvPr id="40" name="Chart 39"/>
            <p:cNvGraphicFramePr/>
            <p:nvPr>
              <p:extLst>
                <p:ext uri="{D42A27DB-BD31-4B8C-83A1-F6EECF244321}">
                  <p14:modId xmlns:p14="http://schemas.microsoft.com/office/powerpoint/2010/main" val="431452315"/>
                </p:ext>
              </p:extLst>
            </p:nvPr>
          </p:nvGraphicFramePr>
          <p:xfrm>
            <a:off x="5050973" y="870293"/>
            <a:ext cx="2164846" cy="1942193"/>
          </p:xfrm>
          <a:graphic>
            <a:graphicData uri="http://schemas.openxmlformats.org/drawingml/2006/chart">
              <c:chart xmlns:c="http://schemas.openxmlformats.org/drawingml/2006/chart" xmlns:r="http://schemas.openxmlformats.org/officeDocument/2006/relationships" r:id="rId4"/>
            </a:graphicData>
          </a:graphic>
        </p:graphicFrame>
        <p:sp>
          <p:nvSpPr>
            <p:cNvPr id="41" name="TextBox 40"/>
            <p:cNvSpPr txBox="1"/>
            <p:nvPr/>
          </p:nvSpPr>
          <p:spPr>
            <a:xfrm>
              <a:off x="5624376" y="1641334"/>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18%</a:t>
              </a:r>
              <a:endParaRPr lang="en-US" sz="2000" b="1" dirty="0">
                <a:solidFill>
                  <a:schemeClr val="bg1">
                    <a:lumMod val="75000"/>
                  </a:schemeClr>
                </a:solidFill>
                <a:latin typeface="PT Sans Caption" panose="020B0603020203020204" pitchFamily="34" charset="0"/>
              </a:endParaRPr>
            </a:p>
          </p:txBody>
        </p:sp>
      </p:grpSp>
      <p:grpSp>
        <p:nvGrpSpPr>
          <p:cNvPr id="9" name="Group 8"/>
          <p:cNvGrpSpPr/>
          <p:nvPr/>
        </p:nvGrpSpPr>
        <p:grpSpPr>
          <a:xfrm>
            <a:off x="6884154" y="1060293"/>
            <a:ext cx="2164846" cy="1942193"/>
            <a:chOff x="7331035" y="870293"/>
            <a:chExt cx="2164846" cy="1942193"/>
          </a:xfrm>
        </p:grpSpPr>
        <p:graphicFrame>
          <p:nvGraphicFramePr>
            <p:cNvPr id="43" name="Chart 42"/>
            <p:cNvGraphicFramePr/>
            <p:nvPr>
              <p:extLst>
                <p:ext uri="{D42A27DB-BD31-4B8C-83A1-F6EECF244321}">
                  <p14:modId xmlns:p14="http://schemas.microsoft.com/office/powerpoint/2010/main" val="3322996401"/>
                </p:ext>
              </p:extLst>
            </p:nvPr>
          </p:nvGraphicFramePr>
          <p:xfrm>
            <a:off x="7331035" y="870293"/>
            <a:ext cx="2164846" cy="1942193"/>
          </p:xfrm>
          <a:graphic>
            <a:graphicData uri="http://schemas.openxmlformats.org/drawingml/2006/chart">
              <c:chart xmlns:c="http://schemas.openxmlformats.org/drawingml/2006/chart" xmlns:r="http://schemas.openxmlformats.org/officeDocument/2006/relationships" r:id="rId5"/>
            </a:graphicData>
          </a:graphic>
        </p:graphicFrame>
        <p:sp>
          <p:nvSpPr>
            <p:cNvPr id="44" name="TextBox 43"/>
            <p:cNvSpPr txBox="1"/>
            <p:nvPr/>
          </p:nvSpPr>
          <p:spPr>
            <a:xfrm>
              <a:off x="7904438" y="1641334"/>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50%</a:t>
              </a:r>
              <a:endParaRPr lang="en-US" sz="2000" b="1" dirty="0">
                <a:solidFill>
                  <a:schemeClr val="bg1">
                    <a:lumMod val="75000"/>
                  </a:schemeClr>
                </a:solidFill>
                <a:latin typeface="PT Sans Caption" panose="020B0603020203020204" pitchFamily="34" charset="0"/>
              </a:endParaRPr>
            </a:p>
          </p:txBody>
        </p:sp>
      </p:grpSp>
      <p:grpSp>
        <p:nvGrpSpPr>
          <p:cNvPr id="10" name="Group 9"/>
          <p:cNvGrpSpPr/>
          <p:nvPr/>
        </p:nvGrpSpPr>
        <p:grpSpPr>
          <a:xfrm>
            <a:off x="426967" y="3100901"/>
            <a:ext cx="1508842" cy="931024"/>
            <a:chOff x="426967" y="2910901"/>
            <a:chExt cx="1508842" cy="931024"/>
          </a:xfrm>
        </p:grpSpPr>
        <p:sp>
          <p:nvSpPr>
            <p:cNvPr id="45" name="TextBox 44"/>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$50.000</a:t>
              </a:r>
              <a:endParaRPr lang="en-US" sz="1400" b="1" dirty="0">
                <a:solidFill>
                  <a:schemeClr val="accent2"/>
                </a:solidFill>
                <a:latin typeface="PT Sans" panose="020B0503020203020204" pitchFamily="34" charset="0"/>
              </a:endParaRPr>
            </a:p>
          </p:txBody>
        </p:sp>
        <p:sp>
          <p:nvSpPr>
            <p:cNvPr id="46" name="TextBox 45"/>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grpSp>
        <p:nvGrpSpPr>
          <p:cNvPr id="47" name="Group 46"/>
          <p:cNvGrpSpPr/>
          <p:nvPr/>
        </p:nvGrpSpPr>
        <p:grpSpPr>
          <a:xfrm>
            <a:off x="2688697" y="3100901"/>
            <a:ext cx="1508842" cy="931024"/>
            <a:chOff x="426967" y="2910901"/>
            <a:chExt cx="1508842" cy="931024"/>
          </a:xfrm>
        </p:grpSpPr>
        <p:sp>
          <p:nvSpPr>
            <p:cNvPr id="48" name="TextBox 47"/>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$30.000</a:t>
              </a:r>
              <a:endParaRPr lang="en-US" sz="1400" b="1" dirty="0">
                <a:solidFill>
                  <a:schemeClr val="accent2"/>
                </a:solidFill>
                <a:latin typeface="PT Sans" panose="020B0503020203020204" pitchFamily="34" charset="0"/>
              </a:endParaRPr>
            </a:p>
          </p:txBody>
        </p:sp>
        <p:sp>
          <p:nvSpPr>
            <p:cNvPr id="49" name="TextBox 48"/>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grpSp>
        <p:nvGrpSpPr>
          <p:cNvPr id="50" name="Group 49"/>
          <p:cNvGrpSpPr/>
          <p:nvPr/>
        </p:nvGrpSpPr>
        <p:grpSpPr>
          <a:xfrm>
            <a:off x="4950427" y="3100901"/>
            <a:ext cx="1508842" cy="931024"/>
            <a:chOff x="426967" y="2910901"/>
            <a:chExt cx="1508842" cy="931024"/>
          </a:xfrm>
        </p:grpSpPr>
        <p:sp>
          <p:nvSpPr>
            <p:cNvPr id="51" name="TextBox 50"/>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$15.000</a:t>
              </a:r>
              <a:endParaRPr lang="en-US" sz="1400" b="1" dirty="0">
                <a:solidFill>
                  <a:schemeClr val="accent2"/>
                </a:solidFill>
                <a:latin typeface="PT Sans" panose="020B0503020203020204" pitchFamily="34" charset="0"/>
              </a:endParaRPr>
            </a:p>
          </p:txBody>
        </p:sp>
        <p:sp>
          <p:nvSpPr>
            <p:cNvPr id="52" name="TextBox 51"/>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grpSp>
        <p:nvGrpSpPr>
          <p:cNvPr id="53" name="Group 52"/>
          <p:cNvGrpSpPr/>
          <p:nvPr/>
        </p:nvGrpSpPr>
        <p:grpSpPr>
          <a:xfrm>
            <a:off x="7212156" y="3100901"/>
            <a:ext cx="1508842" cy="931024"/>
            <a:chOff x="426967" y="2910901"/>
            <a:chExt cx="1508842" cy="931024"/>
          </a:xfrm>
        </p:grpSpPr>
        <p:sp>
          <p:nvSpPr>
            <p:cNvPr id="54" name="TextBox 53"/>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$18.000</a:t>
              </a:r>
              <a:endParaRPr lang="en-US" sz="1400" b="1" dirty="0">
                <a:solidFill>
                  <a:schemeClr val="accent2"/>
                </a:solidFill>
                <a:latin typeface="PT Sans" panose="020B0503020203020204" pitchFamily="34" charset="0"/>
              </a:endParaRPr>
            </a:p>
          </p:txBody>
        </p:sp>
        <p:sp>
          <p:nvSpPr>
            <p:cNvPr id="55" name="TextBox 54"/>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spTree>
    <p:extLst>
      <p:ext uri="{BB962C8B-B14F-4D97-AF65-F5344CB8AC3E}">
        <p14:creationId xmlns:p14="http://schemas.microsoft.com/office/powerpoint/2010/main" val="367287076"/>
      </p:ext>
    </p:extLst>
  </p:cSld>
  <p:clrMapOvr>
    <a:masterClrMapping/>
  </p:clrMapOvr>
  <mc:AlternateContent xmlns:mc="http://schemas.openxmlformats.org/markup-compatibility/2006" xmlns:p14="http://schemas.microsoft.com/office/powerpoint/2010/main">
    <mc:Choice Requires="p14">
      <p:transition spd="slow" p14:dur="3000" advClick="0" advTm="1000">
        <p14:shred/>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2500"/>
                            </p:stCondLst>
                            <p:childTnLst>
                              <p:par>
                                <p:cTn id="13" presetID="21"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2000"/>
                                        <p:tgtEl>
                                          <p:spTgt spid="7"/>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par>
                          <p:cTn id="20" fill="hold">
                            <p:stCondLst>
                              <p:cond delay="5000"/>
                            </p:stCondLst>
                            <p:childTnLst>
                              <p:par>
                                <p:cTn id="21" presetID="21"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heel(1)">
                                      <p:cBhvr>
                                        <p:cTn id="23" dur="2000"/>
                                        <p:tgtEl>
                                          <p:spTgt spid="8"/>
                                        </p:tgtEl>
                                      </p:cBhvr>
                                    </p:animEffect>
                                  </p:childTnLst>
                                </p:cTn>
                              </p:par>
                            </p:childTnLst>
                          </p:cTn>
                        </p:par>
                        <p:par>
                          <p:cTn id="24" fill="hold">
                            <p:stCondLst>
                              <p:cond delay="7000"/>
                            </p:stCondLst>
                            <p:childTnLst>
                              <p:par>
                                <p:cTn id="25" presetID="10" presetClass="entr" presetSubtype="0"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par>
                          <p:cTn id="28" fill="hold">
                            <p:stCondLst>
                              <p:cond delay="7500"/>
                            </p:stCondLst>
                            <p:childTnLst>
                              <p:par>
                                <p:cTn id="29" presetID="21" presetClass="entr" presetSubtype="1"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heel(1)">
                                      <p:cBhvr>
                                        <p:cTn id="31" dur="2000"/>
                                        <p:tgtEl>
                                          <p:spTgt spid="9"/>
                                        </p:tgtEl>
                                      </p:cBhvr>
                                    </p:animEffect>
                                  </p:childTnLst>
                                </p:cTn>
                              </p:par>
                            </p:childTnLst>
                          </p:cTn>
                        </p:par>
                        <p:par>
                          <p:cTn id="32" fill="hold">
                            <p:stCondLst>
                              <p:cond delay="9500"/>
                            </p:stCondLst>
                            <p:childTnLst>
                              <p:par>
                                <p:cTn id="33" presetID="10" presetClass="entr" presetSubtype="0"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27</a:t>
            </a:fld>
            <a:endParaRPr lang="en-US"/>
          </a:p>
        </p:txBody>
      </p:sp>
      <p:graphicFrame>
        <p:nvGraphicFramePr>
          <p:cNvPr id="14" name="Chart 13"/>
          <p:cNvGraphicFramePr/>
          <p:nvPr>
            <p:extLst>
              <p:ext uri="{D42A27DB-BD31-4B8C-83A1-F6EECF244321}">
                <p14:modId xmlns:p14="http://schemas.microsoft.com/office/powerpoint/2010/main" val="935861358"/>
              </p:ext>
            </p:extLst>
          </p:nvPr>
        </p:nvGraphicFramePr>
        <p:xfrm>
          <a:off x="1070001" y="1148316"/>
          <a:ext cx="5123678" cy="2817627"/>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Group 5"/>
          <p:cNvGrpSpPr/>
          <p:nvPr/>
        </p:nvGrpSpPr>
        <p:grpSpPr>
          <a:xfrm>
            <a:off x="744271" y="1188702"/>
            <a:ext cx="396262" cy="2693854"/>
            <a:chOff x="744271" y="1188702"/>
            <a:chExt cx="396262" cy="2693854"/>
          </a:xfrm>
        </p:grpSpPr>
        <p:sp>
          <p:nvSpPr>
            <p:cNvPr id="15" name="TextBox 14"/>
            <p:cNvSpPr txBox="1"/>
            <p:nvPr/>
          </p:nvSpPr>
          <p:spPr>
            <a:xfrm>
              <a:off x="744271" y="3636335"/>
              <a:ext cx="255198" cy="246221"/>
            </a:xfrm>
            <a:prstGeom prst="rect">
              <a:avLst/>
            </a:prstGeom>
            <a:noFill/>
          </p:spPr>
          <p:txBody>
            <a:bodyPr wrap="none" rtlCol="0">
              <a:spAutoFit/>
            </a:bodyPr>
            <a:lstStyle/>
            <a:p>
              <a:r>
                <a:rPr lang="en-US" sz="1000" dirty="0" smtClean="0"/>
                <a:t>0</a:t>
              </a:r>
              <a:endParaRPr lang="en-US" sz="1000" dirty="0"/>
            </a:p>
          </p:txBody>
        </p:sp>
        <p:sp>
          <p:nvSpPr>
            <p:cNvPr id="16" name="TextBox 15"/>
            <p:cNvSpPr txBox="1"/>
            <p:nvPr/>
          </p:nvSpPr>
          <p:spPr>
            <a:xfrm>
              <a:off x="744271" y="3390114"/>
              <a:ext cx="325730" cy="246221"/>
            </a:xfrm>
            <a:prstGeom prst="rect">
              <a:avLst/>
            </a:prstGeom>
            <a:noFill/>
          </p:spPr>
          <p:txBody>
            <a:bodyPr wrap="none" rtlCol="0">
              <a:spAutoFit/>
            </a:bodyPr>
            <a:lstStyle/>
            <a:p>
              <a:r>
                <a:rPr lang="en-US" sz="1000" dirty="0" smtClean="0"/>
                <a:t>10</a:t>
              </a:r>
              <a:endParaRPr lang="en-US" sz="1000" dirty="0"/>
            </a:p>
          </p:txBody>
        </p:sp>
        <p:sp>
          <p:nvSpPr>
            <p:cNvPr id="17" name="TextBox 16"/>
            <p:cNvSpPr txBox="1"/>
            <p:nvPr/>
          </p:nvSpPr>
          <p:spPr>
            <a:xfrm>
              <a:off x="744271" y="3163486"/>
              <a:ext cx="325730" cy="246221"/>
            </a:xfrm>
            <a:prstGeom prst="rect">
              <a:avLst/>
            </a:prstGeom>
            <a:noFill/>
          </p:spPr>
          <p:txBody>
            <a:bodyPr wrap="none" rtlCol="0">
              <a:spAutoFit/>
            </a:bodyPr>
            <a:lstStyle/>
            <a:p>
              <a:r>
                <a:rPr lang="en-US" sz="1000" dirty="0" smtClean="0"/>
                <a:t>20</a:t>
              </a:r>
              <a:endParaRPr lang="en-US" sz="1000" dirty="0"/>
            </a:p>
          </p:txBody>
        </p:sp>
        <p:sp>
          <p:nvSpPr>
            <p:cNvPr id="18" name="TextBox 17"/>
            <p:cNvSpPr txBox="1"/>
            <p:nvPr/>
          </p:nvSpPr>
          <p:spPr>
            <a:xfrm>
              <a:off x="744271" y="2912249"/>
              <a:ext cx="325730" cy="246221"/>
            </a:xfrm>
            <a:prstGeom prst="rect">
              <a:avLst/>
            </a:prstGeom>
            <a:noFill/>
          </p:spPr>
          <p:txBody>
            <a:bodyPr wrap="none" rtlCol="0">
              <a:spAutoFit/>
            </a:bodyPr>
            <a:lstStyle/>
            <a:p>
              <a:r>
                <a:rPr lang="en-US" sz="1000" dirty="0" smtClean="0"/>
                <a:t>30</a:t>
              </a:r>
              <a:endParaRPr lang="en-US" sz="1000" dirty="0"/>
            </a:p>
          </p:txBody>
        </p:sp>
        <p:sp>
          <p:nvSpPr>
            <p:cNvPr id="19" name="TextBox 18"/>
            <p:cNvSpPr txBox="1"/>
            <p:nvPr/>
          </p:nvSpPr>
          <p:spPr>
            <a:xfrm>
              <a:off x="744271" y="2666028"/>
              <a:ext cx="325730" cy="246221"/>
            </a:xfrm>
            <a:prstGeom prst="rect">
              <a:avLst/>
            </a:prstGeom>
            <a:noFill/>
          </p:spPr>
          <p:txBody>
            <a:bodyPr wrap="none" rtlCol="0">
              <a:spAutoFit/>
            </a:bodyPr>
            <a:lstStyle/>
            <a:p>
              <a:r>
                <a:rPr lang="en-US" sz="1000" dirty="0" smtClean="0"/>
                <a:t>40</a:t>
              </a:r>
              <a:endParaRPr lang="en-US" sz="1000" dirty="0"/>
            </a:p>
          </p:txBody>
        </p:sp>
        <p:sp>
          <p:nvSpPr>
            <p:cNvPr id="20" name="TextBox 19"/>
            <p:cNvSpPr txBox="1"/>
            <p:nvPr/>
          </p:nvSpPr>
          <p:spPr>
            <a:xfrm>
              <a:off x="744271" y="2419807"/>
              <a:ext cx="325730" cy="246221"/>
            </a:xfrm>
            <a:prstGeom prst="rect">
              <a:avLst/>
            </a:prstGeom>
            <a:noFill/>
          </p:spPr>
          <p:txBody>
            <a:bodyPr wrap="none" rtlCol="0">
              <a:spAutoFit/>
            </a:bodyPr>
            <a:lstStyle/>
            <a:p>
              <a:r>
                <a:rPr lang="en-US" sz="1000" dirty="0" smtClean="0"/>
                <a:t>50</a:t>
              </a:r>
              <a:endParaRPr lang="en-US" sz="1000" dirty="0"/>
            </a:p>
          </p:txBody>
        </p:sp>
        <p:sp>
          <p:nvSpPr>
            <p:cNvPr id="21" name="TextBox 20"/>
            <p:cNvSpPr txBox="1"/>
            <p:nvPr/>
          </p:nvSpPr>
          <p:spPr>
            <a:xfrm>
              <a:off x="744271" y="2173586"/>
              <a:ext cx="325730" cy="246221"/>
            </a:xfrm>
            <a:prstGeom prst="rect">
              <a:avLst/>
            </a:prstGeom>
            <a:noFill/>
          </p:spPr>
          <p:txBody>
            <a:bodyPr wrap="none" rtlCol="0">
              <a:spAutoFit/>
            </a:bodyPr>
            <a:lstStyle/>
            <a:p>
              <a:r>
                <a:rPr lang="en-US" sz="1000" dirty="0" smtClean="0"/>
                <a:t>60</a:t>
              </a:r>
              <a:endParaRPr lang="en-US" sz="1000" dirty="0"/>
            </a:p>
          </p:txBody>
        </p:sp>
        <p:sp>
          <p:nvSpPr>
            <p:cNvPr id="22" name="TextBox 21"/>
            <p:cNvSpPr txBox="1"/>
            <p:nvPr/>
          </p:nvSpPr>
          <p:spPr>
            <a:xfrm>
              <a:off x="744271" y="1927365"/>
              <a:ext cx="325730" cy="246221"/>
            </a:xfrm>
            <a:prstGeom prst="rect">
              <a:avLst/>
            </a:prstGeom>
            <a:noFill/>
          </p:spPr>
          <p:txBody>
            <a:bodyPr wrap="none" rtlCol="0">
              <a:spAutoFit/>
            </a:bodyPr>
            <a:lstStyle/>
            <a:p>
              <a:r>
                <a:rPr lang="en-US" sz="1000" dirty="0" smtClean="0"/>
                <a:t>70</a:t>
              </a:r>
              <a:endParaRPr lang="en-US" sz="1000" dirty="0"/>
            </a:p>
          </p:txBody>
        </p:sp>
        <p:sp>
          <p:nvSpPr>
            <p:cNvPr id="23" name="TextBox 22"/>
            <p:cNvSpPr txBox="1"/>
            <p:nvPr/>
          </p:nvSpPr>
          <p:spPr>
            <a:xfrm>
              <a:off x="744271" y="1681144"/>
              <a:ext cx="325730" cy="246221"/>
            </a:xfrm>
            <a:prstGeom prst="rect">
              <a:avLst/>
            </a:prstGeom>
            <a:noFill/>
          </p:spPr>
          <p:txBody>
            <a:bodyPr wrap="none" rtlCol="0">
              <a:spAutoFit/>
            </a:bodyPr>
            <a:lstStyle/>
            <a:p>
              <a:r>
                <a:rPr lang="en-US" sz="1000" dirty="0" smtClean="0"/>
                <a:t>80</a:t>
              </a:r>
              <a:endParaRPr lang="en-US" sz="1000" dirty="0"/>
            </a:p>
          </p:txBody>
        </p:sp>
        <p:sp>
          <p:nvSpPr>
            <p:cNvPr id="24" name="TextBox 23"/>
            <p:cNvSpPr txBox="1"/>
            <p:nvPr/>
          </p:nvSpPr>
          <p:spPr>
            <a:xfrm>
              <a:off x="744271" y="1434923"/>
              <a:ext cx="325730" cy="246221"/>
            </a:xfrm>
            <a:prstGeom prst="rect">
              <a:avLst/>
            </a:prstGeom>
            <a:noFill/>
          </p:spPr>
          <p:txBody>
            <a:bodyPr wrap="none" rtlCol="0">
              <a:spAutoFit/>
            </a:bodyPr>
            <a:lstStyle/>
            <a:p>
              <a:r>
                <a:rPr lang="en-US" sz="1000" dirty="0" smtClean="0"/>
                <a:t>90</a:t>
              </a:r>
              <a:endParaRPr lang="en-US" sz="1000" dirty="0"/>
            </a:p>
          </p:txBody>
        </p:sp>
        <p:sp>
          <p:nvSpPr>
            <p:cNvPr id="25" name="TextBox 24"/>
            <p:cNvSpPr txBox="1"/>
            <p:nvPr/>
          </p:nvSpPr>
          <p:spPr>
            <a:xfrm>
              <a:off x="744271" y="1188702"/>
              <a:ext cx="396262" cy="246221"/>
            </a:xfrm>
            <a:prstGeom prst="rect">
              <a:avLst/>
            </a:prstGeom>
            <a:noFill/>
          </p:spPr>
          <p:txBody>
            <a:bodyPr wrap="none" rtlCol="0">
              <a:spAutoFit/>
            </a:bodyPr>
            <a:lstStyle/>
            <a:p>
              <a:r>
                <a:rPr lang="en-US" sz="1000" dirty="0" smtClean="0"/>
                <a:t>100</a:t>
              </a:r>
              <a:endParaRPr lang="en-US" sz="1000" dirty="0"/>
            </a:p>
          </p:txBody>
        </p:sp>
      </p:grpSp>
      <p:grpSp>
        <p:nvGrpSpPr>
          <p:cNvPr id="4" name="Group 3"/>
          <p:cNvGrpSpPr/>
          <p:nvPr/>
        </p:nvGrpSpPr>
        <p:grpSpPr>
          <a:xfrm>
            <a:off x="1140533" y="3965944"/>
            <a:ext cx="4996263" cy="246221"/>
            <a:chOff x="1140533" y="3965944"/>
            <a:chExt cx="4996263" cy="246221"/>
          </a:xfrm>
        </p:grpSpPr>
        <p:sp>
          <p:nvSpPr>
            <p:cNvPr id="26" name="TextBox 25"/>
            <p:cNvSpPr txBox="1"/>
            <p:nvPr/>
          </p:nvSpPr>
          <p:spPr>
            <a:xfrm>
              <a:off x="1140533" y="3965944"/>
              <a:ext cx="466794" cy="246221"/>
            </a:xfrm>
            <a:prstGeom prst="rect">
              <a:avLst/>
            </a:prstGeom>
            <a:noFill/>
          </p:spPr>
          <p:txBody>
            <a:bodyPr wrap="none" rtlCol="0">
              <a:spAutoFit/>
            </a:bodyPr>
            <a:lstStyle/>
            <a:p>
              <a:r>
                <a:rPr lang="en-US" sz="1000" dirty="0" smtClean="0"/>
                <a:t>2010</a:t>
              </a:r>
              <a:endParaRPr lang="en-US" sz="1000" dirty="0"/>
            </a:p>
          </p:txBody>
        </p:sp>
        <p:sp>
          <p:nvSpPr>
            <p:cNvPr id="27" name="TextBox 26"/>
            <p:cNvSpPr txBox="1"/>
            <p:nvPr/>
          </p:nvSpPr>
          <p:spPr>
            <a:xfrm>
              <a:off x="2023035" y="3965944"/>
              <a:ext cx="466794" cy="246221"/>
            </a:xfrm>
            <a:prstGeom prst="rect">
              <a:avLst/>
            </a:prstGeom>
            <a:noFill/>
          </p:spPr>
          <p:txBody>
            <a:bodyPr wrap="none" rtlCol="0">
              <a:spAutoFit/>
            </a:bodyPr>
            <a:lstStyle/>
            <a:p>
              <a:r>
                <a:rPr lang="en-US" sz="1000" dirty="0" smtClean="0"/>
                <a:t>2011</a:t>
              </a:r>
              <a:endParaRPr lang="en-US" sz="1000" dirty="0"/>
            </a:p>
          </p:txBody>
        </p:sp>
        <p:sp>
          <p:nvSpPr>
            <p:cNvPr id="28" name="TextBox 27"/>
            <p:cNvSpPr txBox="1"/>
            <p:nvPr/>
          </p:nvSpPr>
          <p:spPr>
            <a:xfrm>
              <a:off x="2937435" y="3965944"/>
              <a:ext cx="466794" cy="246221"/>
            </a:xfrm>
            <a:prstGeom prst="rect">
              <a:avLst/>
            </a:prstGeom>
            <a:noFill/>
          </p:spPr>
          <p:txBody>
            <a:bodyPr wrap="none" rtlCol="0">
              <a:spAutoFit/>
            </a:bodyPr>
            <a:lstStyle/>
            <a:p>
              <a:r>
                <a:rPr lang="en-US" sz="1000" dirty="0" smtClean="0"/>
                <a:t>2012</a:t>
              </a:r>
              <a:endParaRPr lang="en-US" sz="1000" dirty="0"/>
            </a:p>
          </p:txBody>
        </p:sp>
        <p:sp>
          <p:nvSpPr>
            <p:cNvPr id="29" name="TextBox 28"/>
            <p:cNvSpPr txBox="1"/>
            <p:nvPr/>
          </p:nvSpPr>
          <p:spPr>
            <a:xfrm>
              <a:off x="3851835" y="3965944"/>
              <a:ext cx="466794" cy="246221"/>
            </a:xfrm>
            <a:prstGeom prst="rect">
              <a:avLst/>
            </a:prstGeom>
            <a:noFill/>
          </p:spPr>
          <p:txBody>
            <a:bodyPr wrap="none" rtlCol="0">
              <a:spAutoFit/>
            </a:bodyPr>
            <a:lstStyle/>
            <a:p>
              <a:r>
                <a:rPr lang="en-US" sz="1000" dirty="0" smtClean="0"/>
                <a:t>2013</a:t>
              </a:r>
              <a:endParaRPr lang="en-US" sz="1000" dirty="0"/>
            </a:p>
          </p:txBody>
        </p:sp>
        <p:sp>
          <p:nvSpPr>
            <p:cNvPr id="30" name="TextBox 29"/>
            <p:cNvSpPr txBox="1"/>
            <p:nvPr/>
          </p:nvSpPr>
          <p:spPr>
            <a:xfrm>
              <a:off x="4766235" y="3965944"/>
              <a:ext cx="466794" cy="246221"/>
            </a:xfrm>
            <a:prstGeom prst="rect">
              <a:avLst/>
            </a:prstGeom>
            <a:noFill/>
          </p:spPr>
          <p:txBody>
            <a:bodyPr wrap="none" rtlCol="0">
              <a:spAutoFit/>
            </a:bodyPr>
            <a:lstStyle/>
            <a:p>
              <a:r>
                <a:rPr lang="en-US" sz="1000" dirty="0" smtClean="0"/>
                <a:t>2014</a:t>
              </a:r>
              <a:endParaRPr lang="en-US" sz="1000" dirty="0"/>
            </a:p>
          </p:txBody>
        </p:sp>
        <p:sp>
          <p:nvSpPr>
            <p:cNvPr id="31" name="TextBox 30"/>
            <p:cNvSpPr txBox="1"/>
            <p:nvPr/>
          </p:nvSpPr>
          <p:spPr>
            <a:xfrm>
              <a:off x="5670002" y="3965944"/>
              <a:ext cx="466794" cy="246221"/>
            </a:xfrm>
            <a:prstGeom prst="rect">
              <a:avLst/>
            </a:prstGeom>
            <a:noFill/>
          </p:spPr>
          <p:txBody>
            <a:bodyPr wrap="none" rtlCol="0">
              <a:spAutoFit/>
            </a:bodyPr>
            <a:lstStyle/>
            <a:p>
              <a:r>
                <a:rPr lang="en-US" sz="1000" dirty="0" smtClean="0"/>
                <a:t>2015</a:t>
              </a:r>
              <a:endParaRPr lang="en-US" sz="1000" dirty="0"/>
            </a:p>
          </p:txBody>
        </p:sp>
      </p:grpSp>
      <p:sp>
        <p:nvSpPr>
          <p:cNvPr id="42" name="TextBox 41"/>
          <p:cNvSpPr txBox="1"/>
          <p:nvPr/>
        </p:nvSpPr>
        <p:spPr>
          <a:xfrm>
            <a:off x="6964325" y="1188702"/>
            <a:ext cx="1859605" cy="430887"/>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a:t>
            </a:r>
            <a:r>
              <a:rPr lang="en-US" sz="1100" b="1" dirty="0" smtClean="0">
                <a:solidFill>
                  <a:schemeClr val="accent4"/>
                </a:solidFill>
                <a:latin typeface="PT Sans" panose="020B0503020203020204" pitchFamily="34" charset="0"/>
              </a:rPr>
              <a:t>printing</a:t>
            </a:r>
            <a:endParaRPr lang="en-US" sz="1100" b="1" dirty="0">
              <a:solidFill>
                <a:schemeClr val="accent4"/>
              </a:solidFill>
              <a:latin typeface="PT Sans Caption" panose="020B0603020203020204" pitchFamily="34" charset="0"/>
            </a:endParaRPr>
          </a:p>
        </p:txBody>
      </p:sp>
      <p:sp>
        <p:nvSpPr>
          <p:cNvPr id="43" name="TextBox 42"/>
          <p:cNvSpPr txBox="1"/>
          <p:nvPr/>
        </p:nvSpPr>
        <p:spPr>
          <a:xfrm>
            <a:off x="6536513" y="1919229"/>
            <a:ext cx="2287417"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grpSp>
        <p:nvGrpSpPr>
          <p:cNvPr id="2" name="Group 1"/>
          <p:cNvGrpSpPr/>
          <p:nvPr/>
        </p:nvGrpSpPr>
        <p:grpSpPr>
          <a:xfrm>
            <a:off x="6309515" y="1218246"/>
            <a:ext cx="453996" cy="453996"/>
            <a:chOff x="6435910" y="1218246"/>
            <a:chExt cx="453996" cy="453996"/>
          </a:xfrm>
        </p:grpSpPr>
        <p:sp>
          <p:nvSpPr>
            <p:cNvPr id="44" name="Rectangle 43"/>
            <p:cNvSpPr/>
            <p:nvPr/>
          </p:nvSpPr>
          <p:spPr>
            <a:xfrm rot="13500000">
              <a:off x="6435910" y="1218246"/>
              <a:ext cx="453996" cy="453996"/>
            </a:xfrm>
            <a:prstGeom prst="rect">
              <a:avLst/>
            </a:prstGeom>
            <a:solidFill>
              <a:schemeClr val="accent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70"/>
            <p:cNvSpPr>
              <a:spLocks noEditPoints="1"/>
            </p:cNvSpPr>
            <p:nvPr/>
          </p:nvSpPr>
          <p:spPr bwMode="auto">
            <a:xfrm>
              <a:off x="6572698" y="1298958"/>
              <a:ext cx="180420" cy="292573"/>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52755425"/>
      </p:ext>
    </p:extLst>
  </p:cSld>
  <p:clrMapOvr>
    <a:masterClrMapping/>
  </p:clrMapOvr>
  <mc:AlternateContent xmlns:mc="http://schemas.openxmlformats.org/markup-compatibility/2006" xmlns:p14="http://schemas.microsoft.com/office/powerpoint/2010/main">
    <mc:Choice Requires="p14">
      <p:transition spd="slow" p14:dur="3000" advClick="0" advTm="1000">
        <p14:shred/>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par>
                          <p:cTn id="14" fill="hold">
                            <p:stCondLst>
                              <p:cond delay="1500"/>
                            </p:stCondLst>
                            <p:childTnLst>
                              <p:par>
                                <p:cTn id="15" presetID="16" presetClass="entr" presetSubtype="2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ipe(left)">
                                      <p:cBhvr>
                                        <p:cTn id="25" dur="500"/>
                                        <p:tgtEl>
                                          <p:spTgt spid="42"/>
                                        </p:tgtEl>
                                      </p:cBhvr>
                                    </p:animEffect>
                                  </p:childTnLst>
                                </p:cTn>
                              </p:par>
                            </p:childTnLst>
                          </p:cTn>
                        </p:par>
                        <p:par>
                          <p:cTn id="26" fill="hold">
                            <p:stCondLst>
                              <p:cond delay="3000"/>
                            </p:stCondLst>
                            <p:childTnLst>
                              <p:par>
                                <p:cTn id="27" presetID="22" presetClass="entr" presetSubtype="1" fill="hold" grpId="0" nodeType="afterEffect">
                                  <p:stCondLst>
                                    <p:cond delay="0"/>
                                  </p:stCondLst>
                                  <p:childTnLst>
                                    <p:set>
                                      <p:cBhvr>
                                        <p:cTn id="28" dur="1" fill="hold">
                                          <p:stCondLst>
                                            <p:cond delay="0"/>
                                          </p:stCondLst>
                                        </p:cTn>
                                        <p:tgtEl>
                                          <p:spTgt spid="43">
                                            <p:txEl>
                                              <p:pRg st="0" end="0"/>
                                            </p:txEl>
                                          </p:spTgt>
                                        </p:tgtEl>
                                        <p:attrNameLst>
                                          <p:attrName>style.visibility</p:attrName>
                                        </p:attrNameLst>
                                      </p:cBhvr>
                                      <p:to>
                                        <p:strVal val="visible"/>
                                      </p:to>
                                    </p:set>
                                    <p:animEffect transition="in" filter="wipe(up)">
                                      <p:cBhvr>
                                        <p:cTn id="29" dur="750"/>
                                        <p:tgtEl>
                                          <p:spTgt spid="43">
                                            <p:txEl>
                                              <p:pRg st="0" end="0"/>
                                            </p:txEl>
                                          </p:spTgt>
                                        </p:tgtEl>
                                      </p:cBhvr>
                                    </p:animEffect>
                                  </p:childTnLst>
                                </p:cTn>
                              </p:par>
                            </p:childTnLst>
                          </p:cTn>
                        </p:par>
                        <p:par>
                          <p:cTn id="30" fill="hold">
                            <p:stCondLst>
                              <p:cond delay="3750"/>
                            </p:stCondLst>
                            <p:childTnLst>
                              <p:par>
                                <p:cTn id="31" presetID="22" presetClass="entr" presetSubtype="1" fill="hold" grpId="0" nodeType="afterEffect">
                                  <p:stCondLst>
                                    <p:cond delay="0"/>
                                  </p:stCondLst>
                                  <p:childTnLst>
                                    <p:set>
                                      <p:cBhvr>
                                        <p:cTn id="32" dur="1" fill="hold">
                                          <p:stCondLst>
                                            <p:cond delay="0"/>
                                          </p:stCondLst>
                                        </p:cTn>
                                        <p:tgtEl>
                                          <p:spTgt spid="43">
                                            <p:txEl>
                                              <p:pRg st="1" end="1"/>
                                            </p:txEl>
                                          </p:spTgt>
                                        </p:tgtEl>
                                        <p:attrNameLst>
                                          <p:attrName>style.visibility</p:attrName>
                                        </p:attrNameLst>
                                      </p:cBhvr>
                                      <p:to>
                                        <p:strVal val="visible"/>
                                      </p:to>
                                    </p:set>
                                    <p:animEffect transition="in" filter="wipe(up)">
                                      <p:cBhvr>
                                        <p:cTn id="33" dur="750"/>
                                        <p:tgtEl>
                                          <p:spTgt spid="43">
                                            <p:txEl>
                                              <p:pRg st="1" end="1"/>
                                            </p:txEl>
                                          </p:spTgt>
                                        </p:tgtEl>
                                      </p:cBhvr>
                                    </p:animEffect>
                                  </p:childTnLst>
                                </p:cTn>
                              </p:par>
                            </p:childTnLst>
                          </p:cTn>
                        </p:par>
                        <p:par>
                          <p:cTn id="34" fill="hold">
                            <p:stCondLst>
                              <p:cond delay="4500"/>
                            </p:stCondLst>
                            <p:childTnLst>
                              <p:par>
                                <p:cTn id="35" presetID="22" presetClass="entr" presetSubtype="1" fill="hold" grpId="0" nodeType="afterEffect">
                                  <p:stCondLst>
                                    <p:cond delay="0"/>
                                  </p:stCondLst>
                                  <p:childTnLst>
                                    <p:set>
                                      <p:cBhvr>
                                        <p:cTn id="36" dur="1" fill="hold">
                                          <p:stCondLst>
                                            <p:cond delay="0"/>
                                          </p:stCondLst>
                                        </p:cTn>
                                        <p:tgtEl>
                                          <p:spTgt spid="43">
                                            <p:txEl>
                                              <p:pRg st="2" end="2"/>
                                            </p:txEl>
                                          </p:spTgt>
                                        </p:tgtEl>
                                        <p:attrNameLst>
                                          <p:attrName>style.visibility</p:attrName>
                                        </p:attrNameLst>
                                      </p:cBhvr>
                                      <p:to>
                                        <p:strVal val="visible"/>
                                      </p:to>
                                    </p:set>
                                    <p:animEffect transition="in" filter="wipe(up)">
                                      <p:cBhvr>
                                        <p:cTn id="37" dur="750"/>
                                        <p:tgtEl>
                                          <p:spTgt spid="43">
                                            <p:txEl>
                                              <p:pRg st="2" end="2"/>
                                            </p:txEl>
                                          </p:spTgt>
                                        </p:tgtEl>
                                      </p:cBhvr>
                                    </p:animEffect>
                                  </p:childTnLst>
                                </p:cTn>
                              </p:par>
                            </p:childTnLst>
                          </p:cTn>
                        </p:par>
                        <p:par>
                          <p:cTn id="38" fill="hold">
                            <p:stCondLst>
                              <p:cond delay="5250"/>
                            </p:stCondLst>
                            <p:childTnLst>
                              <p:par>
                                <p:cTn id="39" presetID="22" presetClass="entr" presetSubtype="1" fill="hold" grpId="0" nodeType="afterEffect">
                                  <p:stCondLst>
                                    <p:cond delay="0"/>
                                  </p:stCondLst>
                                  <p:childTnLst>
                                    <p:set>
                                      <p:cBhvr>
                                        <p:cTn id="40" dur="1" fill="hold">
                                          <p:stCondLst>
                                            <p:cond delay="0"/>
                                          </p:stCondLst>
                                        </p:cTn>
                                        <p:tgtEl>
                                          <p:spTgt spid="43">
                                            <p:txEl>
                                              <p:pRg st="3" end="3"/>
                                            </p:txEl>
                                          </p:spTgt>
                                        </p:tgtEl>
                                        <p:attrNameLst>
                                          <p:attrName>style.visibility</p:attrName>
                                        </p:attrNameLst>
                                      </p:cBhvr>
                                      <p:to>
                                        <p:strVal val="visible"/>
                                      </p:to>
                                    </p:set>
                                    <p:animEffect transition="in" filter="wipe(up)">
                                      <p:cBhvr>
                                        <p:cTn id="41" dur="750"/>
                                        <p:tgtEl>
                                          <p:spTgt spid="43">
                                            <p:txEl>
                                              <p:pRg st="3" end="3"/>
                                            </p:txEl>
                                          </p:spTgt>
                                        </p:tgtEl>
                                      </p:cBhvr>
                                    </p:animEffect>
                                  </p:childTnLst>
                                </p:cTn>
                              </p:par>
                            </p:childTnLst>
                          </p:cTn>
                        </p:par>
                        <p:par>
                          <p:cTn id="42" fill="hold">
                            <p:stCondLst>
                              <p:cond delay="6000"/>
                            </p:stCondLst>
                            <p:childTnLst>
                              <p:par>
                                <p:cTn id="43" presetID="22" presetClass="entr" presetSubtype="1" fill="hold" grpId="0" nodeType="afterEffect">
                                  <p:stCondLst>
                                    <p:cond delay="0"/>
                                  </p:stCondLst>
                                  <p:childTnLst>
                                    <p:set>
                                      <p:cBhvr>
                                        <p:cTn id="44" dur="1" fill="hold">
                                          <p:stCondLst>
                                            <p:cond delay="0"/>
                                          </p:stCondLst>
                                        </p:cTn>
                                        <p:tgtEl>
                                          <p:spTgt spid="43">
                                            <p:txEl>
                                              <p:pRg st="4" end="4"/>
                                            </p:txEl>
                                          </p:spTgt>
                                        </p:tgtEl>
                                        <p:attrNameLst>
                                          <p:attrName>style.visibility</p:attrName>
                                        </p:attrNameLst>
                                      </p:cBhvr>
                                      <p:to>
                                        <p:strVal val="visible"/>
                                      </p:to>
                                    </p:set>
                                    <p:animEffect transition="in" filter="wipe(up)">
                                      <p:cBhvr>
                                        <p:cTn id="45" dur="750"/>
                                        <p:tgtEl>
                                          <p:spTgt spid="43">
                                            <p:txEl>
                                              <p:pRg st="4" end="4"/>
                                            </p:txEl>
                                          </p:spTgt>
                                        </p:tgtEl>
                                      </p:cBhvr>
                                    </p:animEffect>
                                  </p:childTnLst>
                                </p:cTn>
                              </p:par>
                            </p:childTnLst>
                          </p:cTn>
                        </p:par>
                        <p:par>
                          <p:cTn id="46" fill="hold">
                            <p:stCondLst>
                              <p:cond delay="6750"/>
                            </p:stCondLst>
                            <p:childTnLst>
                              <p:par>
                                <p:cTn id="47" presetID="22" presetClass="entr" presetSubtype="1" fill="hold" grpId="0" nodeType="afterEffect">
                                  <p:stCondLst>
                                    <p:cond delay="0"/>
                                  </p:stCondLst>
                                  <p:childTnLst>
                                    <p:set>
                                      <p:cBhvr>
                                        <p:cTn id="48" dur="1" fill="hold">
                                          <p:stCondLst>
                                            <p:cond delay="0"/>
                                          </p:stCondLst>
                                        </p:cTn>
                                        <p:tgtEl>
                                          <p:spTgt spid="43">
                                            <p:txEl>
                                              <p:pRg st="5" end="5"/>
                                            </p:txEl>
                                          </p:spTgt>
                                        </p:tgtEl>
                                        <p:attrNameLst>
                                          <p:attrName>style.visibility</p:attrName>
                                        </p:attrNameLst>
                                      </p:cBhvr>
                                      <p:to>
                                        <p:strVal val="visible"/>
                                      </p:to>
                                    </p:set>
                                    <p:animEffect transition="in" filter="wipe(up)">
                                      <p:cBhvr>
                                        <p:cTn id="49" dur="750"/>
                                        <p:tgtEl>
                                          <p:spTgt spid="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42" grpId="0"/>
      <p:bldP spid="4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28</a:t>
            </a:fld>
            <a:endParaRPr lang="en-US"/>
          </a:p>
        </p:txBody>
      </p:sp>
      <p:graphicFrame>
        <p:nvGraphicFramePr>
          <p:cNvPr id="14" name="Chart 13"/>
          <p:cNvGraphicFramePr/>
          <p:nvPr>
            <p:extLst>
              <p:ext uri="{D42A27DB-BD31-4B8C-83A1-F6EECF244321}">
                <p14:modId xmlns:p14="http://schemas.microsoft.com/office/powerpoint/2010/main" val="2973600828"/>
              </p:ext>
            </p:extLst>
          </p:nvPr>
        </p:nvGraphicFramePr>
        <p:xfrm>
          <a:off x="375596" y="839960"/>
          <a:ext cx="5123678" cy="2817627"/>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3"/>
          <p:cNvGrpSpPr/>
          <p:nvPr/>
        </p:nvGrpSpPr>
        <p:grpSpPr>
          <a:xfrm>
            <a:off x="353795" y="1086278"/>
            <a:ext cx="325730" cy="1955191"/>
            <a:chOff x="353795" y="1086278"/>
            <a:chExt cx="325730" cy="1955191"/>
          </a:xfrm>
        </p:grpSpPr>
        <p:sp>
          <p:nvSpPr>
            <p:cNvPr id="15" name="TextBox 14"/>
            <p:cNvSpPr txBox="1"/>
            <p:nvPr/>
          </p:nvSpPr>
          <p:spPr>
            <a:xfrm>
              <a:off x="353795" y="2795248"/>
              <a:ext cx="255198" cy="246221"/>
            </a:xfrm>
            <a:prstGeom prst="rect">
              <a:avLst/>
            </a:prstGeom>
            <a:noFill/>
          </p:spPr>
          <p:txBody>
            <a:bodyPr wrap="none" rtlCol="0">
              <a:spAutoFit/>
            </a:bodyPr>
            <a:lstStyle/>
            <a:p>
              <a:r>
                <a:rPr lang="en-US" sz="1000" dirty="0" smtClean="0"/>
                <a:t>0</a:t>
              </a:r>
              <a:endParaRPr lang="en-US" sz="1000" dirty="0"/>
            </a:p>
          </p:txBody>
        </p:sp>
        <p:sp>
          <p:nvSpPr>
            <p:cNvPr id="16" name="TextBox 15"/>
            <p:cNvSpPr txBox="1"/>
            <p:nvPr/>
          </p:nvSpPr>
          <p:spPr>
            <a:xfrm>
              <a:off x="353795" y="2549027"/>
              <a:ext cx="325730" cy="246221"/>
            </a:xfrm>
            <a:prstGeom prst="rect">
              <a:avLst/>
            </a:prstGeom>
            <a:noFill/>
          </p:spPr>
          <p:txBody>
            <a:bodyPr wrap="none" rtlCol="0">
              <a:spAutoFit/>
            </a:bodyPr>
            <a:lstStyle/>
            <a:p>
              <a:r>
                <a:rPr lang="en-US" sz="1000" dirty="0" smtClean="0"/>
                <a:t>10</a:t>
              </a:r>
              <a:endParaRPr lang="en-US" sz="1000" dirty="0"/>
            </a:p>
          </p:txBody>
        </p:sp>
        <p:sp>
          <p:nvSpPr>
            <p:cNvPr id="17" name="TextBox 16"/>
            <p:cNvSpPr txBox="1"/>
            <p:nvPr/>
          </p:nvSpPr>
          <p:spPr>
            <a:xfrm>
              <a:off x="353795" y="2322399"/>
              <a:ext cx="325730" cy="246221"/>
            </a:xfrm>
            <a:prstGeom prst="rect">
              <a:avLst/>
            </a:prstGeom>
            <a:noFill/>
          </p:spPr>
          <p:txBody>
            <a:bodyPr wrap="none" rtlCol="0">
              <a:spAutoFit/>
            </a:bodyPr>
            <a:lstStyle/>
            <a:p>
              <a:r>
                <a:rPr lang="en-US" sz="1000" dirty="0" smtClean="0"/>
                <a:t>20</a:t>
              </a:r>
              <a:endParaRPr lang="en-US" sz="1000" dirty="0"/>
            </a:p>
          </p:txBody>
        </p:sp>
        <p:sp>
          <p:nvSpPr>
            <p:cNvPr id="18" name="TextBox 17"/>
            <p:cNvSpPr txBox="1"/>
            <p:nvPr/>
          </p:nvSpPr>
          <p:spPr>
            <a:xfrm>
              <a:off x="353795" y="2071162"/>
              <a:ext cx="325730" cy="246221"/>
            </a:xfrm>
            <a:prstGeom prst="rect">
              <a:avLst/>
            </a:prstGeom>
            <a:noFill/>
          </p:spPr>
          <p:txBody>
            <a:bodyPr wrap="none" rtlCol="0">
              <a:spAutoFit/>
            </a:bodyPr>
            <a:lstStyle/>
            <a:p>
              <a:r>
                <a:rPr lang="en-US" sz="1000" dirty="0" smtClean="0"/>
                <a:t>30</a:t>
              </a:r>
              <a:endParaRPr lang="en-US" sz="1000" dirty="0"/>
            </a:p>
          </p:txBody>
        </p:sp>
        <p:sp>
          <p:nvSpPr>
            <p:cNvPr id="19" name="TextBox 18"/>
            <p:cNvSpPr txBox="1"/>
            <p:nvPr/>
          </p:nvSpPr>
          <p:spPr>
            <a:xfrm>
              <a:off x="353795" y="1824941"/>
              <a:ext cx="325730" cy="246221"/>
            </a:xfrm>
            <a:prstGeom prst="rect">
              <a:avLst/>
            </a:prstGeom>
            <a:noFill/>
          </p:spPr>
          <p:txBody>
            <a:bodyPr wrap="none" rtlCol="0">
              <a:spAutoFit/>
            </a:bodyPr>
            <a:lstStyle/>
            <a:p>
              <a:r>
                <a:rPr lang="en-US" sz="1000" dirty="0" smtClean="0"/>
                <a:t>40</a:t>
              </a:r>
              <a:endParaRPr lang="en-US" sz="1000" dirty="0"/>
            </a:p>
          </p:txBody>
        </p:sp>
        <p:sp>
          <p:nvSpPr>
            <p:cNvPr id="20" name="TextBox 19"/>
            <p:cNvSpPr txBox="1"/>
            <p:nvPr/>
          </p:nvSpPr>
          <p:spPr>
            <a:xfrm>
              <a:off x="353795" y="1578720"/>
              <a:ext cx="325730" cy="246221"/>
            </a:xfrm>
            <a:prstGeom prst="rect">
              <a:avLst/>
            </a:prstGeom>
            <a:noFill/>
          </p:spPr>
          <p:txBody>
            <a:bodyPr wrap="none" rtlCol="0">
              <a:spAutoFit/>
            </a:bodyPr>
            <a:lstStyle/>
            <a:p>
              <a:r>
                <a:rPr lang="en-US" sz="1000" dirty="0" smtClean="0"/>
                <a:t>50</a:t>
              </a:r>
              <a:endParaRPr lang="en-US" sz="1000" dirty="0"/>
            </a:p>
          </p:txBody>
        </p:sp>
        <p:sp>
          <p:nvSpPr>
            <p:cNvPr id="21" name="TextBox 20"/>
            <p:cNvSpPr txBox="1"/>
            <p:nvPr/>
          </p:nvSpPr>
          <p:spPr>
            <a:xfrm>
              <a:off x="353795" y="1332499"/>
              <a:ext cx="325730" cy="246221"/>
            </a:xfrm>
            <a:prstGeom prst="rect">
              <a:avLst/>
            </a:prstGeom>
            <a:noFill/>
          </p:spPr>
          <p:txBody>
            <a:bodyPr wrap="none" rtlCol="0">
              <a:spAutoFit/>
            </a:bodyPr>
            <a:lstStyle/>
            <a:p>
              <a:r>
                <a:rPr lang="en-US" sz="1000" dirty="0" smtClean="0"/>
                <a:t>60</a:t>
              </a:r>
              <a:endParaRPr lang="en-US" sz="1000" dirty="0"/>
            </a:p>
          </p:txBody>
        </p:sp>
        <p:sp>
          <p:nvSpPr>
            <p:cNvPr id="22" name="TextBox 21"/>
            <p:cNvSpPr txBox="1"/>
            <p:nvPr/>
          </p:nvSpPr>
          <p:spPr>
            <a:xfrm>
              <a:off x="353795" y="1086278"/>
              <a:ext cx="325730" cy="246221"/>
            </a:xfrm>
            <a:prstGeom prst="rect">
              <a:avLst/>
            </a:prstGeom>
            <a:noFill/>
          </p:spPr>
          <p:txBody>
            <a:bodyPr wrap="none" rtlCol="0">
              <a:spAutoFit/>
            </a:bodyPr>
            <a:lstStyle/>
            <a:p>
              <a:r>
                <a:rPr lang="en-US" sz="1000" dirty="0" smtClean="0"/>
                <a:t>70</a:t>
              </a:r>
              <a:endParaRPr lang="en-US" sz="1000" dirty="0"/>
            </a:p>
          </p:txBody>
        </p:sp>
      </p:grpSp>
      <p:sp>
        <p:nvSpPr>
          <p:cNvPr id="42" name="TextBox 41"/>
          <p:cNvSpPr txBox="1"/>
          <p:nvPr/>
        </p:nvSpPr>
        <p:spPr>
          <a:xfrm>
            <a:off x="6964325" y="1188702"/>
            <a:ext cx="1859605" cy="430887"/>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a:t>
            </a:r>
            <a:r>
              <a:rPr lang="en-US" sz="1100" b="1" dirty="0" smtClean="0">
                <a:solidFill>
                  <a:schemeClr val="accent4"/>
                </a:solidFill>
                <a:latin typeface="PT Sans" panose="020B0503020203020204" pitchFamily="34" charset="0"/>
              </a:rPr>
              <a:t>printing</a:t>
            </a:r>
            <a:endParaRPr lang="en-US" sz="1100" b="1" dirty="0">
              <a:solidFill>
                <a:schemeClr val="accent4"/>
              </a:solidFill>
              <a:latin typeface="PT Sans Caption" panose="020B0603020203020204" pitchFamily="34" charset="0"/>
            </a:endParaRPr>
          </a:p>
        </p:txBody>
      </p:sp>
      <p:sp>
        <p:nvSpPr>
          <p:cNvPr id="43" name="TextBox 42"/>
          <p:cNvSpPr txBox="1"/>
          <p:nvPr/>
        </p:nvSpPr>
        <p:spPr>
          <a:xfrm>
            <a:off x="6536513" y="1919229"/>
            <a:ext cx="2287417"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grpSp>
        <p:nvGrpSpPr>
          <p:cNvPr id="2" name="Group 1"/>
          <p:cNvGrpSpPr/>
          <p:nvPr/>
        </p:nvGrpSpPr>
        <p:grpSpPr>
          <a:xfrm>
            <a:off x="6309515" y="1218246"/>
            <a:ext cx="453996" cy="453996"/>
            <a:chOff x="6435910" y="1218246"/>
            <a:chExt cx="453996" cy="453996"/>
          </a:xfrm>
        </p:grpSpPr>
        <p:sp>
          <p:nvSpPr>
            <p:cNvPr id="44" name="Rectangle 43"/>
            <p:cNvSpPr/>
            <p:nvPr/>
          </p:nvSpPr>
          <p:spPr>
            <a:xfrm rot="13500000">
              <a:off x="6435910" y="1218246"/>
              <a:ext cx="453996" cy="453996"/>
            </a:xfrm>
            <a:prstGeom prst="rect">
              <a:avLst/>
            </a:prstGeom>
            <a:solidFill>
              <a:schemeClr val="accent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70"/>
            <p:cNvSpPr>
              <a:spLocks noEditPoints="1"/>
            </p:cNvSpPr>
            <p:nvPr/>
          </p:nvSpPr>
          <p:spPr bwMode="auto">
            <a:xfrm>
              <a:off x="6572698" y="1298958"/>
              <a:ext cx="180420" cy="292573"/>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2090978" y="3915903"/>
            <a:ext cx="1797225" cy="307086"/>
            <a:chOff x="2090978" y="3915903"/>
            <a:chExt cx="1797225" cy="307086"/>
          </a:xfrm>
        </p:grpSpPr>
        <p:sp>
          <p:nvSpPr>
            <p:cNvPr id="33" name="Rectangle 32"/>
            <p:cNvSpPr/>
            <p:nvPr/>
          </p:nvSpPr>
          <p:spPr>
            <a:xfrm rot="13500000">
              <a:off x="2090978" y="3915903"/>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rot="13500000">
              <a:off x="2877786" y="3915904"/>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rot="13500000">
              <a:off x="3581118" y="3915904"/>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175293" y="1726750"/>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50</a:t>
            </a:r>
            <a:endParaRPr lang="en-US" sz="1100" b="1" dirty="0">
              <a:solidFill>
                <a:schemeClr val="bg1"/>
              </a:solidFill>
              <a:latin typeface="PT Sans Caption" panose="020B0603020203020204" pitchFamily="34" charset="0"/>
            </a:endParaRPr>
          </a:p>
        </p:txBody>
      </p:sp>
      <p:sp>
        <p:nvSpPr>
          <p:cNvPr id="24" name="TextBox 23"/>
          <p:cNvSpPr txBox="1"/>
          <p:nvPr/>
        </p:nvSpPr>
        <p:spPr>
          <a:xfrm>
            <a:off x="4175293" y="2287417"/>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30</a:t>
            </a:r>
            <a:endParaRPr lang="en-US" sz="1100" b="1" dirty="0">
              <a:solidFill>
                <a:schemeClr val="bg1"/>
              </a:solidFill>
              <a:latin typeface="PT Sans Caption" panose="020B0603020203020204" pitchFamily="34" charset="0"/>
            </a:endParaRPr>
          </a:p>
        </p:txBody>
      </p:sp>
      <p:sp>
        <p:nvSpPr>
          <p:cNvPr id="25" name="TextBox 24"/>
          <p:cNvSpPr txBox="1"/>
          <p:nvPr/>
        </p:nvSpPr>
        <p:spPr>
          <a:xfrm>
            <a:off x="4175293" y="2672137"/>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30</a:t>
            </a:r>
            <a:endParaRPr lang="en-US" sz="1100" b="1" dirty="0">
              <a:solidFill>
                <a:schemeClr val="bg1"/>
              </a:solidFill>
              <a:latin typeface="PT Sans Caption" panose="020B0603020203020204" pitchFamily="34" charset="0"/>
            </a:endParaRPr>
          </a:p>
        </p:txBody>
      </p:sp>
    </p:spTree>
    <p:extLst>
      <p:ext uri="{BB962C8B-B14F-4D97-AF65-F5344CB8AC3E}">
        <p14:creationId xmlns:p14="http://schemas.microsoft.com/office/powerpoint/2010/main" val="1912897738"/>
      </p:ext>
    </p:extLst>
  </p:cSld>
  <p:clrMapOvr>
    <a:masterClrMapping/>
  </p:clrMapOvr>
  <mc:AlternateContent xmlns:mc="http://schemas.openxmlformats.org/markup-compatibility/2006" xmlns:p14="http://schemas.microsoft.com/office/powerpoint/2010/main">
    <mc:Choice Requires="p14">
      <p:transition spd="slow" p14:dur="3000" advClick="0" advTm="1000">
        <p14:shred/>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animEffect transition="in" filter="wipe(up)">
                                      <p:cBhvr>
                                        <p:cTn id="23" dur="500"/>
                                        <p:tgtEl>
                                          <p:spTgt spid="43">
                                            <p:txEl>
                                              <p:pRg st="0" end="0"/>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43">
                                            <p:txEl>
                                              <p:pRg st="1" end="1"/>
                                            </p:txEl>
                                          </p:spTgt>
                                        </p:tgtEl>
                                        <p:attrNameLst>
                                          <p:attrName>style.visibility</p:attrName>
                                        </p:attrNameLst>
                                      </p:cBhvr>
                                      <p:to>
                                        <p:strVal val="visible"/>
                                      </p:to>
                                    </p:set>
                                    <p:animEffect transition="in" filter="wipe(up)">
                                      <p:cBhvr>
                                        <p:cTn id="27" dur="500"/>
                                        <p:tgtEl>
                                          <p:spTgt spid="43">
                                            <p:txEl>
                                              <p:pRg st="1" end="1"/>
                                            </p:txEl>
                                          </p:spTgt>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43">
                                            <p:txEl>
                                              <p:pRg st="2" end="2"/>
                                            </p:txEl>
                                          </p:spTgt>
                                        </p:tgtEl>
                                        <p:attrNameLst>
                                          <p:attrName>style.visibility</p:attrName>
                                        </p:attrNameLst>
                                      </p:cBhvr>
                                      <p:to>
                                        <p:strVal val="visible"/>
                                      </p:to>
                                    </p:set>
                                    <p:animEffect transition="in" filter="wipe(up)">
                                      <p:cBhvr>
                                        <p:cTn id="31" dur="500"/>
                                        <p:tgtEl>
                                          <p:spTgt spid="43">
                                            <p:txEl>
                                              <p:pRg st="2" end="2"/>
                                            </p:txEl>
                                          </p:spTgt>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43">
                                            <p:txEl>
                                              <p:pRg st="3" end="3"/>
                                            </p:txEl>
                                          </p:spTgt>
                                        </p:tgtEl>
                                        <p:attrNameLst>
                                          <p:attrName>style.visibility</p:attrName>
                                        </p:attrNameLst>
                                      </p:cBhvr>
                                      <p:to>
                                        <p:strVal val="visible"/>
                                      </p:to>
                                    </p:set>
                                    <p:animEffect transition="in" filter="wipe(up)">
                                      <p:cBhvr>
                                        <p:cTn id="35" dur="500"/>
                                        <p:tgtEl>
                                          <p:spTgt spid="43">
                                            <p:txEl>
                                              <p:pRg st="3" end="3"/>
                                            </p:txEl>
                                          </p:spTgt>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43">
                                            <p:txEl>
                                              <p:pRg st="4" end="4"/>
                                            </p:txEl>
                                          </p:spTgt>
                                        </p:tgtEl>
                                        <p:attrNameLst>
                                          <p:attrName>style.visibility</p:attrName>
                                        </p:attrNameLst>
                                      </p:cBhvr>
                                      <p:to>
                                        <p:strVal val="visible"/>
                                      </p:to>
                                    </p:set>
                                    <p:animEffect transition="in" filter="wipe(up)">
                                      <p:cBhvr>
                                        <p:cTn id="39" dur="500"/>
                                        <p:tgtEl>
                                          <p:spTgt spid="43">
                                            <p:txEl>
                                              <p:pRg st="4" end="4"/>
                                            </p:txEl>
                                          </p:spTgt>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43">
                                            <p:txEl>
                                              <p:pRg st="5" end="5"/>
                                            </p:txEl>
                                          </p:spTgt>
                                        </p:tgtEl>
                                        <p:attrNameLst>
                                          <p:attrName>style.visibility</p:attrName>
                                        </p:attrNameLst>
                                      </p:cBhvr>
                                      <p:to>
                                        <p:strVal val="visible"/>
                                      </p:to>
                                    </p:set>
                                    <p:animEffect transition="in" filter="wipe(up)">
                                      <p:cBhvr>
                                        <p:cTn id="43" dur="500"/>
                                        <p:tgtEl>
                                          <p:spTgt spid="43">
                                            <p:txEl>
                                              <p:pRg st="5" end="5"/>
                                            </p:txEl>
                                          </p:spTgt>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up)">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42" grpId="0"/>
      <p:bldP spid="4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29</a:t>
            </a:fld>
            <a:endParaRPr lang="en-US"/>
          </a:p>
        </p:txBody>
      </p:sp>
      <p:graphicFrame>
        <p:nvGraphicFramePr>
          <p:cNvPr id="14" name="Chart 13"/>
          <p:cNvGraphicFramePr/>
          <p:nvPr>
            <p:extLst>
              <p:ext uri="{D42A27DB-BD31-4B8C-83A1-F6EECF244321}">
                <p14:modId xmlns:p14="http://schemas.microsoft.com/office/powerpoint/2010/main" val="2163813719"/>
              </p:ext>
            </p:extLst>
          </p:nvPr>
        </p:nvGraphicFramePr>
        <p:xfrm>
          <a:off x="469489" y="934314"/>
          <a:ext cx="5123678" cy="2817627"/>
        </p:xfrm>
        <a:graphic>
          <a:graphicData uri="http://schemas.openxmlformats.org/drawingml/2006/chart">
            <c:chart xmlns:c="http://schemas.openxmlformats.org/drawingml/2006/chart" xmlns:r="http://schemas.openxmlformats.org/officeDocument/2006/relationships" r:id="rId2"/>
          </a:graphicData>
        </a:graphic>
      </p:graphicFrame>
      <p:sp>
        <p:nvSpPr>
          <p:cNvPr id="42" name="TextBox 41"/>
          <p:cNvSpPr txBox="1"/>
          <p:nvPr/>
        </p:nvSpPr>
        <p:spPr>
          <a:xfrm>
            <a:off x="6964325" y="1188702"/>
            <a:ext cx="1859605" cy="430887"/>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a:t>
            </a:r>
            <a:r>
              <a:rPr lang="en-US" sz="1100" b="1" dirty="0" smtClean="0">
                <a:solidFill>
                  <a:schemeClr val="accent4"/>
                </a:solidFill>
                <a:latin typeface="PT Sans" panose="020B0503020203020204" pitchFamily="34" charset="0"/>
              </a:rPr>
              <a:t>printing</a:t>
            </a:r>
            <a:endParaRPr lang="en-US" sz="1100" b="1" dirty="0">
              <a:solidFill>
                <a:schemeClr val="accent4"/>
              </a:solidFill>
              <a:latin typeface="PT Sans Caption" panose="020B0603020203020204" pitchFamily="34" charset="0"/>
            </a:endParaRPr>
          </a:p>
        </p:txBody>
      </p:sp>
      <p:sp>
        <p:nvSpPr>
          <p:cNvPr id="43" name="TextBox 42"/>
          <p:cNvSpPr txBox="1"/>
          <p:nvPr/>
        </p:nvSpPr>
        <p:spPr>
          <a:xfrm>
            <a:off x="6536513" y="1919229"/>
            <a:ext cx="2287417"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grpSp>
        <p:nvGrpSpPr>
          <p:cNvPr id="2" name="Group 1"/>
          <p:cNvGrpSpPr/>
          <p:nvPr/>
        </p:nvGrpSpPr>
        <p:grpSpPr>
          <a:xfrm>
            <a:off x="6309515" y="1218246"/>
            <a:ext cx="453996" cy="453996"/>
            <a:chOff x="6435910" y="1218246"/>
            <a:chExt cx="453996" cy="453996"/>
          </a:xfrm>
        </p:grpSpPr>
        <p:sp>
          <p:nvSpPr>
            <p:cNvPr id="44" name="Rectangle 43"/>
            <p:cNvSpPr/>
            <p:nvPr/>
          </p:nvSpPr>
          <p:spPr>
            <a:xfrm rot="13500000">
              <a:off x="6435910" y="1218246"/>
              <a:ext cx="453996" cy="453996"/>
            </a:xfrm>
            <a:prstGeom prst="rect">
              <a:avLst/>
            </a:prstGeom>
            <a:solidFill>
              <a:schemeClr val="accent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70"/>
            <p:cNvSpPr>
              <a:spLocks noEditPoints="1"/>
            </p:cNvSpPr>
            <p:nvPr/>
          </p:nvSpPr>
          <p:spPr bwMode="auto">
            <a:xfrm>
              <a:off x="6572698" y="1298958"/>
              <a:ext cx="180420" cy="292573"/>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2090978" y="3915903"/>
            <a:ext cx="1797225" cy="307086"/>
            <a:chOff x="2090978" y="3915903"/>
            <a:chExt cx="1797225" cy="307086"/>
          </a:xfrm>
        </p:grpSpPr>
        <p:sp>
          <p:nvSpPr>
            <p:cNvPr id="33" name="Rectangle 32"/>
            <p:cNvSpPr/>
            <p:nvPr/>
          </p:nvSpPr>
          <p:spPr>
            <a:xfrm rot="13500000">
              <a:off x="2090978" y="3915903"/>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rot="13500000">
              <a:off x="2877786" y="3915904"/>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rot="13500000">
              <a:off x="3581118" y="3915904"/>
              <a:ext cx="307085" cy="3070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6318055"/>
      </p:ext>
    </p:extLst>
  </p:cSld>
  <p:clrMapOvr>
    <a:masterClrMapping/>
  </p:clrMapOvr>
  <mc:AlternateContent xmlns:mc="http://schemas.openxmlformats.org/markup-compatibility/2006" xmlns:p14="http://schemas.microsoft.com/office/powerpoint/2010/main">
    <mc:Choice Requires="p14">
      <p:transition spd="slow" p14:dur="1200" advClick="0" advTm="1000">
        <p14:flip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750"/>
                                        <p:tgtEl>
                                          <p:spTgt spid="14"/>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250"/>
                            </p:stCondLst>
                            <p:childTnLst>
                              <p:par>
                                <p:cTn id="13" presetID="22" presetClass="entr" presetSubtype="8"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par>
                          <p:cTn id="16" fill="hold">
                            <p:stCondLst>
                              <p:cond delay="1750"/>
                            </p:stCondLst>
                            <p:childTnLst>
                              <p:par>
                                <p:cTn id="17" presetID="22" presetClass="entr" presetSubtype="1" fill="hold" grpId="0" nodeType="afterEffect">
                                  <p:stCondLst>
                                    <p:cond delay="0"/>
                                  </p:stCondLst>
                                  <p:childTnLst>
                                    <p:set>
                                      <p:cBhvr>
                                        <p:cTn id="18" dur="1" fill="hold">
                                          <p:stCondLst>
                                            <p:cond delay="0"/>
                                          </p:stCondLst>
                                        </p:cTn>
                                        <p:tgtEl>
                                          <p:spTgt spid="43">
                                            <p:txEl>
                                              <p:pRg st="0" end="0"/>
                                            </p:txEl>
                                          </p:spTgt>
                                        </p:tgtEl>
                                        <p:attrNameLst>
                                          <p:attrName>style.visibility</p:attrName>
                                        </p:attrNameLst>
                                      </p:cBhvr>
                                      <p:to>
                                        <p:strVal val="visible"/>
                                      </p:to>
                                    </p:set>
                                    <p:animEffect transition="in" filter="wipe(up)">
                                      <p:cBhvr>
                                        <p:cTn id="19" dur="500"/>
                                        <p:tgtEl>
                                          <p:spTgt spid="43">
                                            <p:txEl>
                                              <p:pRg st="0" end="0"/>
                                            </p:txEl>
                                          </p:spTgt>
                                        </p:tgtEl>
                                      </p:cBhvr>
                                    </p:animEffect>
                                  </p:childTnLst>
                                </p:cTn>
                              </p:par>
                            </p:childTnLst>
                          </p:cTn>
                        </p:par>
                        <p:par>
                          <p:cTn id="20" fill="hold">
                            <p:stCondLst>
                              <p:cond delay="2250"/>
                            </p:stCondLst>
                            <p:childTnLst>
                              <p:par>
                                <p:cTn id="21" presetID="22" presetClass="entr" presetSubtype="1" fill="hold" grpId="0" nodeType="afterEffect">
                                  <p:stCondLst>
                                    <p:cond delay="0"/>
                                  </p:stCondLst>
                                  <p:childTnLst>
                                    <p:set>
                                      <p:cBhvr>
                                        <p:cTn id="22" dur="1" fill="hold">
                                          <p:stCondLst>
                                            <p:cond delay="0"/>
                                          </p:stCondLst>
                                        </p:cTn>
                                        <p:tgtEl>
                                          <p:spTgt spid="43">
                                            <p:txEl>
                                              <p:pRg st="1" end="1"/>
                                            </p:txEl>
                                          </p:spTgt>
                                        </p:tgtEl>
                                        <p:attrNameLst>
                                          <p:attrName>style.visibility</p:attrName>
                                        </p:attrNameLst>
                                      </p:cBhvr>
                                      <p:to>
                                        <p:strVal val="visible"/>
                                      </p:to>
                                    </p:set>
                                    <p:animEffect transition="in" filter="wipe(up)">
                                      <p:cBhvr>
                                        <p:cTn id="23" dur="500"/>
                                        <p:tgtEl>
                                          <p:spTgt spid="43">
                                            <p:txEl>
                                              <p:pRg st="1" end="1"/>
                                            </p:txEl>
                                          </p:spTgt>
                                        </p:tgtEl>
                                      </p:cBhvr>
                                    </p:animEffect>
                                  </p:childTnLst>
                                </p:cTn>
                              </p:par>
                            </p:childTnLst>
                          </p:cTn>
                        </p:par>
                        <p:par>
                          <p:cTn id="24" fill="hold">
                            <p:stCondLst>
                              <p:cond delay="2750"/>
                            </p:stCondLst>
                            <p:childTnLst>
                              <p:par>
                                <p:cTn id="25" presetID="22" presetClass="entr" presetSubtype="1" fill="hold" grpId="0" nodeType="afterEffect">
                                  <p:stCondLst>
                                    <p:cond delay="0"/>
                                  </p:stCondLst>
                                  <p:childTnLst>
                                    <p:set>
                                      <p:cBhvr>
                                        <p:cTn id="26" dur="1" fill="hold">
                                          <p:stCondLst>
                                            <p:cond delay="0"/>
                                          </p:stCondLst>
                                        </p:cTn>
                                        <p:tgtEl>
                                          <p:spTgt spid="43">
                                            <p:txEl>
                                              <p:pRg st="2" end="2"/>
                                            </p:txEl>
                                          </p:spTgt>
                                        </p:tgtEl>
                                        <p:attrNameLst>
                                          <p:attrName>style.visibility</p:attrName>
                                        </p:attrNameLst>
                                      </p:cBhvr>
                                      <p:to>
                                        <p:strVal val="visible"/>
                                      </p:to>
                                    </p:set>
                                    <p:animEffect transition="in" filter="wipe(up)">
                                      <p:cBhvr>
                                        <p:cTn id="27" dur="500"/>
                                        <p:tgtEl>
                                          <p:spTgt spid="43">
                                            <p:txEl>
                                              <p:pRg st="2" end="2"/>
                                            </p:txEl>
                                          </p:spTgt>
                                        </p:tgtEl>
                                      </p:cBhvr>
                                    </p:animEffect>
                                  </p:childTnLst>
                                </p:cTn>
                              </p:par>
                            </p:childTnLst>
                          </p:cTn>
                        </p:par>
                        <p:par>
                          <p:cTn id="28" fill="hold">
                            <p:stCondLst>
                              <p:cond delay="3250"/>
                            </p:stCondLst>
                            <p:childTnLst>
                              <p:par>
                                <p:cTn id="29" presetID="22" presetClass="entr" presetSubtype="1" fill="hold" grpId="0" nodeType="afterEffect">
                                  <p:stCondLst>
                                    <p:cond delay="0"/>
                                  </p:stCondLst>
                                  <p:childTnLst>
                                    <p:set>
                                      <p:cBhvr>
                                        <p:cTn id="30" dur="1" fill="hold">
                                          <p:stCondLst>
                                            <p:cond delay="0"/>
                                          </p:stCondLst>
                                        </p:cTn>
                                        <p:tgtEl>
                                          <p:spTgt spid="43">
                                            <p:txEl>
                                              <p:pRg st="3" end="3"/>
                                            </p:txEl>
                                          </p:spTgt>
                                        </p:tgtEl>
                                        <p:attrNameLst>
                                          <p:attrName>style.visibility</p:attrName>
                                        </p:attrNameLst>
                                      </p:cBhvr>
                                      <p:to>
                                        <p:strVal val="visible"/>
                                      </p:to>
                                    </p:set>
                                    <p:animEffect transition="in" filter="wipe(up)">
                                      <p:cBhvr>
                                        <p:cTn id="31" dur="500"/>
                                        <p:tgtEl>
                                          <p:spTgt spid="43">
                                            <p:txEl>
                                              <p:pRg st="3" end="3"/>
                                            </p:txEl>
                                          </p:spTgt>
                                        </p:tgtEl>
                                      </p:cBhvr>
                                    </p:animEffect>
                                  </p:childTnLst>
                                </p:cTn>
                              </p:par>
                            </p:childTnLst>
                          </p:cTn>
                        </p:par>
                        <p:par>
                          <p:cTn id="32" fill="hold">
                            <p:stCondLst>
                              <p:cond delay="3750"/>
                            </p:stCondLst>
                            <p:childTnLst>
                              <p:par>
                                <p:cTn id="33" presetID="22" presetClass="entr" presetSubtype="1" fill="hold" grpId="0" nodeType="afterEffect">
                                  <p:stCondLst>
                                    <p:cond delay="0"/>
                                  </p:stCondLst>
                                  <p:childTnLst>
                                    <p:set>
                                      <p:cBhvr>
                                        <p:cTn id="34" dur="1" fill="hold">
                                          <p:stCondLst>
                                            <p:cond delay="0"/>
                                          </p:stCondLst>
                                        </p:cTn>
                                        <p:tgtEl>
                                          <p:spTgt spid="43">
                                            <p:txEl>
                                              <p:pRg st="4" end="4"/>
                                            </p:txEl>
                                          </p:spTgt>
                                        </p:tgtEl>
                                        <p:attrNameLst>
                                          <p:attrName>style.visibility</p:attrName>
                                        </p:attrNameLst>
                                      </p:cBhvr>
                                      <p:to>
                                        <p:strVal val="visible"/>
                                      </p:to>
                                    </p:set>
                                    <p:animEffect transition="in" filter="wipe(up)">
                                      <p:cBhvr>
                                        <p:cTn id="35" dur="500"/>
                                        <p:tgtEl>
                                          <p:spTgt spid="43">
                                            <p:txEl>
                                              <p:pRg st="4" end="4"/>
                                            </p:txEl>
                                          </p:spTgt>
                                        </p:tgtEl>
                                      </p:cBhvr>
                                    </p:animEffect>
                                  </p:childTnLst>
                                </p:cTn>
                              </p:par>
                            </p:childTnLst>
                          </p:cTn>
                        </p:par>
                        <p:par>
                          <p:cTn id="36" fill="hold">
                            <p:stCondLst>
                              <p:cond delay="4250"/>
                            </p:stCondLst>
                            <p:childTnLst>
                              <p:par>
                                <p:cTn id="37" presetID="22" presetClass="entr" presetSubtype="1" fill="hold" grpId="0" nodeType="afterEffect">
                                  <p:stCondLst>
                                    <p:cond delay="0"/>
                                  </p:stCondLst>
                                  <p:childTnLst>
                                    <p:set>
                                      <p:cBhvr>
                                        <p:cTn id="38" dur="1" fill="hold">
                                          <p:stCondLst>
                                            <p:cond delay="0"/>
                                          </p:stCondLst>
                                        </p:cTn>
                                        <p:tgtEl>
                                          <p:spTgt spid="43">
                                            <p:txEl>
                                              <p:pRg st="5" end="5"/>
                                            </p:txEl>
                                          </p:spTgt>
                                        </p:tgtEl>
                                        <p:attrNameLst>
                                          <p:attrName>style.visibility</p:attrName>
                                        </p:attrNameLst>
                                      </p:cBhvr>
                                      <p:to>
                                        <p:strVal val="visible"/>
                                      </p:to>
                                    </p:set>
                                    <p:animEffect transition="in" filter="wipe(up)">
                                      <p:cBhvr>
                                        <p:cTn id="39" dur="500"/>
                                        <p:tgtEl>
                                          <p:spTgt spid="43">
                                            <p:txEl>
                                              <p:pRg st="5" end="5"/>
                                            </p:txEl>
                                          </p:spTgt>
                                        </p:tgtEl>
                                      </p:cBhvr>
                                    </p:animEffect>
                                  </p:childTnLst>
                                </p:cTn>
                              </p:par>
                            </p:childTnLst>
                          </p:cTn>
                        </p:par>
                        <p:par>
                          <p:cTn id="40" fill="hold">
                            <p:stCondLst>
                              <p:cond delay="4750"/>
                            </p:stCondLst>
                            <p:childTnLst>
                              <p:par>
                                <p:cTn id="41" presetID="22" presetClass="entr" presetSubtype="1"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up)">
                                      <p:cBhvr>
                                        <p:cTn id="4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42" grpId="0"/>
      <p:bldP spid="4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95400" y="796115"/>
            <a:ext cx="6553200" cy="477054"/>
          </a:xfrm>
          <a:prstGeom prst="rect">
            <a:avLst/>
          </a:prstGeom>
          <a:noFill/>
        </p:spPr>
        <p:txBody>
          <a:bodyPr wrap="square" rtlCol="0">
            <a:spAutoFit/>
          </a:bodyPr>
          <a:lstStyle/>
          <a:p>
            <a:pPr algn="ctr">
              <a:lnSpc>
                <a:spcPts val="1500"/>
              </a:lnSpc>
              <a:spcBef>
                <a:spcPts val="1800"/>
              </a:spcBef>
            </a:pPr>
            <a:r>
              <a:rPr lang="en-US" sz="900" dirty="0" smtClean="0">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latin typeface="PT Sans" panose="020B0503020203020204" pitchFamily="34" charset="0"/>
            </a:endParaRPr>
          </a:p>
        </p:txBody>
      </p:sp>
      <p:sp>
        <p:nvSpPr>
          <p:cNvPr id="11" name="Title 10"/>
          <p:cNvSpPr>
            <a:spLocks noGrp="1"/>
          </p:cNvSpPr>
          <p:nvPr>
            <p:ph type="ctrTitle"/>
          </p:nvPr>
        </p:nvSpPr>
        <p:spPr/>
        <p:txBody>
          <a:bodyPr/>
          <a:lstStyle/>
          <a:p>
            <a:r>
              <a:rPr lang="en-US" dirty="0" smtClean="0"/>
              <a:t>INDEX 1</a:t>
            </a:r>
            <a:endParaRPr lang="en-US" dirty="0"/>
          </a:p>
        </p:txBody>
      </p:sp>
      <p:sp>
        <p:nvSpPr>
          <p:cNvPr id="4" name="Slide Number Placeholder 3"/>
          <p:cNvSpPr>
            <a:spLocks noGrp="1"/>
          </p:cNvSpPr>
          <p:nvPr>
            <p:ph type="sldNum" sz="quarter" idx="12"/>
          </p:nvPr>
        </p:nvSpPr>
        <p:spPr/>
        <p:txBody>
          <a:bodyPr/>
          <a:lstStyle/>
          <a:p>
            <a:fld id="{3F01AE17-65DA-46AE-B2E9-44D23823F8E2}" type="slidenum">
              <a:rPr lang="en-US" smtClean="0"/>
              <a:pPr/>
              <a:t>3</a:t>
            </a:fld>
            <a:endParaRPr lang="en-US" dirty="0"/>
          </a:p>
        </p:txBody>
      </p:sp>
      <p:sp>
        <p:nvSpPr>
          <p:cNvPr id="61" name="Picture Placeholder 3"/>
          <p:cNvSpPr txBox="1">
            <a:spLocks/>
          </p:cNvSpPr>
          <p:nvPr/>
        </p:nvSpPr>
        <p:spPr>
          <a:xfrm>
            <a:off x="3158931" y="1084263"/>
            <a:ext cx="1946275" cy="1957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p>
        </p:txBody>
      </p:sp>
      <p:grpSp>
        <p:nvGrpSpPr>
          <p:cNvPr id="2" name="Group 1"/>
          <p:cNvGrpSpPr/>
          <p:nvPr/>
        </p:nvGrpSpPr>
        <p:grpSpPr>
          <a:xfrm>
            <a:off x="63797" y="1568991"/>
            <a:ext cx="1701208" cy="1263651"/>
            <a:chOff x="63797" y="1568991"/>
            <a:chExt cx="1701208" cy="1263651"/>
          </a:xfrm>
        </p:grpSpPr>
        <p:sp>
          <p:nvSpPr>
            <p:cNvPr id="5" name="Rectangle 4"/>
            <p:cNvSpPr/>
            <p:nvPr/>
          </p:nvSpPr>
          <p:spPr>
            <a:xfrm rot="18900000">
              <a:off x="5372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797" y="2555643"/>
              <a:ext cx="1701208" cy="276999"/>
            </a:xfrm>
            <a:prstGeom prst="rect">
              <a:avLst/>
            </a:prstGeom>
            <a:noFill/>
          </p:spPr>
          <p:txBody>
            <a:bodyPr wrap="square" rtlCol="0">
              <a:spAutoFit/>
            </a:bodyPr>
            <a:lstStyle>
              <a:defPPr>
                <a:defRPr lang="en-US"/>
              </a:defPPr>
              <a:lvl1pPr algn="ctr">
                <a:defRPr sz="1200">
                  <a:latin typeface="PT Sans Caption" panose="020B0603020203020204" pitchFamily="34" charset="0"/>
                </a:defRPr>
              </a:lvl1pPr>
            </a:lstStyle>
            <a:p>
              <a:r>
                <a:rPr lang="en-US" dirty="0"/>
                <a:t>OUR SKILL</a:t>
              </a:r>
            </a:p>
          </p:txBody>
        </p:sp>
        <p:sp>
          <p:nvSpPr>
            <p:cNvPr id="66" name="Freeform 182"/>
            <p:cNvSpPr>
              <a:spLocks noEditPoints="1"/>
            </p:cNvSpPr>
            <p:nvPr/>
          </p:nvSpPr>
          <p:spPr bwMode="auto">
            <a:xfrm>
              <a:off x="784226" y="1790517"/>
              <a:ext cx="260350" cy="311150"/>
            </a:xfrm>
            <a:custGeom>
              <a:avLst/>
              <a:gdLst>
                <a:gd name="T0" fmla="*/ 115 w 164"/>
                <a:gd name="T1" fmla="*/ 16 h 196"/>
                <a:gd name="T2" fmla="*/ 17 w 164"/>
                <a:gd name="T3" fmla="*/ 16 h 196"/>
                <a:gd name="T4" fmla="*/ 17 w 164"/>
                <a:gd name="T5" fmla="*/ 147 h 196"/>
                <a:gd name="T6" fmla="*/ 25 w 164"/>
                <a:gd name="T7" fmla="*/ 147 h 196"/>
                <a:gd name="T8" fmla="*/ 25 w 164"/>
                <a:gd name="T9" fmla="*/ 163 h 196"/>
                <a:gd name="T10" fmla="*/ 17 w 164"/>
                <a:gd name="T11" fmla="*/ 163 h 196"/>
                <a:gd name="T12" fmla="*/ 0 w 164"/>
                <a:gd name="T13" fmla="*/ 163 h 196"/>
                <a:gd name="T14" fmla="*/ 0 w 164"/>
                <a:gd name="T15" fmla="*/ 0 h 196"/>
                <a:gd name="T16" fmla="*/ 131 w 164"/>
                <a:gd name="T17" fmla="*/ 0 h 196"/>
                <a:gd name="T18" fmla="*/ 131 w 164"/>
                <a:gd name="T19" fmla="*/ 16 h 196"/>
                <a:gd name="T20" fmla="*/ 131 w 164"/>
                <a:gd name="T21" fmla="*/ 24 h 196"/>
                <a:gd name="T22" fmla="*/ 115 w 164"/>
                <a:gd name="T23" fmla="*/ 24 h 196"/>
                <a:gd name="T24" fmla="*/ 115 w 164"/>
                <a:gd name="T25" fmla="*/ 16 h 196"/>
                <a:gd name="T26" fmla="*/ 127 w 164"/>
                <a:gd name="T27" fmla="*/ 150 h 196"/>
                <a:gd name="T28" fmla="*/ 66 w 164"/>
                <a:gd name="T29" fmla="*/ 150 h 196"/>
                <a:gd name="T30" fmla="*/ 66 w 164"/>
                <a:gd name="T31" fmla="*/ 144 h 196"/>
                <a:gd name="T32" fmla="*/ 127 w 164"/>
                <a:gd name="T33" fmla="*/ 144 h 196"/>
                <a:gd name="T34" fmla="*/ 127 w 164"/>
                <a:gd name="T35" fmla="*/ 150 h 196"/>
                <a:gd name="T36" fmla="*/ 102 w 164"/>
                <a:gd name="T37" fmla="*/ 133 h 196"/>
                <a:gd name="T38" fmla="*/ 66 w 164"/>
                <a:gd name="T39" fmla="*/ 133 h 196"/>
                <a:gd name="T40" fmla="*/ 66 w 164"/>
                <a:gd name="T41" fmla="*/ 128 h 196"/>
                <a:gd name="T42" fmla="*/ 102 w 164"/>
                <a:gd name="T43" fmla="*/ 128 h 196"/>
                <a:gd name="T44" fmla="*/ 102 w 164"/>
                <a:gd name="T45" fmla="*/ 133 h 196"/>
                <a:gd name="T46" fmla="*/ 113 w 164"/>
                <a:gd name="T47" fmla="*/ 117 h 196"/>
                <a:gd name="T48" fmla="*/ 66 w 164"/>
                <a:gd name="T49" fmla="*/ 117 h 196"/>
                <a:gd name="T50" fmla="*/ 66 w 164"/>
                <a:gd name="T51" fmla="*/ 112 h 196"/>
                <a:gd name="T52" fmla="*/ 113 w 164"/>
                <a:gd name="T53" fmla="*/ 112 h 196"/>
                <a:gd name="T54" fmla="*/ 113 w 164"/>
                <a:gd name="T55" fmla="*/ 117 h 196"/>
                <a:gd name="T56" fmla="*/ 131 w 164"/>
                <a:gd name="T57" fmla="*/ 101 h 196"/>
                <a:gd name="T58" fmla="*/ 66 w 164"/>
                <a:gd name="T59" fmla="*/ 101 h 196"/>
                <a:gd name="T60" fmla="*/ 66 w 164"/>
                <a:gd name="T61" fmla="*/ 95 h 196"/>
                <a:gd name="T62" fmla="*/ 131 w 164"/>
                <a:gd name="T63" fmla="*/ 95 h 196"/>
                <a:gd name="T64" fmla="*/ 131 w 164"/>
                <a:gd name="T65" fmla="*/ 101 h 196"/>
                <a:gd name="T66" fmla="*/ 102 w 164"/>
                <a:gd name="T67" fmla="*/ 84 h 196"/>
                <a:gd name="T68" fmla="*/ 66 w 164"/>
                <a:gd name="T69" fmla="*/ 84 h 196"/>
                <a:gd name="T70" fmla="*/ 66 w 164"/>
                <a:gd name="T71" fmla="*/ 79 h 196"/>
                <a:gd name="T72" fmla="*/ 102 w 164"/>
                <a:gd name="T73" fmla="*/ 79 h 196"/>
                <a:gd name="T74" fmla="*/ 102 w 164"/>
                <a:gd name="T75" fmla="*/ 84 h 196"/>
                <a:gd name="T76" fmla="*/ 148 w 164"/>
                <a:gd name="T77" fmla="*/ 49 h 196"/>
                <a:gd name="T78" fmla="*/ 50 w 164"/>
                <a:gd name="T79" fmla="*/ 49 h 196"/>
                <a:gd name="T80" fmla="*/ 50 w 164"/>
                <a:gd name="T81" fmla="*/ 180 h 196"/>
                <a:gd name="T82" fmla="*/ 148 w 164"/>
                <a:gd name="T83" fmla="*/ 180 h 196"/>
                <a:gd name="T84" fmla="*/ 148 w 164"/>
                <a:gd name="T85" fmla="*/ 49 h 196"/>
                <a:gd name="T86" fmla="*/ 33 w 164"/>
                <a:gd name="T87" fmla="*/ 196 h 196"/>
                <a:gd name="T88" fmla="*/ 33 w 164"/>
                <a:gd name="T89" fmla="*/ 33 h 196"/>
                <a:gd name="T90" fmla="*/ 164 w 164"/>
                <a:gd name="T91" fmla="*/ 33 h 196"/>
                <a:gd name="T92" fmla="*/ 164 w 164"/>
                <a:gd name="T93" fmla="*/ 196 h 196"/>
                <a:gd name="T94" fmla="*/ 33 w 164"/>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4" h="196">
                  <a:moveTo>
                    <a:pt x="115" y="16"/>
                  </a:moveTo>
                  <a:lnTo>
                    <a:pt x="17" y="16"/>
                  </a:lnTo>
                  <a:lnTo>
                    <a:pt x="17" y="147"/>
                  </a:lnTo>
                  <a:lnTo>
                    <a:pt x="25" y="147"/>
                  </a:lnTo>
                  <a:lnTo>
                    <a:pt x="25" y="163"/>
                  </a:lnTo>
                  <a:lnTo>
                    <a:pt x="17" y="163"/>
                  </a:lnTo>
                  <a:lnTo>
                    <a:pt x="0" y="163"/>
                  </a:lnTo>
                  <a:lnTo>
                    <a:pt x="0" y="0"/>
                  </a:lnTo>
                  <a:lnTo>
                    <a:pt x="131" y="0"/>
                  </a:lnTo>
                  <a:lnTo>
                    <a:pt x="131" y="16"/>
                  </a:lnTo>
                  <a:lnTo>
                    <a:pt x="131" y="24"/>
                  </a:lnTo>
                  <a:lnTo>
                    <a:pt x="115" y="24"/>
                  </a:lnTo>
                  <a:lnTo>
                    <a:pt x="115" y="16"/>
                  </a:lnTo>
                  <a:close/>
                  <a:moveTo>
                    <a:pt x="127" y="150"/>
                  </a:moveTo>
                  <a:lnTo>
                    <a:pt x="66" y="150"/>
                  </a:lnTo>
                  <a:lnTo>
                    <a:pt x="66" y="144"/>
                  </a:lnTo>
                  <a:lnTo>
                    <a:pt x="127" y="144"/>
                  </a:lnTo>
                  <a:lnTo>
                    <a:pt x="127" y="150"/>
                  </a:lnTo>
                  <a:close/>
                  <a:moveTo>
                    <a:pt x="102" y="133"/>
                  </a:moveTo>
                  <a:lnTo>
                    <a:pt x="66" y="133"/>
                  </a:lnTo>
                  <a:lnTo>
                    <a:pt x="66" y="128"/>
                  </a:lnTo>
                  <a:lnTo>
                    <a:pt x="102" y="128"/>
                  </a:lnTo>
                  <a:lnTo>
                    <a:pt x="102" y="133"/>
                  </a:lnTo>
                  <a:close/>
                  <a:moveTo>
                    <a:pt x="113" y="117"/>
                  </a:moveTo>
                  <a:lnTo>
                    <a:pt x="66" y="117"/>
                  </a:lnTo>
                  <a:lnTo>
                    <a:pt x="66" y="112"/>
                  </a:lnTo>
                  <a:lnTo>
                    <a:pt x="113" y="112"/>
                  </a:lnTo>
                  <a:lnTo>
                    <a:pt x="113" y="117"/>
                  </a:lnTo>
                  <a:close/>
                  <a:moveTo>
                    <a:pt x="131" y="101"/>
                  </a:moveTo>
                  <a:lnTo>
                    <a:pt x="66" y="101"/>
                  </a:lnTo>
                  <a:lnTo>
                    <a:pt x="66" y="95"/>
                  </a:lnTo>
                  <a:lnTo>
                    <a:pt x="131" y="95"/>
                  </a:lnTo>
                  <a:lnTo>
                    <a:pt x="131" y="101"/>
                  </a:lnTo>
                  <a:close/>
                  <a:moveTo>
                    <a:pt x="102" y="84"/>
                  </a:moveTo>
                  <a:lnTo>
                    <a:pt x="66" y="84"/>
                  </a:lnTo>
                  <a:lnTo>
                    <a:pt x="66" y="79"/>
                  </a:lnTo>
                  <a:lnTo>
                    <a:pt x="102" y="79"/>
                  </a:lnTo>
                  <a:lnTo>
                    <a:pt x="102" y="84"/>
                  </a:lnTo>
                  <a:close/>
                  <a:moveTo>
                    <a:pt x="148" y="49"/>
                  </a:moveTo>
                  <a:lnTo>
                    <a:pt x="50" y="49"/>
                  </a:lnTo>
                  <a:lnTo>
                    <a:pt x="50" y="180"/>
                  </a:lnTo>
                  <a:lnTo>
                    <a:pt x="148" y="180"/>
                  </a:lnTo>
                  <a:lnTo>
                    <a:pt x="148" y="49"/>
                  </a:lnTo>
                  <a:close/>
                  <a:moveTo>
                    <a:pt x="33" y="196"/>
                  </a:moveTo>
                  <a:lnTo>
                    <a:pt x="33" y="33"/>
                  </a:lnTo>
                  <a:lnTo>
                    <a:pt x="164" y="33"/>
                  </a:lnTo>
                  <a:lnTo>
                    <a:pt x="164" y="196"/>
                  </a:lnTo>
                  <a:lnTo>
                    <a:pt x="33" y="19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2057401" y="1568991"/>
            <a:ext cx="1371600" cy="1263651"/>
            <a:chOff x="2057401" y="1568991"/>
            <a:chExt cx="1371600" cy="1263651"/>
          </a:xfrm>
        </p:grpSpPr>
        <p:sp>
          <p:nvSpPr>
            <p:cNvPr id="18" name="Rectangle 17"/>
            <p:cNvSpPr/>
            <p:nvPr/>
          </p:nvSpPr>
          <p:spPr>
            <a:xfrm rot="18900000">
              <a:off x="23660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057401" y="2555643"/>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CHART</a:t>
              </a:r>
            </a:p>
          </p:txBody>
        </p:sp>
        <p:grpSp>
          <p:nvGrpSpPr>
            <p:cNvPr id="31" name="Group 30"/>
            <p:cNvGrpSpPr/>
            <p:nvPr/>
          </p:nvGrpSpPr>
          <p:grpSpPr>
            <a:xfrm>
              <a:off x="2578101" y="1843698"/>
              <a:ext cx="330200" cy="204788"/>
              <a:chOff x="5441951" y="1304925"/>
              <a:chExt cx="330200" cy="204788"/>
            </a:xfrm>
            <a:solidFill>
              <a:schemeClr val="bg1"/>
            </a:solidFill>
          </p:grpSpPr>
          <p:sp>
            <p:nvSpPr>
              <p:cNvPr id="32" name="Rectangle 217"/>
              <p:cNvSpPr>
                <a:spLocks noChangeArrowheads="1"/>
              </p:cNvSpPr>
              <p:nvPr/>
            </p:nvSpPr>
            <p:spPr bwMode="auto">
              <a:xfrm>
                <a:off x="5441951" y="1304925"/>
                <a:ext cx="33020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18"/>
              <p:cNvSpPr>
                <a:spLocks noChangeArrowheads="1"/>
              </p:cNvSpPr>
              <p:nvPr/>
            </p:nvSpPr>
            <p:spPr bwMode="auto">
              <a:xfrm>
                <a:off x="5441951" y="1390650"/>
                <a:ext cx="230188"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19"/>
              <p:cNvSpPr>
                <a:spLocks noChangeArrowheads="1"/>
              </p:cNvSpPr>
              <p:nvPr/>
            </p:nvSpPr>
            <p:spPr bwMode="auto">
              <a:xfrm>
                <a:off x="5441951" y="1477963"/>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3574473" y="1568843"/>
            <a:ext cx="1995056" cy="1263799"/>
            <a:chOff x="3574473" y="1568843"/>
            <a:chExt cx="1995056" cy="1263799"/>
          </a:xfrm>
        </p:grpSpPr>
        <p:sp>
          <p:nvSpPr>
            <p:cNvPr id="19" name="Rectangle 18"/>
            <p:cNvSpPr/>
            <p:nvPr/>
          </p:nvSpPr>
          <p:spPr>
            <a:xfrm rot="18900000">
              <a:off x="4194803" y="15688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574473" y="2555643"/>
              <a:ext cx="1995056" cy="276999"/>
            </a:xfrm>
            <a:prstGeom prst="rect">
              <a:avLst/>
            </a:prstGeom>
            <a:noFill/>
          </p:spPr>
          <p:txBody>
            <a:bodyPr wrap="square" rtlCol="0">
              <a:spAutoFit/>
            </a:bodyPr>
            <a:lstStyle/>
            <a:p>
              <a:pPr algn="ctr"/>
              <a:r>
                <a:rPr lang="en-US" sz="1200" dirty="0">
                  <a:latin typeface="PT Sans Caption" panose="020B0603020203020204" pitchFamily="34" charset="0"/>
                </a:rPr>
                <a:t>MAIN TARGET GROUP</a:t>
              </a:r>
            </a:p>
          </p:txBody>
        </p:sp>
        <p:sp>
          <p:nvSpPr>
            <p:cNvPr id="35" name="Freeform 242"/>
            <p:cNvSpPr>
              <a:spLocks/>
            </p:cNvSpPr>
            <p:nvPr/>
          </p:nvSpPr>
          <p:spPr bwMode="auto">
            <a:xfrm>
              <a:off x="4419601" y="1819110"/>
              <a:ext cx="304800" cy="223838"/>
            </a:xfrm>
            <a:custGeom>
              <a:avLst/>
              <a:gdLst>
                <a:gd name="T0" fmla="*/ 192 w 192"/>
                <a:gd name="T1" fmla="*/ 12 h 141"/>
                <a:gd name="T2" fmla="*/ 181 w 192"/>
                <a:gd name="T3" fmla="*/ 0 h 141"/>
                <a:gd name="T4" fmla="*/ 64 w 192"/>
                <a:gd name="T5" fmla="*/ 118 h 141"/>
                <a:gd name="T6" fmla="*/ 11 w 192"/>
                <a:gd name="T7" fmla="*/ 65 h 141"/>
                <a:gd name="T8" fmla="*/ 0 w 192"/>
                <a:gd name="T9" fmla="*/ 77 h 141"/>
                <a:gd name="T10" fmla="*/ 64 w 192"/>
                <a:gd name="T11" fmla="*/ 141 h 141"/>
                <a:gd name="T12" fmla="*/ 75 w 192"/>
                <a:gd name="T13" fmla="*/ 129 h 141"/>
                <a:gd name="T14" fmla="*/ 75 w 192"/>
                <a:gd name="T15" fmla="*/ 129 h 141"/>
                <a:gd name="T16" fmla="*/ 192 w 192"/>
                <a:gd name="T17" fmla="*/ 1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41">
                  <a:moveTo>
                    <a:pt x="192" y="12"/>
                  </a:moveTo>
                  <a:lnTo>
                    <a:pt x="181" y="0"/>
                  </a:lnTo>
                  <a:lnTo>
                    <a:pt x="64" y="118"/>
                  </a:lnTo>
                  <a:lnTo>
                    <a:pt x="11" y="65"/>
                  </a:lnTo>
                  <a:lnTo>
                    <a:pt x="0" y="77"/>
                  </a:lnTo>
                  <a:lnTo>
                    <a:pt x="64" y="141"/>
                  </a:lnTo>
                  <a:lnTo>
                    <a:pt x="75" y="129"/>
                  </a:lnTo>
                  <a:lnTo>
                    <a:pt x="75" y="129"/>
                  </a:lnTo>
                  <a:lnTo>
                    <a:pt x="192" y="1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5569529" y="1568991"/>
            <a:ext cx="1662544" cy="1263651"/>
            <a:chOff x="5569529" y="1568991"/>
            <a:chExt cx="1662544" cy="1263651"/>
          </a:xfrm>
        </p:grpSpPr>
        <p:sp>
          <p:nvSpPr>
            <p:cNvPr id="20" name="Rectangle 19"/>
            <p:cNvSpPr/>
            <p:nvPr/>
          </p:nvSpPr>
          <p:spPr>
            <a:xfrm rot="18900000">
              <a:off x="6023602"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569529" y="2555643"/>
              <a:ext cx="1662544" cy="276999"/>
            </a:xfrm>
            <a:prstGeom prst="rect">
              <a:avLst/>
            </a:prstGeom>
            <a:noFill/>
          </p:spPr>
          <p:txBody>
            <a:bodyPr wrap="square" rtlCol="0">
              <a:spAutoFit/>
            </a:bodyPr>
            <a:lstStyle/>
            <a:p>
              <a:pPr algn="ctr"/>
              <a:r>
                <a:rPr lang="en-US" sz="1200" dirty="0">
                  <a:latin typeface="PT Sans Caption" panose="020B0603020203020204" pitchFamily="34" charset="0"/>
                </a:rPr>
                <a:t>TIMELINE EFFECT</a:t>
              </a:r>
            </a:p>
          </p:txBody>
        </p:sp>
        <p:sp>
          <p:nvSpPr>
            <p:cNvPr id="46" name="Freeform 239"/>
            <p:cNvSpPr>
              <a:spLocks noEditPoints="1"/>
            </p:cNvSpPr>
            <p:nvPr/>
          </p:nvSpPr>
          <p:spPr bwMode="auto">
            <a:xfrm>
              <a:off x="6244432" y="1786525"/>
              <a:ext cx="312738" cy="320675"/>
            </a:xfrm>
            <a:custGeom>
              <a:avLst/>
              <a:gdLst>
                <a:gd name="T0" fmla="*/ 80 w 288"/>
                <a:gd name="T1" fmla="*/ 96 h 296"/>
                <a:gd name="T2" fmla="*/ 60 w 288"/>
                <a:gd name="T3" fmla="*/ 116 h 296"/>
                <a:gd name="T4" fmla="*/ 60 w 288"/>
                <a:gd name="T5" fmla="*/ 180 h 296"/>
                <a:gd name="T6" fmla="*/ 80 w 288"/>
                <a:gd name="T7" fmla="*/ 200 h 296"/>
                <a:gd name="T8" fmla="*/ 88 w 288"/>
                <a:gd name="T9" fmla="*/ 200 h 296"/>
                <a:gd name="T10" fmla="*/ 108 w 288"/>
                <a:gd name="T11" fmla="*/ 180 h 296"/>
                <a:gd name="T12" fmla="*/ 108 w 288"/>
                <a:gd name="T13" fmla="*/ 116 h 296"/>
                <a:gd name="T14" fmla="*/ 88 w 288"/>
                <a:gd name="T15" fmla="*/ 96 h 296"/>
                <a:gd name="T16" fmla="*/ 80 w 288"/>
                <a:gd name="T17" fmla="*/ 96 h 296"/>
                <a:gd name="T18" fmla="*/ 200 w 288"/>
                <a:gd name="T19" fmla="*/ 192 h 296"/>
                <a:gd name="T20" fmla="*/ 180 w 288"/>
                <a:gd name="T21" fmla="*/ 213 h 296"/>
                <a:gd name="T22" fmla="*/ 180 w 288"/>
                <a:gd name="T23" fmla="*/ 276 h 296"/>
                <a:gd name="T24" fmla="*/ 200 w 288"/>
                <a:gd name="T25" fmla="*/ 296 h 296"/>
                <a:gd name="T26" fmla="*/ 208 w 288"/>
                <a:gd name="T27" fmla="*/ 296 h 296"/>
                <a:gd name="T28" fmla="*/ 228 w 288"/>
                <a:gd name="T29" fmla="*/ 276 h 296"/>
                <a:gd name="T30" fmla="*/ 228 w 288"/>
                <a:gd name="T31" fmla="*/ 213 h 296"/>
                <a:gd name="T32" fmla="*/ 208 w 288"/>
                <a:gd name="T33" fmla="*/ 192 h 296"/>
                <a:gd name="T34" fmla="*/ 200 w 288"/>
                <a:gd name="T35" fmla="*/ 192 h 296"/>
                <a:gd name="T36" fmla="*/ 200 w 288"/>
                <a:gd name="T37" fmla="*/ 0 h 296"/>
                <a:gd name="T38" fmla="*/ 180 w 288"/>
                <a:gd name="T39" fmla="*/ 20 h 296"/>
                <a:gd name="T40" fmla="*/ 180 w 288"/>
                <a:gd name="T41" fmla="*/ 84 h 296"/>
                <a:gd name="T42" fmla="*/ 200 w 288"/>
                <a:gd name="T43" fmla="*/ 104 h 296"/>
                <a:gd name="T44" fmla="*/ 208 w 288"/>
                <a:gd name="T45" fmla="*/ 104 h 296"/>
                <a:gd name="T46" fmla="*/ 228 w 288"/>
                <a:gd name="T47" fmla="*/ 84 h 296"/>
                <a:gd name="T48" fmla="*/ 228 w 288"/>
                <a:gd name="T49" fmla="*/ 20 h 296"/>
                <a:gd name="T50" fmla="*/ 208 w 288"/>
                <a:gd name="T51" fmla="*/ 0 h 296"/>
                <a:gd name="T52" fmla="*/ 200 w 288"/>
                <a:gd name="T53" fmla="*/ 0 h 296"/>
                <a:gd name="T54" fmla="*/ 168 w 288"/>
                <a:gd name="T55" fmla="*/ 44 h 296"/>
                <a:gd name="T56" fmla="*/ 0 w 288"/>
                <a:gd name="T57" fmla="*/ 44 h 296"/>
                <a:gd name="T58" fmla="*/ 0 w 288"/>
                <a:gd name="T59" fmla="*/ 60 h 296"/>
                <a:gd name="T60" fmla="*/ 168 w 288"/>
                <a:gd name="T61" fmla="*/ 60 h 296"/>
                <a:gd name="T62" fmla="*/ 168 w 288"/>
                <a:gd name="T63" fmla="*/ 44 h 296"/>
                <a:gd name="T64" fmla="*/ 288 w 288"/>
                <a:gd name="T65" fmla="*/ 60 h 296"/>
                <a:gd name="T66" fmla="*/ 288 w 288"/>
                <a:gd name="T67" fmla="*/ 44 h 296"/>
                <a:gd name="T68" fmla="*/ 240 w 288"/>
                <a:gd name="T69" fmla="*/ 44 h 296"/>
                <a:gd name="T70" fmla="*/ 240 w 288"/>
                <a:gd name="T71" fmla="*/ 60 h 296"/>
                <a:gd name="T72" fmla="*/ 288 w 288"/>
                <a:gd name="T73" fmla="*/ 60 h 296"/>
                <a:gd name="T74" fmla="*/ 48 w 288"/>
                <a:gd name="T75" fmla="*/ 140 h 296"/>
                <a:gd name="T76" fmla="*/ 0 w 288"/>
                <a:gd name="T77" fmla="*/ 140 h 296"/>
                <a:gd name="T78" fmla="*/ 0 w 288"/>
                <a:gd name="T79" fmla="*/ 156 h 296"/>
                <a:gd name="T80" fmla="*/ 48 w 288"/>
                <a:gd name="T81" fmla="*/ 156 h 296"/>
                <a:gd name="T82" fmla="*/ 48 w 288"/>
                <a:gd name="T83" fmla="*/ 140 h 296"/>
                <a:gd name="T84" fmla="*/ 288 w 288"/>
                <a:gd name="T85" fmla="*/ 156 h 296"/>
                <a:gd name="T86" fmla="*/ 288 w 288"/>
                <a:gd name="T87" fmla="*/ 140 h 296"/>
                <a:gd name="T88" fmla="*/ 120 w 288"/>
                <a:gd name="T89" fmla="*/ 140 h 296"/>
                <a:gd name="T90" fmla="*/ 120 w 288"/>
                <a:gd name="T91" fmla="*/ 156 h 296"/>
                <a:gd name="T92" fmla="*/ 288 w 288"/>
                <a:gd name="T93" fmla="*/ 156 h 296"/>
                <a:gd name="T94" fmla="*/ 168 w 288"/>
                <a:gd name="T95" fmla="*/ 236 h 296"/>
                <a:gd name="T96" fmla="*/ 0 w 288"/>
                <a:gd name="T97" fmla="*/ 236 h 296"/>
                <a:gd name="T98" fmla="*/ 0 w 288"/>
                <a:gd name="T99" fmla="*/ 252 h 296"/>
                <a:gd name="T100" fmla="*/ 168 w 288"/>
                <a:gd name="T101" fmla="*/ 252 h 296"/>
                <a:gd name="T102" fmla="*/ 168 w 288"/>
                <a:gd name="T103" fmla="*/ 236 h 296"/>
                <a:gd name="T104" fmla="*/ 288 w 288"/>
                <a:gd name="T105" fmla="*/ 252 h 296"/>
                <a:gd name="T106" fmla="*/ 288 w 288"/>
                <a:gd name="T107" fmla="*/ 236 h 296"/>
                <a:gd name="T108" fmla="*/ 240 w 288"/>
                <a:gd name="T109" fmla="*/ 236 h 296"/>
                <a:gd name="T110" fmla="*/ 240 w 288"/>
                <a:gd name="T111" fmla="*/ 252 h 296"/>
                <a:gd name="T112" fmla="*/ 288 w 288"/>
                <a:gd name="T113" fmla="*/ 25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8" h="296">
                  <a:moveTo>
                    <a:pt x="80" y="96"/>
                  </a:moveTo>
                  <a:cubicBezTo>
                    <a:pt x="69" y="96"/>
                    <a:pt x="60" y="105"/>
                    <a:pt x="60" y="116"/>
                  </a:cubicBezTo>
                  <a:cubicBezTo>
                    <a:pt x="60" y="180"/>
                    <a:pt x="60" y="180"/>
                    <a:pt x="60" y="180"/>
                  </a:cubicBezTo>
                  <a:cubicBezTo>
                    <a:pt x="60" y="191"/>
                    <a:pt x="69" y="200"/>
                    <a:pt x="80" y="200"/>
                  </a:cubicBezTo>
                  <a:cubicBezTo>
                    <a:pt x="88" y="200"/>
                    <a:pt x="88" y="200"/>
                    <a:pt x="88" y="200"/>
                  </a:cubicBezTo>
                  <a:cubicBezTo>
                    <a:pt x="99" y="200"/>
                    <a:pt x="108" y="191"/>
                    <a:pt x="108" y="180"/>
                  </a:cubicBezTo>
                  <a:cubicBezTo>
                    <a:pt x="108" y="116"/>
                    <a:pt x="108" y="116"/>
                    <a:pt x="108" y="116"/>
                  </a:cubicBezTo>
                  <a:cubicBezTo>
                    <a:pt x="108" y="105"/>
                    <a:pt x="99" y="96"/>
                    <a:pt x="88" y="96"/>
                  </a:cubicBezTo>
                  <a:lnTo>
                    <a:pt x="80" y="96"/>
                  </a:lnTo>
                  <a:close/>
                  <a:moveTo>
                    <a:pt x="200" y="192"/>
                  </a:moveTo>
                  <a:cubicBezTo>
                    <a:pt x="189" y="192"/>
                    <a:pt x="180" y="201"/>
                    <a:pt x="180" y="213"/>
                  </a:cubicBezTo>
                  <a:cubicBezTo>
                    <a:pt x="180" y="276"/>
                    <a:pt x="180" y="276"/>
                    <a:pt x="180" y="276"/>
                  </a:cubicBezTo>
                  <a:cubicBezTo>
                    <a:pt x="180" y="287"/>
                    <a:pt x="189" y="296"/>
                    <a:pt x="200" y="296"/>
                  </a:cubicBezTo>
                  <a:cubicBezTo>
                    <a:pt x="208" y="296"/>
                    <a:pt x="208" y="296"/>
                    <a:pt x="208" y="296"/>
                  </a:cubicBezTo>
                  <a:cubicBezTo>
                    <a:pt x="219" y="296"/>
                    <a:pt x="228" y="287"/>
                    <a:pt x="228" y="276"/>
                  </a:cubicBezTo>
                  <a:cubicBezTo>
                    <a:pt x="228" y="213"/>
                    <a:pt x="228" y="213"/>
                    <a:pt x="228" y="213"/>
                  </a:cubicBezTo>
                  <a:cubicBezTo>
                    <a:pt x="228" y="201"/>
                    <a:pt x="219" y="192"/>
                    <a:pt x="208" y="192"/>
                  </a:cubicBezTo>
                  <a:lnTo>
                    <a:pt x="200" y="192"/>
                  </a:lnTo>
                  <a:close/>
                  <a:moveTo>
                    <a:pt x="200" y="0"/>
                  </a:moveTo>
                  <a:cubicBezTo>
                    <a:pt x="189" y="0"/>
                    <a:pt x="180" y="9"/>
                    <a:pt x="180" y="20"/>
                  </a:cubicBezTo>
                  <a:cubicBezTo>
                    <a:pt x="180" y="84"/>
                    <a:pt x="180" y="84"/>
                    <a:pt x="180" y="84"/>
                  </a:cubicBezTo>
                  <a:cubicBezTo>
                    <a:pt x="180" y="95"/>
                    <a:pt x="189" y="104"/>
                    <a:pt x="200" y="104"/>
                  </a:cubicBezTo>
                  <a:cubicBezTo>
                    <a:pt x="208" y="104"/>
                    <a:pt x="208" y="104"/>
                    <a:pt x="208" y="104"/>
                  </a:cubicBezTo>
                  <a:cubicBezTo>
                    <a:pt x="219" y="104"/>
                    <a:pt x="228" y="95"/>
                    <a:pt x="228" y="84"/>
                  </a:cubicBezTo>
                  <a:cubicBezTo>
                    <a:pt x="228" y="20"/>
                    <a:pt x="228" y="20"/>
                    <a:pt x="228" y="20"/>
                  </a:cubicBezTo>
                  <a:cubicBezTo>
                    <a:pt x="228" y="9"/>
                    <a:pt x="219" y="0"/>
                    <a:pt x="208" y="0"/>
                  </a:cubicBezTo>
                  <a:lnTo>
                    <a:pt x="200" y="0"/>
                  </a:lnTo>
                  <a:close/>
                  <a:moveTo>
                    <a:pt x="168" y="44"/>
                  </a:moveTo>
                  <a:cubicBezTo>
                    <a:pt x="0" y="44"/>
                    <a:pt x="0" y="44"/>
                    <a:pt x="0" y="44"/>
                  </a:cubicBezTo>
                  <a:cubicBezTo>
                    <a:pt x="0" y="60"/>
                    <a:pt x="0" y="60"/>
                    <a:pt x="0" y="60"/>
                  </a:cubicBezTo>
                  <a:cubicBezTo>
                    <a:pt x="168" y="60"/>
                    <a:pt x="168" y="60"/>
                    <a:pt x="168" y="60"/>
                  </a:cubicBezTo>
                  <a:lnTo>
                    <a:pt x="168" y="44"/>
                  </a:lnTo>
                  <a:close/>
                  <a:moveTo>
                    <a:pt x="288" y="60"/>
                  </a:moveTo>
                  <a:cubicBezTo>
                    <a:pt x="288" y="44"/>
                    <a:pt x="288" y="44"/>
                    <a:pt x="288" y="44"/>
                  </a:cubicBezTo>
                  <a:cubicBezTo>
                    <a:pt x="240" y="44"/>
                    <a:pt x="240" y="44"/>
                    <a:pt x="240" y="44"/>
                  </a:cubicBezTo>
                  <a:cubicBezTo>
                    <a:pt x="240" y="60"/>
                    <a:pt x="240" y="60"/>
                    <a:pt x="240" y="60"/>
                  </a:cubicBezTo>
                  <a:lnTo>
                    <a:pt x="288" y="60"/>
                  </a:lnTo>
                  <a:close/>
                  <a:moveTo>
                    <a:pt x="48" y="140"/>
                  </a:moveTo>
                  <a:cubicBezTo>
                    <a:pt x="0" y="140"/>
                    <a:pt x="0" y="140"/>
                    <a:pt x="0" y="140"/>
                  </a:cubicBezTo>
                  <a:cubicBezTo>
                    <a:pt x="0" y="156"/>
                    <a:pt x="0" y="156"/>
                    <a:pt x="0" y="156"/>
                  </a:cubicBezTo>
                  <a:cubicBezTo>
                    <a:pt x="48" y="156"/>
                    <a:pt x="48" y="156"/>
                    <a:pt x="48" y="156"/>
                  </a:cubicBezTo>
                  <a:lnTo>
                    <a:pt x="48" y="140"/>
                  </a:lnTo>
                  <a:close/>
                  <a:moveTo>
                    <a:pt x="288" y="156"/>
                  </a:moveTo>
                  <a:cubicBezTo>
                    <a:pt x="288" y="140"/>
                    <a:pt x="288" y="140"/>
                    <a:pt x="288" y="140"/>
                  </a:cubicBezTo>
                  <a:cubicBezTo>
                    <a:pt x="120" y="140"/>
                    <a:pt x="120" y="140"/>
                    <a:pt x="120" y="140"/>
                  </a:cubicBezTo>
                  <a:cubicBezTo>
                    <a:pt x="120" y="156"/>
                    <a:pt x="120" y="156"/>
                    <a:pt x="120" y="156"/>
                  </a:cubicBezTo>
                  <a:lnTo>
                    <a:pt x="288" y="156"/>
                  </a:lnTo>
                  <a:close/>
                  <a:moveTo>
                    <a:pt x="168" y="236"/>
                  </a:moveTo>
                  <a:cubicBezTo>
                    <a:pt x="0" y="236"/>
                    <a:pt x="0" y="236"/>
                    <a:pt x="0" y="236"/>
                  </a:cubicBezTo>
                  <a:cubicBezTo>
                    <a:pt x="0" y="252"/>
                    <a:pt x="0" y="252"/>
                    <a:pt x="0" y="252"/>
                  </a:cubicBezTo>
                  <a:cubicBezTo>
                    <a:pt x="168" y="252"/>
                    <a:pt x="168" y="252"/>
                    <a:pt x="168" y="252"/>
                  </a:cubicBezTo>
                  <a:lnTo>
                    <a:pt x="168" y="236"/>
                  </a:lnTo>
                  <a:close/>
                  <a:moveTo>
                    <a:pt x="288" y="252"/>
                  </a:moveTo>
                  <a:cubicBezTo>
                    <a:pt x="288" y="236"/>
                    <a:pt x="288" y="236"/>
                    <a:pt x="288" y="236"/>
                  </a:cubicBezTo>
                  <a:cubicBezTo>
                    <a:pt x="240" y="236"/>
                    <a:pt x="240" y="236"/>
                    <a:pt x="240" y="236"/>
                  </a:cubicBezTo>
                  <a:cubicBezTo>
                    <a:pt x="240" y="252"/>
                    <a:pt x="240" y="252"/>
                    <a:pt x="240" y="252"/>
                  </a:cubicBezTo>
                  <a:lnTo>
                    <a:pt x="288" y="25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7543801" y="1568991"/>
            <a:ext cx="1371600" cy="1263651"/>
            <a:chOff x="7543801" y="1568991"/>
            <a:chExt cx="1371600" cy="1263651"/>
          </a:xfrm>
        </p:grpSpPr>
        <p:sp>
          <p:nvSpPr>
            <p:cNvPr id="21" name="Rectangle 20"/>
            <p:cNvSpPr/>
            <p:nvPr/>
          </p:nvSpPr>
          <p:spPr>
            <a:xfrm rot="18900000">
              <a:off x="7852400"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543801" y="2555643"/>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OUR JURNEY</a:t>
              </a:r>
            </a:p>
          </p:txBody>
        </p:sp>
        <p:sp>
          <p:nvSpPr>
            <p:cNvPr id="47" name="Freeform 158"/>
            <p:cNvSpPr>
              <a:spLocks/>
            </p:cNvSpPr>
            <p:nvPr/>
          </p:nvSpPr>
          <p:spPr bwMode="auto">
            <a:xfrm>
              <a:off x="8119269" y="1769086"/>
              <a:ext cx="220663" cy="263525"/>
            </a:xfrm>
            <a:custGeom>
              <a:avLst/>
              <a:gdLst>
                <a:gd name="T0" fmla="*/ 124 w 204"/>
                <a:gd name="T1" fmla="*/ 204 h 244"/>
                <a:gd name="T2" fmla="*/ 184 w 204"/>
                <a:gd name="T3" fmla="*/ 244 h 244"/>
                <a:gd name="T4" fmla="*/ 204 w 204"/>
                <a:gd name="T5" fmla="*/ 206 h 244"/>
                <a:gd name="T6" fmla="*/ 124 w 204"/>
                <a:gd name="T7" fmla="*/ 127 h 244"/>
                <a:gd name="T8" fmla="*/ 124 w 204"/>
                <a:gd name="T9" fmla="*/ 78 h 244"/>
                <a:gd name="T10" fmla="*/ 124 w 204"/>
                <a:gd name="T11" fmla="*/ 78 h 244"/>
                <a:gd name="T12" fmla="*/ 159 w 204"/>
                <a:gd name="T13" fmla="*/ 78 h 244"/>
                <a:gd name="T14" fmla="*/ 102 w 204"/>
                <a:gd name="T15" fmla="*/ 0 h 244"/>
                <a:gd name="T16" fmla="*/ 45 w 204"/>
                <a:gd name="T17" fmla="*/ 78 h 244"/>
                <a:gd name="T18" fmla="*/ 45 w 204"/>
                <a:gd name="T19" fmla="*/ 78 h 244"/>
                <a:gd name="T20" fmla="*/ 80 w 204"/>
                <a:gd name="T21" fmla="*/ 78 h 244"/>
                <a:gd name="T22" fmla="*/ 80 w 204"/>
                <a:gd name="T23" fmla="*/ 78 h 244"/>
                <a:gd name="T24" fmla="*/ 80 w 204"/>
                <a:gd name="T25" fmla="*/ 127 h 244"/>
                <a:gd name="T26" fmla="*/ 0 w 204"/>
                <a:gd name="T27" fmla="*/ 206 h 244"/>
                <a:gd name="T28" fmla="*/ 20 w 204"/>
                <a:gd name="T29" fmla="*/ 244 h 244"/>
                <a:gd name="T30" fmla="*/ 80 w 204"/>
                <a:gd name="T31" fmla="*/ 204 h 244"/>
                <a:gd name="T32" fmla="*/ 102 w 204"/>
                <a:gd name="T33" fmla="*/ 185 h 244"/>
                <a:gd name="T34" fmla="*/ 124 w 204"/>
                <a:gd name="T35" fmla="*/ 20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244">
                  <a:moveTo>
                    <a:pt x="124" y="204"/>
                  </a:moveTo>
                  <a:cubicBezTo>
                    <a:pt x="134" y="215"/>
                    <a:pt x="184" y="244"/>
                    <a:pt x="184" y="244"/>
                  </a:cubicBezTo>
                  <a:cubicBezTo>
                    <a:pt x="204" y="206"/>
                    <a:pt x="204" y="206"/>
                    <a:pt x="204" y="206"/>
                  </a:cubicBezTo>
                  <a:cubicBezTo>
                    <a:pt x="204" y="206"/>
                    <a:pt x="122" y="167"/>
                    <a:pt x="124" y="127"/>
                  </a:cubicBezTo>
                  <a:cubicBezTo>
                    <a:pt x="124" y="78"/>
                    <a:pt x="124" y="78"/>
                    <a:pt x="124" y="78"/>
                  </a:cubicBezTo>
                  <a:cubicBezTo>
                    <a:pt x="124" y="78"/>
                    <a:pt x="124" y="78"/>
                    <a:pt x="124" y="78"/>
                  </a:cubicBezTo>
                  <a:cubicBezTo>
                    <a:pt x="159" y="78"/>
                    <a:pt x="159" y="78"/>
                    <a:pt x="159" y="78"/>
                  </a:cubicBezTo>
                  <a:cubicBezTo>
                    <a:pt x="102" y="0"/>
                    <a:pt x="102" y="0"/>
                    <a:pt x="102" y="0"/>
                  </a:cubicBezTo>
                  <a:cubicBezTo>
                    <a:pt x="45" y="78"/>
                    <a:pt x="45" y="78"/>
                    <a:pt x="45" y="78"/>
                  </a:cubicBezTo>
                  <a:cubicBezTo>
                    <a:pt x="45" y="78"/>
                    <a:pt x="45" y="78"/>
                    <a:pt x="45" y="78"/>
                  </a:cubicBezTo>
                  <a:cubicBezTo>
                    <a:pt x="80" y="78"/>
                    <a:pt x="80" y="78"/>
                    <a:pt x="80" y="78"/>
                  </a:cubicBezTo>
                  <a:cubicBezTo>
                    <a:pt x="80" y="78"/>
                    <a:pt x="80" y="78"/>
                    <a:pt x="80" y="78"/>
                  </a:cubicBezTo>
                  <a:cubicBezTo>
                    <a:pt x="80" y="127"/>
                    <a:pt x="80" y="127"/>
                    <a:pt x="80" y="127"/>
                  </a:cubicBezTo>
                  <a:cubicBezTo>
                    <a:pt x="82" y="167"/>
                    <a:pt x="0" y="206"/>
                    <a:pt x="0" y="206"/>
                  </a:cubicBezTo>
                  <a:cubicBezTo>
                    <a:pt x="20" y="244"/>
                    <a:pt x="20" y="244"/>
                    <a:pt x="20" y="244"/>
                  </a:cubicBezTo>
                  <a:cubicBezTo>
                    <a:pt x="20" y="244"/>
                    <a:pt x="70" y="215"/>
                    <a:pt x="80" y="204"/>
                  </a:cubicBezTo>
                  <a:cubicBezTo>
                    <a:pt x="102" y="185"/>
                    <a:pt x="102" y="185"/>
                    <a:pt x="102" y="185"/>
                  </a:cubicBezTo>
                  <a:lnTo>
                    <a:pt x="124" y="2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1721922" y="3397791"/>
            <a:ext cx="2042558" cy="1242385"/>
            <a:chOff x="1721922" y="3397791"/>
            <a:chExt cx="2042558" cy="1242385"/>
          </a:xfrm>
        </p:grpSpPr>
        <p:sp>
          <p:nvSpPr>
            <p:cNvPr id="37" name="Rectangle 36"/>
            <p:cNvSpPr/>
            <p:nvPr/>
          </p:nvSpPr>
          <p:spPr>
            <a:xfrm rot="18900000">
              <a:off x="23660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1721922" y="4363177"/>
              <a:ext cx="2042558" cy="276999"/>
            </a:xfrm>
            <a:prstGeom prst="rect">
              <a:avLst/>
            </a:prstGeom>
            <a:noFill/>
          </p:spPr>
          <p:txBody>
            <a:bodyPr wrap="square" rtlCol="0">
              <a:spAutoFit/>
            </a:bodyPr>
            <a:lstStyle/>
            <a:p>
              <a:pPr algn="ctr"/>
              <a:r>
                <a:rPr lang="en-US" sz="1200" dirty="0">
                  <a:latin typeface="PT Sans Caption" panose="020B0603020203020204" pitchFamily="34" charset="0"/>
                </a:rPr>
                <a:t>ANALYSIS MARKET</a:t>
              </a:r>
            </a:p>
          </p:txBody>
        </p:sp>
        <p:sp>
          <p:nvSpPr>
            <p:cNvPr id="48" name="Freeform 231"/>
            <p:cNvSpPr>
              <a:spLocks noEditPoints="1"/>
            </p:cNvSpPr>
            <p:nvPr/>
          </p:nvSpPr>
          <p:spPr bwMode="auto">
            <a:xfrm>
              <a:off x="2578101" y="3614406"/>
              <a:ext cx="336550" cy="320675"/>
            </a:xfrm>
            <a:custGeom>
              <a:avLst/>
              <a:gdLst>
                <a:gd name="T0" fmla="*/ 212 w 212"/>
                <a:gd name="T1" fmla="*/ 77 h 202"/>
                <a:gd name="T2" fmla="*/ 136 w 212"/>
                <a:gd name="T3" fmla="*/ 70 h 202"/>
                <a:gd name="T4" fmla="*/ 106 w 212"/>
                <a:gd name="T5" fmla="*/ 0 h 202"/>
                <a:gd name="T6" fmla="*/ 76 w 212"/>
                <a:gd name="T7" fmla="*/ 70 h 202"/>
                <a:gd name="T8" fmla="*/ 0 w 212"/>
                <a:gd name="T9" fmla="*/ 77 h 202"/>
                <a:gd name="T10" fmla="*/ 58 w 212"/>
                <a:gd name="T11" fmla="*/ 128 h 202"/>
                <a:gd name="T12" fmla="*/ 41 w 212"/>
                <a:gd name="T13" fmla="*/ 202 h 202"/>
                <a:gd name="T14" fmla="*/ 106 w 212"/>
                <a:gd name="T15" fmla="*/ 163 h 202"/>
                <a:gd name="T16" fmla="*/ 171 w 212"/>
                <a:gd name="T17" fmla="*/ 202 h 202"/>
                <a:gd name="T18" fmla="*/ 154 w 212"/>
                <a:gd name="T19" fmla="*/ 128 h 202"/>
                <a:gd name="T20" fmla="*/ 212 w 212"/>
                <a:gd name="T21" fmla="*/ 77 h 202"/>
                <a:gd name="T22" fmla="*/ 160 w 212"/>
                <a:gd name="T23" fmla="*/ 186 h 202"/>
                <a:gd name="T24" fmla="*/ 110 w 212"/>
                <a:gd name="T25" fmla="*/ 156 h 202"/>
                <a:gd name="T26" fmla="*/ 106 w 212"/>
                <a:gd name="T27" fmla="*/ 154 h 202"/>
                <a:gd name="T28" fmla="*/ 106 w 212"/>
                <a:gd name="T29" fmla="*/ 20 h 202"/>
                <a:gd name="T30" fmla="*/ 128 w 212"/>
                <a:gd name="T31" fmla="*/ 74 h 202"/>
                <a:gd name="T32" fmla="*/ 130 w 212"/>
                <a:gd name="T33" fmla="*/ 78 h 202"/>
                <a:gd name="T34" fmla="*/ 135 w 212"/>
                <a:gd name="T35" fmla="*/ 78 h 202"/>
                <a:gd name="T36" fmla="*/ 193 w 212"/>
                <a:gd name="T37" fmla="*/ 83 h 202"/>
                <a:gd name="T38" fmla="*/ 150 w 212"/>
                <a:gd name="T39" fmla="*/ 122 h 202"/>
                <a:gd name="T40" fmla="*/ 146 w 212"/>
                <a:gd name="T41" fmla="*/ 125 h 202"/>
                <a:gd name="T42" fmla="*/ 147 w 212"/>
                <a:gd name="T43" fmla="*/ 129 h 202"/>
                <a:gd name="T44" fmla="*/ 160 w 212"/>
                <a:gd name="T45" fmla="*/ 18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202">
                  <a:moveTo>
                    <a:pt x="212" y="77"/>
                  </a:moveTo>
                  <a:lnTo>
                    <a:pt x="136" y="70"/>
                  </a:lnTo>
                  <a:lnTo>
                    <a:pt x="106" y="0"/>
                  </a:lnTo>
                  <a:lnTo>
                    <a:pt x="76" y="70"/>
                  </a:lnTo>
                  <a:lnTo>
                    <a:pt x="0" y="77"/>
                  </a:lnTo>
                  <a:lnTo>
                    <a:pt x="58" y="128"/>
                  </a:lnTo>
                  <a:lnTo>
                    <a:pt x="41" y="202"/>
                  </a:lnTo>
                  <a:lnTo>
                    <a:pt x="106" y="163"/>
                  </a:lnTo>
                  <a:lnTo>
                    <a:pt x="171" y="202"/>
                  </a:lnTo>
                  <a:lnTo>
                    <a:pt x="154" y="128"/>
                  </a:lnTo>
                  <a:lnTo>
                    <a:pt x="212" y="77"/>
                  </a:lnTo>
                  <a:close/>
                  <a:moveTo>
                    <a:pt x="160" y="186"/>
                  </a:moveTo>
                  <a:lnTo>
                    <a:pt x="110" y="156"/>
                  </a:lnTo>
                  <a:lnTo>
                    <a:pt x="106" y="154"/>
                  </a:lnTo>
                  <a:lnTo>
                    <a:pt x="106" y="20"/>
                  </a:lnTo>
                  <a:lnTo>
                    <a:pt x="128" y="74"/>
                  </a:lnTo>
                  <a:lnTo>
                    <a:pt x="130" y="78"/>
                  </a:lnTo>
                  <a:lnTo>
                    <a:pt x="135" y="78"/>
                  </a:lnTo>
                  <a:lnTo>
                    <a:pt x="193" y="83"/>
                  </a:lnTo>
                  <a:lnTo>
                    <a:pt x="150" y="122"/>
                  </a:lnTo>
                  <a:lnTo>
                    <a:pt x="146" y="125"/>
                  </a:lnTo>
                  <a:lnTo>
                    <a:pt x="147" y="129"/>
                  </a:lnTo>
                  <a:lnTo>
                    <a:pt x="160" y="18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3764480" y="3397643"/>
            <a:ext cx="1615042" cy="1242533"/>
            <a:chOff x="3764480" y="3397643"/>
            <a:chExt cx="1615042" cy="1242533"/>
          </a:xfrm>
        </p:grpSpPr>
        <p:sp>
          <p:nvSpPr>
            <p:cNvPr id="38" name="Rectangle 37"/>
            <p:cNvSpPr/>
            <p:nvPr/>
          </p:nvSpPr>
          <p:spPr>
            <a:xfrm rot="18900000">
              <a:off x="4194803" y="33976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764480" y="4363177"/>
              <a:ext cx="1615042" cy="276999"/>
            </a:xfrm>
            <a:prstGeom prst="rect">
              <a:avLst/>
            </a:prstGeom>
            <a:noFill/>
          </p:spPr>
          <p:txBody>
            <a:bodyPr wrap="square" rtlCol="0">
              <a:spAutoFit/>
            </a:bodyPr>
            <a:lstStyle/>
            <a:p>
              <a:pPr algn="ctr"/>
              <a:r>
                <a:rPr lang="en-US" sz="1200" dirty="0">
                  <a:latin typeface="PT Sans Caption" panose="020B0603020203020204" pitchFamily="34" charset="0"/>
                </a:rPr>
                <a:t>ANALYSIS SOCIAL</a:t>
              </a:r>
            </a:p>
          </p:txBody>
        </p:sp>
        <p:sp>
          <p:nvSpPr>
            <p:cNvPr id="49" name="Freeform 156"/>
            <p:cNvSpPr>
              <a:spLocks/>
            </p:cNvSpPr>
            <p:nvPr/>
          </p:nvSpPr>
          <p:spPr bwMode="auto">
            <a:xfrm>
              <a:off x="4443413" y="3618979"/>
              <a:ext cx="280988" cy="295275"/>
            </a:xfrm>
            <a:custGeom>
              <a:avLst/>
              <a:gdLst>
                <a:gd name="T0" fmla="*/ 218 w 260"/>
                <a:gd name="T1" fmla="*/ 189 h 274"/>
                <a:gd name="T2" fmla="*/ 185 w 260"/>
                <a:gd name="T3" fmla="*/ 203 h 274"/>
                <a:gd name="T4" fmla="*/ 84 w 260"/>
                <a:gd name="T5" fmla="*/ 149 h 274"/>
                <a:gd name="T6" fmla="*/ 85 w 260"/>
                <a:gd name="T7" fmla="*/ 137 h 274"/>
                <a:gd name="T8" fmla="*/ 84 w 260"/>
                <a:gd name="T9" fmla="*/ 125 h 274"/>
                <a:gd name="T10" fmla="*/ 185 w 260"/>
                <a:gd name="T11" fmla="*/ 71 h 274"/>
                <a:gd name="T12" fmla="*/ 218 w 260"/>
                <a:gd name="T13" fmla="*/ 85 h 274"/>
                <a:gd name="T14" fmla="*/ 260 w 260"/>
                <a:gd name="T15" fmla="*/ 43 h 274"/>
                <a:gd name="T16" fmla="*/ 218 w 260"/>
                <a:gd name="T17" fmla="*/ 0 h 274"/>
                <a:gd name="T18" fmla="*/ 175 w 260"/>
                <a:gd name="T19" fmla="*/ 43 h 274"/>
                <a:gd name="T20" fmla="*/ 177 w 260"/>
                <a:gd name="T21" fmla="*/ 54 h 274"/>
                <a:gd name="T22" fmla="*/ 75 w 260"/>
                <a:gd name="T23" fmla="*/ 109 h 274"/>
                <a:gd name="T24" fmla="*/ 42 w 260"/>
                <a:gd name="T25" fmla="*/ 94 h 274"/>
                <a:gd name="T26" fmla="*/ 0 w 260"/>
                <a:gd name="T27" fmla="*/ 137 h 274"/>
                <a:gd name="T28" fmla="*/ 42 w 260"/>
                <a:gd name="T29" fmla="*/ 180 h 274"/>
                <a:gd name="T30" fmla="*/ 75 w 260"/>
                <a:gd name="T31" fmla="*/ 165 h 274"/>
                <a:gd name="T32" fmla="*/ 177 w 260"/>
                <a:gd name="T33" fmla="*/ 220 h 274"/>
                <a:gd name="T34" fmla="*/ 175 w 260"/>
                <a:gd name="T35" fmla="*/ 231 h 274"/>
                <a:gd name="T36" fmla="*/ 218 w 260"/>
                <a:gd name="T37" fmla="*/ 274 h 274"/>
                <a:gd name="T38" fmla="*/ 260 w 260"/>
                <a:gd name="T39" fmla="*/ 231 h 274"/>
                <a:gd name="T40" fmla="*/ 218 w 260"/>
                <a:gd name="T41" fmla="*/ 18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0" h="274">
                  <a:moveTo>
                    <a:pt x="218" y="189"/>
                  </a:moveTo>
                  <a:cubicBezTo>
                    <a:pt x="205" y="189"/>
                    <a:pt x="193" y="194"/>
                    <a:pt x="185" y="203"/>
                  </a:cubicBezTo>
                  <a:cubicBezTo>
                    <a:pt x="84" y="149"/>
                    <a:pt x="84" y="149"/>
                    <a:pt x="84" y="149"/>
                  </a:cubicBezTo>
                  <a:cubicBezTo>
                    <a:pt x="85" y="145"/>
                    <a:pt x="85" y="141"/>
                    <a:pt x="85" y="137"/>
                  </a:cubicBezTo>
                  <a:cubicBezTo>
                    <a:pt x="85" y="133"/>
                    <a:pt x="85" y="129"/>
                    <a:pt x="84" y="125"/>
                  </a:cubicBezTo>
                  <a:cubicBezTo>
                    <a:pt x="185" y="71"/>
                    <a:pt x="185" y="71"/>
                    <a:pt x="185" y="71"/>
                  </a:cubicBezTo>
                  <a:cubicBezTo>
                    <a:pt x="193" y="80"/>
                    <a:pt x="205" y="85"/>
                    <a:pt x="218" y="85"/>
                  </a:cubicBezTo>
                  <a:cubicBezTo>
                    <a:pt x="241" y="85"/>
                    <a:pt x="260" y="66"/>
                    <a:pt x="260" y="43"/>
                  </a:cubicBezTo>
                  <a:cubicBezTo>
                    <a:pt x="260" y="19"/>
                    <a:pt x="241" y="0"/>
                    <a:pt x="218" y="0"/>
                  </a:cubicBezTo>
                  <a:cubicBezTo>
                    <a:pt x="194" y="0"/>
                    <a:pt x="175" y="19"/>
                    <a:pt x="175" y="43"/>
                  </a:cubicBezTo>
                  <a:cubicBezTo>
                    <a:pt x="175" y="47"/>
                    <a:pt x="175" y="51"/>
                    <a:pt x="177" y="54"/>
                  </a:cubicBezTo>
                  <a:cubicBezTo>
                    <a:pt x="75" y="109"/>
                    <a:pt x="75" y="109"/>
                    <a:pt x="75" y="109"/>
                  </a:cubicBezTo>
                  <a:cubicBezTo>
                    <a:pt x="67" y="100"/>
                    <a:pt x="55" y="94"/>
                    <a:pt x="42" y="94"/>
                  </a:cubicBezTo>
                  <a:cubicBezTo>
                    <a:pt x="19" y="94"/>
                    <a:pt x="0" y="113"/>
                    <a:pt x="0" y="137"/>
                  </a:cubicBezTo>
                  <a:cubicBezTo>
                    <a:pt x="0" y="161"/>
                    <a:pt x="19" y="180"/>
                    <a:pt x="42" y="180"/>
                  </a:cubicBezTo>
                  <a:cubicBezTo>
                    <a:pt x="55" y="180"/>
                    <a:pt x="67" y="174"/>
                    <a:pt x="75" y="165"/>
                  </a:cubicBezTo>
                  <a:cubicBezTo>
                    <a:pt x="177" y="220"/>
                    <a:pt x="177" y="220"/>
                    <a:pt x="177" y="220"/>
                  </a:cubicBezTo>
                  <a:cubicBezTo>
                    <a:pt x="175" y="223"/>
                    <a:pt x="175" y="227"/>
                    <a:pt x="175" y="231"/>
                  </a:cubicBezTo>
                  <a:cubicBezTo>
                    <a:pt x="175" y="255"/>
                    <a:pt x="194" y="274"/>
                    <a:pt x="218" y="274"/>
                  </a:cubicBezTo>
                  <a:cubicBezTo>
                    <a:pt x="241" y="274"/>
                    <a:pt x="260" y="255"/>
                    <a:pt x="260" y="231"/>
                  </a:cubicBezTo>
                  <a:cubicBezTo>
                    <a:pt x="260" y="208"/>
                    <a:pt x="241" y="189"/>
                    <a:pt x="218" y="18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5791201" y="3397791"/>
            <a:ext cx="1219200" cy="1242385"/>
            <a:chOff x="5791201" y="3397791"/>
            <a:chExt cx="1219200" cy="1242385"/>
          </a:xfrm>
        </p:grpSpPr>
        <p:sp>
          <p:nvSpPr>
            <p:cNvPr id="39" name="Rectangle 38"/>
            <p:cNvSpPr/>
            <p:nvPr/>
          </p:nvSpPr>
          <p:spPr>
            <a:xfrm rot="18900000">
              <a:off x="6023602"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5791201" y="4363177"/>
              <a:ext cx="1219200" cy="276999"/>
            </a:xfrm>
            <a:prstGeom prst="rect">
              <a:avLst/>
            </a:prstGeom>
            <a:noFill/>
          </p:spPr>
          <p:txBody>
            <a:bodyPr wrap="square" rtlCol="0">
              <a:spAutoFit/>
            </a:bodyPr>
            <a:lstStyle/>
            <a:p>
              <a:pPr algn="ctr"/>
              <a:r>
                <a:rPr lang="en-US" sz="1200" dirty="0">
                  <a:latin typeface="PT Sans Caption" panose="020B0603020203020204" pitchFamily="34" charset="0"/>
                </a:rPr>
                <a:t>BLOG/NEWS</a:t>
              </a:r>
            </a:p>
          </p:txBody>
        </p:sp>
        <p:sp>
          <p:nvSpPr>
            <p:cNvPr id="50" name="Freeform 155"/>
            <p:cNvSpPr>
              <a:spLocks noEditPoints="1"/>
            </p:cNvSpPr>
            <p:nvPr/>
          </p:nvSpPr>
          <p:spPr bwMode="auto">
            <a:xfrm>
              <a:off x="6222207" y="3668984"/>
              <a:ext cx="334963" cy="195263"/>
            </a:xfrm>
            <a:custGeom>
              <a:avLst/>
              <a:gdLst>
                <a:gd name="T0" fmla="*/ 175 w 211"/>
                <a:gd name="T1" fmla="*/ 0 h 123"/>
                <a:gd name="T2" fmla="*/ 0 w 211"/>
                <a:gd name="T3" fmla="*/ 0 h 123"/>
                <a:gd name="T4" fmla="*/ 0 w 211"/>
                <a:gd name="T5" fmla="*/ 123 h 123"/>
                <a:gd name="T6" fmla="*/ 176 w 211"/>
                <a:gd name="T7" fmla="*/ 123 h 123"/>
                <a:gd name="T8" fmla="*/ 176 w 211"/>
                <a:gd name="T9" fmla="*/ 35 h 123"/>
                <a:gd name="T10" fmla="*/ 211 w 211"/>
                <a:gd name="T11" fmla="*/ 0 h 123"/>
                <a:gd name="T12" fmla="*/ 175 w 211"/>
                <a:gd name="T13" fmla="*/ 0 h 123"/>
                <a:gd name="T14" fmla="*/ 20 w 211"/>
                <a:gd name="T15" fmla="*/ 40 h 123"/>
                <a:gd name="T16" fmla="*/ 114 w 211"/>
                <a:gd name="T17" fmla="*/ 40 h 123"/>
                <a:gd name="T18" fmla="*/ 114 w 211"/>
                <a:gd name="T19" fmla="*/ 56 h 123"/>
                <a:gd name="T20" fmla="*/ 20 w 211"/>
                <a:gd name="T21" fmla="*/ 56 h 123"/>
                <a:gd name="T22" fmla="*/ 20 w 211"/>
                <a:gd name="T23" fmla="*/ 40 h 123"/>
                <a:gd name="T24" fmla="*/ 158 w 211"/>
                <a:gd name="T25" fmla="*/ 86 h 123"/>
                <a:gd name="T26" fmla="*/ 20 w 211"/>
                <a:gd name="T27" fmla="*/ 86 h 123"/>
                <a:gd name="T28" fmla="*/ 20 w 211"/>
                <a:gd name="T29" fmla="*/ 69 h 123"/>
                <a:gd name="T30" fmla="*/ 158 w 211"/>
                <a:gd name="T31" fmla="*/ 69 h 123"/>
                <a:gd name="T32" fmla="*/ 158 w 211"/>
                <a:gd name="T33" fmla="*/ 8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123">
                  <a:moveTo>
                    <a:pt x="175" y="0"/>
                  </a:moveTo>
                  <a:lnTo>
                    <a:pt x="0" y="0"/>
                  </a:lnTo>
                  <a:lnTo>
                    <a:pt x="0" y="123"/>
                  </a:lnTo>
                  <a:lnTo>
                    <a:pt x="176" y="123"/>
                  </a:lnTo>
                  <a:lnTo>
                    <a:pt x="176" y="35"/>
                  </a:lnTo>
                  <a:lnTo>
                    <a:pt x="211" y="0"/>
                  </a:lnTo>
                  <a:lnTo>
                    <a:pt x="175" y="0"/>
                  </a:lnTo>
                  <a:close/>
                  <a:moveTo>
                    <a:pt x="20" y="40"/>
                  </a:moveTo>
                  <a:lnTo>
                    <a:pt x="114" y="40"/>
                  </a:lnTo>
                  <a:lnTo>
                    <a:pt x="114" y="56"/>
                  </a:lnTo>
                  <a:lnTo>
                    <a:pt x="20" y="56"/>
                  </a:lnTo>
                  <a:lnTo>
                    <a:pt x="20" y="40"/>
                  </a:lnTo>
                  <a:close/>
                  <a:moveTo>
                    <a:pt x="158" y="86"/>
                  </a:moveTo>
                  <a:lnTo>
                    <a:pt x="20" y="86"/>
                  </a:lnTo>
                  <a:lnTo>
                    <a:pt x="20" y="69"/>
                  </a:lnTo>
                  <a:lnTo>
                    <a:pt x="158" y="69"/>
                  </a:lnTo>
                  <a:lnTo>
                    <a:pt x="158" y="8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7315202" y="3397791"/>
            <a:ext cx="1828798" cy="1242385"/>
            <a:chOff x="7315202" y="3397791"/>
            <a:chExt cx="1828798" cy="1242385"/>
          </a:xfrm>
        </p:grpSpPr>
        <p:sp>
          <p:nvSpPr>
            <p:cNvPr id="40" name="Rectangle 39"/>
            <p:cNvSpPr/>
            <p:nvPr/>
          </p:nvSpPr>
          <p:spPr>
            <a:xfrm rot="18900000">
              <a:off x="7852400"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7315202" y="4363177"/>
              <a:ext cx="1828798" cy="276999"/>
            </a:xfrm>
            <a:prstGeom prst="rect">
              <a:avLst/>
            </a:prstGeom>
            <a:noFill/>
          </p:spPr>
          <p:txBody>
            <a:bodyPr wrap="square" rtlCol="0">
              <a:spAutoFit/>
            </a:bodyPr>
            <a:lstStyle/>
            <a:p>
              <a:pPr algn="ctr"/>
              <a:r>
                <a:rPr lang="en-US" sz="1200" dirty="0">
                  <a:latin typeface="PT Sans Caption" panose="020B0603020203020204" pitchFamily="34" charset="0"/>
                </a:rPr>
                <a:t>COFFEE BREAK </a:t>
              </a:r>
            </a:p>
          </p:txBody>
        </p:sp>
        <p:grpSp>
          <p:nvGrpSpPr>
            <p:cNvPr id="51" name="Group 50"/>
            <p:cNvGrpSpPr/>
            <p:nvPr/>
          </p:nvGrpSpPr>
          <p:grpSpPr>
            <a:xfrm>
              <a:off x="8039427" y="3616852"/>
              <a:ext cx="330200" cy="346593"/>
              <a:chOff x="4572000" y="1196975"/>
              <a:chExt cx="895351" cy="939800"/>
            </a:xfrm>
            <a:solidFill>
              <a:schemeClr val="bg1"/>
            </a:solidFill>
          </p:grpSpPr>
          <p:sp>
            <p:nvSpPr>
              <p:cNvPr id="52" name="Freeform 51"/>
              <p:cNvSpPr>
                <a:spLocks noEditPoints="1"/>
              </p:cNvSpPr>
              <p:nvPr/>
            </p:nvSpPr>
            <p:spPr bwMode="auto">
              <a:xfrm>
                <a:off x="4722813" y="1530350"/>
                <a:ext cx="744538" cy="477838"/>
              </a:xfrm>
              <a:custGeom>
                <a:avLst/>
                <a:gdLst>
                  <a:gd name="T0" fmla="*/ 7631 w 7631"/>
                  <a:gd name="T1" fmla="*/ 2149 h 4884"/>
                  <a:gd name="T2" fmla="*/ 7609 w 7631"/>
                  <a:gd name="T3" fmla="*/ 2270 h 4884"/>
                  <a:gd name="T4" fmla="*/ 6158 w 7631"/>
                  <a:gd name="T5" fmla="*/ 3722 h 4884"/>
                  <a:gd name="T6" fmla="*/ 5557 w 7631"/>
                  <a:gd name="T7" fmla="*/ 3751 h 4884"/>
                  <a:gd name="T8" fmla="*/ 5533 w 7631"/>
                  <a:gd name="T9" fmla="*/ 3750 h 4884"/>
                  <a:gd name="T10" fmla="*/ 5523 w 7631"/>
                  <a:gd name="T11" fmla="*/ 3753 h 4884"/>
                  <a:gd name="T12" fmla="*/ 5479 w 7631"/>
                  <a:gd name="T13" fmla="*/ 3892 h 4884"/>
                  <a:gd name="T14" fmla="*/ 5208 w 7631"/>
                  <a:gd name="T15" fmla="*/ 4548 h 4884"/>
                  <a:gd name="T16" fmla="*/ 4999 w 7631"/>
                  <a:gd name="T17" fmla="*/ 4850 h 4884"/>
                  <a:gd name="T18" fmla="*/ 4924 w 7631"/>
                  <a:gd name="T19" fmla="*/ 4884 h 4884"/>
                  <a:gd name="T20" fmla="*/ 1168 w 7631"/>
                  <a:gd name="T21" fmla="*/ 4884 h 4884"/>
                  <a:gd name="T22" fmla="*/ 1099 w 7631"/>
                  <a:gd name="T23" fmla="*/ 4854 h 4884"/>
                  <a:gd name="T24" fmla="*/ 857 w 7631"/>
                  <a:gd name="T25" fmla="*/ 4493 h 4884"/>
                  <a:gd name="T26" fmla="*/ 583 w 7631"/>
                  <a:gd name="T27" fmla="*/ 3791 h 4884"/>
                  <a:gd name="T28" fmla="*/ 326 w 7631"/>
                  <a:gd name="T29" fmla="*/ 2727 h 4884"/>
                  <a:gd name="T30" fmla="*/ 178 w 7631"/>
                  <a:gd name="T31" fmla="*/ 1832 h 4884"/>
                  <a:gd name="T32" fmla="*/ 103 w 7631"/>
                  <a:gd name="T33" fmla="*/ 1230 h 4884"/>
                  <a:gd name="T34" fmla="*/ 42 w 7631"/>
                  <a:gd name="T35" fmla="*/ 629 h 4884"/>
                  <a:gd name="T36" fmla="*/ 1 w 7631"/>
                  <a:gd name="T37" fmla="*/ 31 h 4884"/>
                  <a:gd name="T38" fmla="*/ 1 w 7631"/>
                  <a:gd name="T39" fmla="*/ 0 h 4884"/>
                  <a:gd name="T40" fmla="*/ 6091 w 7631"/>
                  <a:gd name="T41" fmla="*/ 0 h 4884"/>
                  <a:gd name="T42" fmla="*/ 6098 w 7631"/>
                  <a:gd name="T43" fmla="*/ 24 h 4884"/>
                  <a:gd name="T44" fmla="*/ 6298 w 7631"/>
                  <a:gd name="T45" fmla="*/ 75 h 4884"/>
                  <a:gd name="T46" fmla="*/ 7613 w 7631"/>
                  <a:gd name="T47" fmla="*/ 1508 h 4884"/>
                  <a:gd name="T48" fmla="*/ 7631 w 7631"/>
                  <a:gd name="T49" fmla="*/ 1605 h 4884"/>
                  <a:gd name="T50" fmla="*/ 7631 w 7631"/>
                  <a:gd name="T51" fmla="*/ 2149 h 4884"/>
                  <a:gd name="T52" fmla="*/ 5718 w 7631"/>
                  <a:gd name="T53" fmla="*/ 2978 h 4884"/>
                  <a:gd name="T54" fmla="*/ 6861 w 7631"/>
                  <a:gd name="T55" fmla="*/ 2008 h 4884"/>
                  <a:gd name="T56" fmla="*/ 6036 w 7631"/>
                  <a:gd name="T57" fmla="*/ 816 h 4884"/>
                  <a:gd name="T58" fmla="*/ 5718 w 7631"/>
                  <a:gd name="T59" fmla="*/ 2978 h 4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31" h="4884">
                    <a:moveTo>
                      <a:pt x="7631" y="2149"/>
                    </a:moveTo>
                    <a:cubicBezTo>
                      <a:pt x="7624" y="2189"/>
                      <a:pt x="7617" y="2230"/>
                      <a:pt x="7609" y="2270"/>
                    </a:cubicBezTo>
                    <a:cubicBezTo>
                      <a:pt x="7453" y="2996"/>
                      <a:pt x="6886" y="3565"/>
                      <a:pt x="6158" y="3722"/>
                    </a:cubicBezTo>
                    <a:cubicBezTo>
                      <a:pt x="5959" y="3765"/>
                      <a:pt x="5759" y="3776"/>
                      <a:pt x="5557" y="3751"/>
                    </a:cubicBezTo>
                    <a:cubicBezTo>
                      <a:pt x="5549" y="3750"/>
                      <a:pt x="5541" y="3750"/>
                      <a:pt x="5533" y="3750"/>
                    </a:cubicBezTo>
                    <a:cubicBezTo>
                      <a:pt x="5531" y="3750"/>
                      <a:pt x="5529" y="3751"/>
                      <a:pt x="5523" y="3753"/>
                    </a:cubicBezTo>
                    <a:cubicBezTo>
                      <a:pt x="5509" y="3798"/>
                      <a:pt x="5495" y="3845"/>
                      <a:pt x="5479" y="3892"/>
                    </a:cubicBezTo>
                    <a:cubicBezTo>
                      <a:pt x="5406" y="4118"/>
                      <a:pt x="5322" y="4339"/>
                      <a:pt x="5208" y="4548"/>
                    </a:cubicBezTo>
                    <a:cubicBezTo>
                      <a:pt x="5149" y="4656"/>
                      <a:pt x="5082" y="4758"/>
                      <a:pt x="4999" y="4850"/>
                    </a:cubicBezTo>
                    <a:cubicBezTo>
                      <a:pt x="4978" y="4874"/>
                      <a:pt x="4956" y="4884"/>
                      <a:pt x="4924" y="4884"/>
                    </a:cubicBezTo>
                    <a:cubicBezTo>
                      <a:pt x="3672" y="4883"/>
                      <a:pt x="2420" y="4883"/>
                      <a:pt x="1168" y="4884"/>
                    </a:cubicBezTo>
                    <a:cubicBezTo>
                      <a:pt x="1139" y="4884"/>
                      <a:pt x="1119" y="4876"/>
                      <a:pt x="1099" y="4854"/>
                    </a:cubicBezTo>
                    <a:cubicBezTo>
                      <a:pt x="1000" y="4746"/>
                      <a:pt x="923" y="4623"/>
                      <a:pt x="857" y="4493"/>
                    </a:cubicBezTo>
                    <a:cubicBezTo>
                      <a:pt x="742" y="4269"/>
                      <a:pt x="657" y="4032"/>
                      <a:pt x="583" y="3791"/>
                    </a:cubicBezTo>
                    <a:cubicBezTo>
                      <a:pt x="476" y="3441"/>
                      <a:pt x="395" y="3086"/>
                      <a:pt x="326" y="2727"/>
                    </a:cubicBezTo>
                    <a:cubicBezTo>
                      <a:pt x="269" y="2430"/>
                      <a:pt x="220" y="2132"/>
                      <a:pt x="178" y="1832"/>
                    </a:cubicBezTo>
                    <a:cubicBezTo>
                      <a:pt x="150" y="1632"/>
                      <a:pt x="125" y="1431"/>
                      <a:pt x="103" y="1230"/>
                    </a:cubicBezTo>
                    <a:cubicBezTo>
                      <a:pt x="80" y="1030"/>
                      <a:pt x="59" y="830"/>
                      <a:pt x="42" y="629"/>
                    </a:cubicBezTo>
                    <a:cubicBezTo>
                      <a:pt x="25" y="430"/>
                      <a:pt x="14" y="230"/>
                      <a:pt x="1" y="31"/>
                    </a:cubicBezTo>
                    <a:cubicBezTo>
                      <a:pt x="0" y="22"/>
                      <a:pt x="1" y="12"/>
                      <a:pt x="1" y="0"/>
                    </a:cubicBezTo>
                    <a:cubicBezTo>
                      <a:pt x="2031" y="0"/>
                      <a:pt x="4059" y="0"/>
                      <a:pt x="6091" y="0"/>
                    </a:cubicBezTo>
                    <a:cubicBezTo>
                      <a:pt x="6093" y="7"/>
                      <a:pt x="6095" y="15"/>
                      <a:pt x="6098" y="24"/>
                    </a:cubicBezTo>
                    <a:cubicBezTo>
                      <a:pt x="6164" y="41"/>
                      <a:pt x="6232" y="56"/>
                      <a:pt x="6298" y="75"/>
                    </a:cubicBezTo>
                    <a:cubicBezTo>
                      <a:pt x="6966" y="273"/>
                      <a:pt x="7473" y="826"/>
                      <a:pt x="7613" y="1508"/>
                    </a:cubicBezTo>
                    <a:cubicBezTo>
                      <a:pt x="7620" y="1540"/>
                      <a:pt x="7625" y="1573"/>
                      <a:pt x="7631" y="1605"/>
                    </a:cubicBezTo>
                    <a:cubicBezTo>
                      <a:pt x="7631" y="1786"/>
                      <a:pt x="7631" y="1967"/>
                      <a:pt x="7631" y="2149"/>
                    </a:cubicBezTo>
                    <a:close/>
                    <a:moveTo>
                      <a:pt x="5718" y="2978"/>
                    </a:moveTo>
                    <a:cubicBezTo>
                      <a:pt x="6231" y="3013"/>
                      <a:pt x="6790" y="2644"/>
                      <a:pt x="6861" y="2008"/>
                    </a:cubicBezTo>
                    <a:cubicBezTo>
                      <a:pt x="6935" y="1348"/>
                      <a:pt x="6456" y="899"/>
                      <a:pt x="6036" y="816"/>
                    </a:cubicBezTo>
                    <a:cubicBezTo>
                      <a:pt x="5966" y="1541"/>
                      <a:pt x="5867" y="2262"/>
                      <a:pt x="5718" y="29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p:nvSpPr>
            <p:spPr bwMode="auto">
              <a:xfrm>
                <a:off x="4572000" y="2038350"/>
                <a:ext cx="895350" cy="98425"/>
              </a:xfrm>
              <a:custGeom>
                <a:avLst/>
                <a:gdLst>
                  <a:gd name="T0" fmla="*/ 0 w 9167"/>
                  <a:gd name="T1" fmla="*/ 0 h 1014"/>
                  <a:gd name="T2" fmla="*/ 9160 w 9167"/>
                  <a:gd name="T3" fmla="*/ 0 h 1014"/>
                  <a:gd name="T4" fmla="*/ 9148 w 9167"/>
                  <a:gd name="T5" fmla="*/ 49 h 1014"/>
                  <a:gd name="T6" fmla="*/ 8940 w 9167"/>
                  <a:gd name="T7" fmla="*/ 335 h 1014"/>
                  <a:gd name="T8" fmla="*/ 8534 w 9167"/>
                  <a:gd name="T9" fmla="*/ 658 h 1014"/>
                  <a:gd name="T10" fmla="*/ 7717 w 9167"/>
                  <a:gd name="T11" fmla="*/ 1005 h 1014"/>
                  <a:gd name="T12" fmla="*/ 7634 w 9167"/>
                  <a:gd name="T13" fmla="*/ 1013 h 1014"/>
                  <a:gd name="T14" fmla="*/ 3490 w 9167"/>
                  <a:gd name="T15" fmla="*/ 1013 h 1014"/>
                  <a:gd name="T16" fmla="*/ 1558 w 9167"/>
                  <a:gd name="T17" fmla="*/ 1014 h 1014"/>
                  <a:gd name="T18" fmla="*/ 1412 w 9167"/>
                  <a:gd name="T19" fmla="*/ 995 h 1014"/>
                  <a:gd name="T20" fmla="*/ 325 w 9167"/>
                  <a:gd name="T21" fmla="*/ 424 h 1014"/>
                  <a:gd name="T22" fmla="*/ 47 w 9167"/>
                  <a:gd name="T23" fmla="*/ 91 h 1014"/>
                  <a:gd name="T24" fmla="*/ 0 w 9167"/>
                  <a:gd name="T25" fmla="*/ 0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67" h="1014">
                    <a:moveTo>
                      <a:pt x="0" y="0"/>
                    </a:moveTo>
                    <a:cubicBezTo>
                      <a:pt x="3058" y="0"/>
                      <a:pt x="6109" y="0"/>
                      <a:pt x="9160" y="0"/>
                    </a:cubicBezTo>
                    <a:cubicBezTo>
                      <a:pt x="9167" y="20"/>
                      <a:pt x="9156" y="34"/>
                      <a:pt x="9148" y="49"/>
                    </a:cubicBezTo>
                    <a:cubicBezTo>
                      <a:pt x="9094" y="155"/>
                      <a:pt x="9022" y="249"/>
                      <a:pt x="8940" y="335"/>
                    </a:cubicBezTo>
                    <a:cubicBezTo>
                      <a:pt x="8819" y="461"/>
                      <a:pt x="8682" y="567"/>
                      <a:pt x="8534" y="658"/>
                    </a:cubicBezTo>
                    <a:cubicBezTo>
                      <a:pt x="8279" y="815"/>
                      <a:pt x="8009" y="936"/>
                      <a:pt x="7717" y="1005"/>
                    </a:cubicBezTo>
                    <a:cubicBezTo>
                      <a:pt x="7690" y="1011"/>
                      <a:pt x="7662" y="1013"/>
                      <a:pt x="7634" y="1013"/>
                    </a:cubicBezTo>
                    <a:cubicBezTo>
                      <a:pt x="6253" y="1013"/>
                      <a:pt x="4871" y="1013"/>
                      <a:pt x="3490" y="1013"/>
                    </a:cubicBezTo>
                    <a:cubicBezTo>
                      <a:pt x="2846" y="1013"/>
                      <a:pt x="2202" y="1013"/>
                      <a:pt x="1558" y="1014"/>
                    </a:cubicBezTo>
                    <a:cubicBezTo>
                      <a:pt x="1508" y="1014"/>
                      <a:pt x="1460" y="1009"/>
                      <a:pt x="1412" y="995"/>
                    </a:cubicBezTo>
                    <a:cubicBezTo>
                      <a:pt x="1008" y="884"/>
                      <a:pt x="642" y="701"/>
                      <a:pt x="325" y="424"/>
                    </a:cubicBezTo>
                    <a:cubicBezTo>
                      <a:pt x="215" y="328"/>
                      <a:pt x="120" y="219"/>
                      <a:pt x="47" y="91"/>
                    </a:cubicBezTo>
                    <a:cubicBezTo>
                      <a:pt x="31" y="63"/>
                      <a:pt x="17" y="3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4852988" y="1196975"/>
                <a:ext cx="98425" cy="285750"/>
              </a:xfrm>
              <a:custGeom>
                <a:avLst/>
                <a:gdLst>
                  <a:gd name="T0" fmla="*/ 1002 w 1002"/>
                  <a:gd name="T1" fmla="*/ 851 h 2921"/>
                  <a:gd name="T2" fmla="*/ 915 w 1002"/>
                  <a:gd name="T3" fmla="*/ 1183 h 2921"/>
                  <a:gd name="T4" fmla="*/ 739 w 1002"/>
                  <a:gd name="T5" fmla="*/ 1445 h 2921"/>
                  <a:gd name="T6" fmla="*/ 542 w 1002"/>
                  <a:gd name="T7" fmla="*/ 1681 h 2921"/>
                  <a:gd name="T8" fmla="*/ 420 w 1002"/>
                  <a:gd name="T9" fmla="*/ 1853 h 2921"/>
                  <a:gd name="T10" fmla="*/ 389 w 1002"/>
                  <a:gd name="T11" fmla="*/ 2319 h 2921"/>
                  <a:gd name="T12" fmla="*/ 561 w 1002"/>
                  <a:gd name="T13" fmla="*/ 2593 h 2921"/>
                  <a:gd name="T14" fmla="*/ 616 w 1002"/>
                  <a:gd name="T15" fmla="*/ 2661 h 2921"/>
                  <a:gd name="T16" fmla="*/ 592 w 1002"/>
                  <a:gd name="T17" fmla="*/ 2870 h 2921"/>
                  <a:gd name="T18" fmla="*/ 385 w 1002"/>
                  <a:gd name="T19" fmla="*/ 2861 h 2921"/>
                  <a:gd name="T20" fmla="*/ 64 w 1002"/>
                  <a:gd name="T21" fmla="*/ 2320 h 2921"/>
                  <a:gd name="T22" fmla="*/ 157 w 1002"/>
                  <a:gd name="T23" fmla="*/ 1691 h 2921"/>
                  <a:gd name="T24" fmla="*/ 364 w 1002"/>
                  <a:gd name="T25" fmla="*/ 1412 h 2921"/>
                  <a:gd name="T26" fmla="*/ 527 w 1002"/>
                  <a:gd name="T27" fmla="*/ 1215 h 2921"/>
                  <a:gd name="T28" fmla="*/ 638 w 1002"/>
                  <a:gd name="T29" fmla="*/ 1044 h 2921"/>
                  <a:gd name="T30" fmla="*/ 650 w 1002"/>
                  <a:gd name="T31" fmla="*/ 674 h 2921"/>
                  <a:gd name="T32" fmla="*/ 495 w 1002"/>
                  <a:gd name="T33" fmla="*/ 424 h 2921"/>
                  <a:gd name="T34" fmla="*/ 382 w 1002"/>
                  <a:gd name="T35" fmla="*/ 295 h 2921"/>
                  <a:gd name="T36" fmla="*/ 353 w 1002"/>
                  <a:gd name="T37" fmla="*/ 124 h 2921"/>
                  <a:gd name="T38" fmla="*/ 591 w 1002"/>
                  <a:gd name="T39" fmla="*/ 71 h 2921"/>
                  <a:gd name="T40" fmla="*/ 970 w 1002"/>
                  <a:gd name="T41" fmla="*/ 663 h 2921"/>
                  <a:gd name="T42" fmla="*/ 1002 w 1002"/>
                  <a:gd name="T43" fmla="*/ 851 h 2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02" h="2921">
                    <a:moveTo>
                      <a:pt x="1002" y="851"/>
                    </a:moveTo>
                    <a:cubicBezTo>
                      <a:pt x="996" y="969"/>
                      <a:pt x="966" y="1079"/>
                      <a:pt x="915" y="1183"/>
                    </a:cubicBezTo>
                    <a:cubicBezTo>
                      <a:pt x="868" y="1278"/>
                      <a:pt x="806" y="1363"/>
                      <a:pt x="739" y="1445"/>
                    </a:cubicBezTo>
                    <a:cubicBezTo>
                      <a:pt x="674" y="1524"/>
                      <a:pt x="606" y="1601"/>
                      <a:pt x="542" y="1681"/>
                    </a:cubicBezTo>
                    <a:cubicBezTo>
                      <a:pt x="499" y="1736"/>
                      <a:pt x="457" y="1794"/>
                      <a:pt x="420" y="1853"/>
                    </a:cubicBezTo>
                    <a:cubicBezTo>
                      <a:pt x="327" y="2003"/>
                      <a:pt x="319" y="2158"/>
                      <a:pt x="389" y="2319"/>
                    </a:cubicBezTo>
                    <a:cubicBezTo>
                      <a:pt x="433" y="2419"/>
                      <a:pt x="493" y="2508"/>
                      <a:pt x="561" y="2593"/>
                    </a:cubicBezTo>
                    <a:cubicBezTo>
                      <a:pt x="579" y="2616"/>
                      <a:pt x="599" y="2637"/>
                      <a:pt x="616" y="2661"/>
                    </a:cubicBezTo>
                    <a:cubicBezTo>
                      <a:pt x="665" y="2728"/>
                      <a:pt x="654" y="2817"/>
                      <a:pt x="592" y="2870"/>
                    </a:cubicBezTo>
                    <a:cubicBezTo>
                      <a:pt x="531" y="2921"/>
                      <a:pt x="440" y="2921"/>
                      <a:pt x="385" y="2861"/>
                    </a:cubicBezTo>
                    <a:cubicBezTo>
                      <a:pt x="243" y="2702"/>
                      <a:pt x="123" y="2529"/>
                      <a:pt x="64" y="2320"/>
                    </a:cubicBezTo>
                    <a:cubicBezTo>
                      <a:pt x="0" y="2096"/>
                      <a:pt x="40" y="1888"/>
                      <a:pt x="157" y="1691"/>
                    </a:cubicBezTo>
                    <a:cubicBezTo>
                      <a:pt x="216" y="1590"/>
                      <a:pt x="290" y="1501"/>
                      <a:pt x="364" y="1412"/>
                    </a:cubicBezTo>
                    <a:cubicBezTo>
                      <a:pt x="419" y="1346"/>
                      <a:pt x="476" y="1283"/>
                      <a:pt x="527" y="1215"/>
                    </a:cubicBezTo>
                    <a:cubicBezTo>
                      <a:pt x="568" y="1161"/>
                      <a:pt x="606" y="1104"/>
                      <a:pt x="638" y="1044"/>
                    </a:cubicBezTo>
                    <a:cubicBezTo>
                      <a:pt x="703" y="924"/>
                      <a:pt x="703" y="800"/>
                      <a:pt x="650" y="674"/>
                    </a:cubicBezTo>
                    <a:cubicBezTo>
                      <a:pt x="612" y="582"/>
                      <a:pt x="558" y="500"/>
                      <a:pt x="495" y="424"/>
                    </a:cubicBezTo>
                    <a:cubicBezTo>
                      <a:pt x="459" y="380"/>
                      <a:pt x="420" y="338"/>
                      <a:pt x="382" y="295"/>
                    </a:cubicBezTo>
                    <a:cubicBezTo>
                      <a:pt x="337" y="244"/>
                      <a:pt x="325" y="187"/>
                      <a:pt x="353" y="124"/>
                    </a:cubicBezTo>
                    <a:cubicBezTo>
                      <a:pt x="394" y="32"/>
                      <a:pt x="519" y="0"/>
                      <a:pt x="591" y="71"/>
                    </a:cubicBezTo>
                    <a:cubicBezTo>
                      <a:pt x="761" y="240"/>
                      <a:pt x="906" y="426"/>
                      <a:pt x="970" y="663"/>
                    </a:cubicBezTo>
                    <a:cubicBezTo>
                      <a:pt x="987" y="724"/>
                      <a:pt x="992" y="788"/>
                      <a:pt x="1002" y="8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p:nvSpPr>
            <p:spPr bwMode="auto">
              <a:xfrm>
                <a:off x="4984750" y="1196975"/>
                <a:ext cx="96838" cy="285750"/>
              </a:xfrm>
              <a:custGeom>
                <a:avLst/>
                <a:gdLst>
                  <a:gd name="T0" fmla="*/ 6 w 995"/>
                  <a:gd name="T1" fmla="*/ 2065 h 2924"/>
                  <a:gd name="T2" fmla="*/ 172 w 995"/>
                  <a:gd name="T3" fmla="*/ 1625 h 2924"/>
                  <a:gd name="T4" fmla="*/ 382 w 995"/>
                  <a:gd name="T5" fmla="*/ 1358 h 2924"/>
                  <a:gd name="T6" fmla="*/ 504 w 995"/>
                  <a:gd name="T7" fmla="*/ 1210 h 2924"/>
                  <a:gd name="T8" fmla="*/ 609 w 995"/>
                  <a:gd name="T9" fmla="*/ 1045 h 2924"/>
                  <a:gd name="T10" fmla="*/ 622 w 995"/>
                  <a:gd name="T11" fmla="*/ 675 h 2924"/>
                  <a:gd name="T12" fmla="*/ 471 w 995"/>
                  <a:gd name="T13" fmla="*/ 431 h 2924"/>
                  <a:gd name="T14" fmla="*/ 353 w 995"/>
                  <a:gd name="T15" fmla="*/ 296 h 2924"/>
                  <a:gd name="T16" fmla="*/ 320 w 995"/>
                  <a:gd name="T17" fmla="*/ 136 h 2924"/>
                  <a:gd name="T18" fmla="*/ 575 w 995"/>
                  <a:gd name="T19" fmla="*/ 82 h 2924"/>
                  <a:gd name="T20" fmla="*/ 841 w 995"/>
                  <a:gd name="T21" fmla="*/ 426 h 2924"/>
                  <a:gd name="T22" fmla="*/ 919 w 995"/>
                  <a:gd name="T23" fmla="*/ 592 h 2924"/>
                  <a:gd name="T24" fmla="*/ 886 w 995"/>
                  <a:gd name="T25" fmla="*/ 1184 h 2924"/>
                  <a:gd name="T26" fmla="*/ 713 w 995"/>
                  <a:gd name="T27" fmla="*/ 1443 h 2924"/>
                  <a:gd name="T28" fmla="*/ 516 w 995"/>
                  <a:gd name="T29" fmla="*/ 1679 h 2924"/>
                  <a:gd name="T30" fmla="*/ 387 w 995"/>
                  <a:gd name="T31" fmla="*/ 1862 h 2924"/>
                  <a:gd name="T32" fmla="*/ 359 w 995"/>
                  <a:gd name="T33" fmla="*/ 2317 h 2924"/>
                  <a:gd name="T34" fmla="*/ 534 w 995"/>
                  <a:gd name="T35" fmla="*/ 2597 h 2924"/>
                  <a:gd name="T36" fmla="*/ 583 w 995"/>
                  <a:gd name="T37" fmla="*/ 2655 h 2924"/>
                  <a:gd name="T38" fmla="*/ 563 w 995"/>
                  <a:gd name="T39" fmla="*/ 2871 h 2924"/>
                  <a:gd name="T40" fmla="*/ 351 w 995"/>
                  <a:gd name="T41" fmla="*/ 2857 h 2924"/>
                  <a:gd name="T42" fmla="*/ 52 w 995"/>
                  <a:gd name="T43" fmla="*/ 2378 h 2924"/>
                  <a:gd name="T44" fmla="*/ 6 w 995"/>
                  <a:gd name="T45" fmla="*/ 2065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95" h="2924">
                    <a:moveTo>
                      <a:pt x="6" y="2065"/>
                    </a:moveTo>
                    <a:cubicBezTo>
                      <a:pt x="11" y="1913"/>
                      <a:pt x="74" y="1761"/>
                      <a:pt x="172" y="1625"/>
                    </a:cubicBezTo>
                    <a:cubicBezTo>
                      <a:pt x="237" y="1533"/>
                      <a:pt x="311" y="1446"/>
                      <a:pt x="382" y="1358"/>
                    </a:cubicBezTo>
                    <a:cubicBezTo>
                      <a:pt x="422" y="1308"/>
                      <a:pt x="466" y="1261"/>
                      <a:pt x="504" y="1210"/>
                    </a:cubicBezTo>
                    <a:cubicBezTo>
                      <a:pt x="542" y="1157"/>
                      <a:pt x="579" y="1103"/>
                      <a:pt x="609" y="1045"/>
                    </a:cubicBezTo>
                    <a:cubicBezTo>
                      <a:pt x="674" y="925"/>
                      <a:pt x="674" y="801"/>
                      <a:pt x="622" y="675"/>
                    </a:cubicBezTo>
                    <a:cubicBezTo>
                      <a:pt x="584" y="586"/>
                      <a:pt x="532" y="506"/>
                      <a:pt x="471" y="431"/>
                    </a:cubicBezTo>
                    <a:cubicBezTo>
                      <a:pt x="433" y="385"/>
                      <a:pt x="392" y="341"/>
                      <a:pt x="353" y="296"/>
                    </a:cubicBezTo>
                    <a:cubicBezTo>
                      <a:pt x="311" y="249"/>
                      <a:pt x="299" y="195"/>
                      <a:pt x="320" y="136"/>
                    </a:cubicBezTo>
                    <a:cubicBezTo>
                      <a:pt x="358" y="29"/>
                      <a:pt x="493" y="0"/>
                      <a:pt x="575" y="82"/>
                    </a:cubicBezTo>
                    <a:cubicBezTo>
                      <a:pt x="677" y="186"/>
                      <a:pt x="769" y="299"/>
                      <a:pt x="841" y="426"/>
                    </a:cubicBezTo>
                    <a:cubicBezTo>
                      <a:pt x="871" y="479"/>
                      <a:pt x="897" y="535"/>
                      <a:pt x="919" y="592"/>
                    </a:cubicBezTo>
                    <a:cubicBezTo>
                      <a:pt x="995" y="794"/>
                      <a:pt x="981" y="991"/>
                      <a:pt x="886" y="1184"/>
                    </a:cubicBezTo>
                    <a:cubicBezTo>
                      <a:pt x="839" y="1278"/>
                      <a:pt x="779" y="1362"/>
                      <a:pt x="713" y="1443"/>
                    </a:cubicBezTo>
                    <a:cubicBezTo>
                      <a:pt x="648" y="1522"/>
                      <a:pt x="580" y="1599"/>
                      <a:pt x="516" y="1679"/>
                    </a:cubicBezTo>
                    <a:cubicBezTo>
                      <a:pt x="470" y="1737"/>
                      <a:pt x="426" y="1798"/>
                      <a:pt x="387" y="1862"/>
                    </a:cubicBezTo>
                    <a:cubicBezTo>
                      <a:pt x="298" y="2007"/>
                      <a:pt x="291" y="2160"/>
                      <a:pt x="359" y="2317"/>
                    </a:cubicBezTo>
                    <a:cubicBezTo>
                      <a:pt x="403" y="2419"/>
                      <a:pt x="465" y="2510"/>
                      <a:pt x="534" y="2597"/>
                    </a:cubicBezTo>
                    <a:cubicBezTo>
                      <a:pt x="550" y="2617"/>
                      <a:pt x="567" y="2635"/>
                      <a:pt x="583" y="2655"/>
                    </a:cubicBezTo>
                    <a:cubicBezTo>
                      <a:pt x="636" y="2725"/>
                      <a:pt x="628" y="2816"/>
                      <a:pt x="563" y="2871"/>
                    </a:cubicBezTo>
                    <a:cubicBezTo>
                      <a:pt x="500" y="2924"/>
                      <a:pt x="407" y="2921"/>
                      <a:pt x="351" y="2857"/>
                    </a:cubicBezTo>
                    <a:cubicBezTo>
                      <a:pt x="225" y="2714"/>
                      <a:pt x="117" y="2559"/>
                      <a:pt x="52" y="2378"/>
                    </a:cubicBezTo>
                    <a:cubicBezTo>
                      <a:pt x="19" y="2285"/>
                      <a:pt x="0" y="2163"/>
                      <a:pt x="6" y="20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5113338" y="1198563"/>
                <a:ext cx="95250" cy="284163"/>
              </a:xfrm>
              <a:custGeom>
                <a:avLst/>
                <a:gdLst>
                  <a:gd name="T0" fmla="*/ 1 w 976"/>
                  <a:gd name="T1" fmla="*/ 2084 h 2900"/>
                  <a:gd name="T2" fmla="*/ 127 w 976"/>
                  <a:gd name="T3" fmla="*/ 1661 h 2900"/>
                  <a:gd name="T4" fmla="*/ 340 w 976"/>
                  <a:gd name="T5" fmla="*/ 1376 h 2900"/>
                  <a:gd name="T6" fmla="*/ 500 w 976"/>
                  <a:gd name="T7" fmla="*/ 1182 h 2900"/>
                  <a:gd name="T8" fmla="*/ 606 w 976"/>
                  <a:gd name="T9" fmla="*/ 1017 h 2900"/>
                  <a:gd name="T10" fmla="*/ 617 w 976"/>
                  <a:gd name="T11" fmla="*/ 651 h 2900"/>
                  <a:gd name="T12" fmla="*/ 486 w 976"/>
                  <a:gd name="T13" fmla="*/ 432 h 2900"/>
                  <a:gd name="T14" fmla="*/ 353 w 976"/>
                  <a:gd name="T15" fmla="*/ 277 h 2900"/>
                  <a:gd name="T16" fmla="*/ 306 w 976"/>
                  <a:gd name="T17" fmla="*/ 162 h 2900"/>
                  <a:gd name="T18" fmla="*/ 390 w 976"/>
                  <a:gd name="T19" fmla="*/ 27 h 2900"/>
                  <a:gd name="T20" fmla="*/ 549 w 976"/>
                  <a:gd name="T21" fmla="*/ 39 h 2900"/>
                  <a:gd name="T22" fmla="*/ 570 w 976"/>
                  <a:gd name="T23" fmla="*/ 57 h 2900"/>
                  <a:gd name="T24" fmla="*/ 867 w 976"/>
                  <a:gd name="T25" fmla="*/ 457 h 2900"/>
                  <a:gd name="T26" fmla="*/ 958 w 976"/>
                  <a:gd name="T27" fmla="*/ 745 h 2900"/>
                  <a:gd name="T28" fmla="*/ 879 w 976"/>
                  <a:gd name="T29" fmla="*/ 1163 h 2900"/>
                  <a:gd name="T30" fmla="*/ 647 w 976"/>
                  <a:gd name="T31" fmla="*/ 1492 h 2900"/>
                  <a:gd name="T32" fmla="*/ 480 w 976"/>
                  <a:gd name="T33" fmla="*/ 1692 h 2900"/>
                  <a:gd name="T34" fmla="*/ 337 w 976"/>
                  <a:gd name="T35" fmla="*/ 1931 h 2900"/>
                  <a:gd name="T36" fmla="*/ 352 w 976"/>
                  <a:gd name="T37" fmla="*/ 2285 h 2900"/>
                  <a:gd name="T38" fmla="*/ 533 w 976"/>
                  <a:gd name="T39" fmla="*/ 2576 h 2900"/>
                  <a:gd name="T40" fmla="*/ 579 w 976"/>
                  <a:gd name="T41" fmla="*/ 2632 h 2900"/>
                  <a:gd name="T42" fmla="*/ 557 w 976"/>
                  <a:gd name="T43" fmla="*/ 2847 h 2900"/>
                  <a:gd name="T44" fmla="*/ 345 w 976"/>
                  <a:gd name="T45" fmla="*/ 2830 h 2900"/>
                  <a:gd name="T46" fmla="*/ 48 w 976"/>
                  <a:gd name="T47" fmla="*/ 2355 h 2900"/>
                  <a:gd name="T48" fmla="*/ 1 w 976"/>
                  <a:gd name="T49" fmla="*/ 2084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6" h="2900">
                    <a:moveTo>
                      <a:pt x="1" y="2084"/>
                    </a:moveTo>
                    <a:cubicBezTo>
                      <a:pt x="0" y="1931"/>
                      <a:pt x="49" y="1791"/>
                      <a:pt x="127" y="1661"/>
                    </a:cubicBezTo>
                    <a:cubicBezTo>
                      <a:pt x="188" y="1558"/>
                      <a:pt x="264" y="1467"/>
                      <a:pt x="340" y="1376"/>
                    </a:cubicBezTo>
                    <a:cubicBezTo>
                      <a:pt x="394" y="1312"/>
                      <a:pt x="450" y="1249"/>
                      <a:pt x="500" y="1182"/>
                    </a:cubicBezTo>
                    <a:cubicBezTo>
                      <a:pt x="540" y="1130"/>
                      <a:pt x="575" y="1075"/>
                      <a:pt x="606" y="1017"/>
                    </a:cubicBezTo>
                    <a:cubicBezTo>
                      <a:pt x="669" y="898"/>
                      <a:pt x="668" y="775"/>
                      <a:pt x="617" y="651"/>
                    </a:cubicBezTo>
                    <a:cubicBezTo>
                      <a:pt x="584" y="571"/>
                      <a:pt x="540" y="499"/>
                      <a:pt x="486" y="432"/>
                    </a:cubicBezTo>
                    <a:cubicBezTo>
                      <a:pt x="444" y="379"/>
                      <a:pt x="399" y="328"/>
                      <a:pt x="353" y="277"/>
                    </a:cubicBezTo>
                    <a:cubicBezTo>
                      <a:pt x="324" y="244"/>
                      <a:pt x="305" y="208"/>
                      <a:pt x="306" y="162"/>
                    </a:cubicBezTo>
                    <a:cubicBezTo>
                      <a:pt x="307" y="101"/>
                      <a:pt x="335" y="54"/>
                      <a:pt x="390" y="27"/>
                    </a:cubicBezTo>
                    <a:cubicBezTo>
                      <a:pt x="444" y="0"/>
                      <a:pt x="498" y="5"/>
                      <a:pt x="549" y="39"/>
                    </a:cubicBezTo>
                    <a:cubicBezTo>
                      <a:pt x="556" y="44"/>
                      <a:pt x="564" y="50"/>
                      <a:pt x="570" y="57"/>
                    </a:cubicBezTo>
                    <a:cubicBezTo>
                      <a:pt x="686" y="178"/>
                      <a:pt x="791" y="307"/>
                      <a:pt x="867" y="457"/>
                    </a:cubicBezTo>
                    <a:cubicBezTo>
                      <a:pt x="913" y="548"/>
                      <a:pt x="945" y="643"/>
                      <a:pt x="958" y="745"/>
                    </a:cubicBezTo>
                    <a:cubicBezTo>
                      <a:pt x="976" y="893"/>
                      <a:pt x="944" y="1031"/>
                      <a:pt x="879" y="1163"/>
                    </a:cubicBezTo>
                    <a:cubicBezTo>
                      <a:pt x="818" y="1285"/>
                      <a:pt x="733" y="1389"/>
                      <a:pt x="647" y="1492"/>
                    </a:cubicBezTo>
                    <a:cubicBezTo>
                      <a:pt x="591" y="1559"/>
                      <a:pt x="534" y="1624"/>
                      <a:pt x="480" y="1692"/>
                    </a:cubicBezTo>
                    <a:cubicBezTo>
                      <a:pt x="422" y="1765"/>
                      <a:pt x="370" y="1843"/>
                      <a:pt x="337" y="1931"/>
                    </a:cubicBezTo>
                    <a:cubicBezTo>
                      <a:pt x="292" y="2051"/>
                      <a:pt x="304" y="2169"/>
                      <a:pt x="352" y="2285"/>
                    </a:cubicBezTo>
                    <a:cubicBezTo>
                      <a:pt x="396" y="2392"/>
                      <a:pt x="461" y="2487"/>
                      <a:pt x="533" y="2576"/>
                    </a:cubicBezTo>
                    <a:cubicBezTo>
                      <a:pt x="548" y="2595"/>
                      <a:pt x="564" y="2613"/>
                      <a:pt x="579" y="2632"/>
                    </a:cubicBezTo>
                    <a:cubicBezTo>
                      <a:pt x="632" y="2701"/>
                      <a:pt x="622" y="2793"/>
                      <a:pt x="557" y="2847"/>
                    </a:cubicBezTo>
                    <a:cubicBezTo>
                      <a:pt x="493" y="2900"/>
                      <a:pt x="402" y="2895"/>
                      <a:pt x="345" y="2830"/>
                    </a:cubicBezTo>
                    <a:cubicBezTo>
                      <a:pt x="220" y="2688"/>
                      <a:pt x="112" y="2535"/>
                      <a:pt x="48" y="2355"/>
                    </a:cubicBezTo>
                    <a:cubicBezTo>
                      <a:pt x="17" y="2267"/>
                      <a:pt x="1" y="2177"/>
                      <a:pt x="1" y="20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 name="Group 9"/>
          <p:cNvGrpSpPr/>
          <p:nvPr/>
        </p:nvGrpSpPr>
        <p:grpSpPr>
          <a:xfrm>
            <a:off x="225633" y="3397791"/>
            <a:ext cx="1377536" cy="1242385"/>
            <a:chOff x="225633" y="3397791"/>
            <a:chExt cx="1377536" cy="1242385"/>
          </a:xfrm>
        </p:grpSpPr>
        <p:sp>
          <p:nvSpPr>
            <p:cNvPr id="36" name="Rectangle 35"/>
            <p:cNvSpPr/>
            <p:nvPr/>
          </p:nvSpPr>
          <p:spPr>
            <a:xfrm rot="18900000">
              <a:off x="5372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25633" y="4363177"/>
              <a:ext cx="1377536" cy="276999"/>
            </a:xfrm>
            <a:prstGeom prst="rect">
              <a:avLst/>
            </a:prstGeom>
            <a:noFill/>
          </p:spPr>
          <p:txBody>
            <a:bodyPr wrap="square" rtlCol="0">
              <a:spAutoFit/>
            </a:bodyPr>
            <a:lstStyle/>
            <a:p>
              <a:pPr algn="ctr"/>
              <a:r>
                <a:rPr lang="en-US" sz="1200" dirty="0">
                  <a:latin typeface="PT Sans Caption" panose="020B0603020203020204" pitchFamily="34" charset="0"/>
                </a:rPr>
                <a:t>ANALYSIS</a:t>
              </a:r>
            </a:p>
          </p:txBody>
        </p:sp>
        <p:sp>
          <p:nvSpPr>
            <p:cNvPr id="57" name="Freeform 70"/>
            <p:cNvSpPr>
              <a:spLocks noEditPoints="1"/>
            </p:cNvSpPr>
            <p:nvPr/>
          </p:nvSpPr>
          <p:spPr bwMode="auto">
            <a:xfrm>
              <a:off x="826195" y="3632017"/>
              <a:ext cx="176213" cy="285750"/>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71660567"/>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ppt_y</p:attrName>
                                        </p:attrNameLst>
                                      </p:cBhvr>
                                      <p:tavLst>
                                        <p:tav tm="0">
                                          <p:val>
                                            <p:strVal val="#ppt_y+#ppt_h*1.125000"/>
                                          </p:val>
                                        </p:tav>
                                        <p:tav tm="100000">
                                          <p:val>
                                            <p:strVal val="#ppt_y"/>
                                          </p:val>
                                        </p:tav>
                                      </p:tavLst>
                                    </p:anim>
                                    <p:animEffect transition="in" filter="wipe(up)">
                                      <p:cBhvr>
                                        <p:cTn id="17" dur="500"/>
                                        <p:tgtEl>
                                          <p:spTgt spid="3"/>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ppt_y</p:attrName>
                                        </p:attrNameLst>
                                      </p:cBhvr>
                                      <p:tavLst>
                                        <p:tav tm="0">
                                          <p:val>
                                            <p:strVal val="#ppt_y+#ppt_h*1.125000"/>
                                          </p:val>
                                        </p:tav>
                                        <p:tav tm="100000">
                                          <p:val>
                                            <p:strVal val="#ppt_y"/>
                                          </p:val>
                                        </p:tav>
                                      </p:tavLst>
                                    </p:anim>
                                    <p:animEffect transition="in" filter="wipe(up)">
                                      <p:cBhvr>
                                        <p:cTn id="22" dur="500"/>
                                        <p:tgtEl>
                                          <p:spTgt spid="6"/>
                                        </p:tgtEl>
                                      </p:cBhvr>
                                    </p:animEffect>
                                  </p:childTnLst>
                                </p:cTn>
                              </p:par>
                            </p:childTnLst>
                          </p:cTn>
                        </p:par>
                        <p:par>
                          <p:cTn id="23" fill="hold">
                            <p:stCondLst>
                              <p:cond delay="2000"/>
                            </p:stCondLst>
                            <p:childTnLst>
                              <p:par>
                                <p:cTn id="24" presetID="1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ppt_y</p:attrName>
                                        </p:attrNameLst>
                                      </p:cBhvr>
                                      <p:tavLst>
                                        <p:tav tm="0">
                                          <p:val>
                                            <p:strVal val="#ppt_y+#ppt_h*1.125000"/>
                                          </p:val>
                                        </p:tav>
                                        <p:tav tm="100000">
                                          <p:val>
                                            <p:strVal val="#ppt_y"/>
                                          </p:val>
                                        </p:tav>
                                      </p:tavLst>
                                    </p:anim>
                                    <p:animEffect transition="in" filter="wipe(up)">
                                      <p:cBhvr>
                                        <p:cTn id="27" dur="500"/>
                                        <p:tgtEl>
                                          <p:spTgt spid="7"/>
                                        </p:tgtEl>
                                      </p:cBhvr>
                                    </p:animEffect>
                                  </p:childTnLst>
                                </p:cTn>
                              </p:par>
                            </p:childTnLst>
                          </p:cTn>
                        </p:par>
                        <p:par>
                          <p:cTn id="28" fill="hold">
                            <p:stCondLst>
                              <p:cond delay="2500"/>
                            </p:stCondLst>
                            <p:childTnLst>
                              <p:par>
                                <p:cTn id="29" presetID="12" presetClass="entr" presetSubtype="4"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par>
                          <p:cTn id="33" fill="hold">
                            <p:stCondLst>
                              <p:cond delay="3000"/>
                            </p:stCondLst>
                            <p:childTnLst>
                              <p:par>
                                <p:cTn id="34" presetID="12" presetClass="entr" presetSubtype="4"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3500"/>
                            </p:stCondLst>
                            <p:childTnLst>
                              <p:par>
                                <p:cTn id="39" presetID="12" presetClass="entr" presetSubtype="4"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p:tgtEl>
                                          <p:spTgt spid="14"/>
                                        </p:tgtEl>
                                        <p:attrNameLst>
                                          <p:attrName>ppt_y</p:attrName>
                                        </p:attrNameLst>
                                      </p:cBhvr>
                                      <p:tavLst>
                                        <p:tav tm="0">
                                          <p:val>
                                            <p:strVal val="#ppt_y+#ppt_h*1.125000"/>
                                          </p:val>
                                        </p:tav>
                                        <p:tav tm="100000">
                                          <p:val>
                                            <p:strVal val="#ppt_y"/>
                                          </p:val>
                                        </p:tav>
                                      </p:tavLst>
                                    </p:anim>
                                    <p:animEffect transition="in" filter="wipe(up)">
                                      <p:cBhvr>
                                        <p:cTn id="42" dur="500"/>
                                        <p:tgtEl>
                                          <p:spTgt spid="14"/>
                                        </p:tgtEl>
                                      </p:cBhvr>
                                    </p:animEffect>
                                  </p:childTnLst>
                                </p:cTn>
                              </p:par>
                            </p:childTnLst>
                          </p:cTn>
                        </p:par>
                        <p:par>
                          <p:cTn id="43" fill="hold">
                            <p:stCondLst>
                              <p:cond delay="4000"/>
                            </p:stCondLst>
                            <p:childTnLst>
                              <p:par>
                                <p:cTn id="44" presetID="12" presetClass="entr" presetSubtype="4"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p:tgtEl>
                                          <p:spTgt spid="13"/>
                                        </p:tgtEl>
                                        <p:attrNameLst>
                                          <p:attrName>ppt_y</p:attrName>
                                        </p:attrNameLst>
                                      </p:cBhvr>
                                      <p:tavLst>
                                        <p:tav tm="0">
                                          <p:val>
                                            <p:strVal val="#ppt_y+#ppt_h*1.125000"/>
                                          </p:val>
                                        </p:tav>
                                        <p:tav tm="100000">
                                          <p:val>
                                            <p:strVal val="#ppt_y"/>
                                          </p:val>
                                        </p:tav>
                                      </p:tavLst>
                                    </p:anim>
                                    <p:animEffect transition="in" filter="wipe(up)">
                                      <p:cBhvr>
                                        <p:cTn id="47" dur="500"/>
                                        <p:tgtEl>
                                          <p:spTgt spid="13"/>
                                        </p:tgtEl>
                                      </p:cBhvr>
                                    </p:animEffect>
                                  </p:childTnLst>
                                </p:cTn>
                              </p:par>
                            </p:childTnLst>
                          </p:cTn>
                        </p:par>
                        <p:par>
                          <p:cTn id="48" fill="hold">
                            <p:stCondLst>
                              <p:cond delay="4500"/>
                            </p:stCondLst>
                            <p:childTnLst>
                              <p:par>
                                <p:cTn id="49" presetID="12" presetClass="entr" presetSubtype="4"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ppt_y</p:attrName>
                                        </p:attrNameLst>
                                      </p:cBhvr>
                                      <p:tavLst>
                                        <p:tav tm="0">
                                          <p:val>
                                            <p:strVal val="#ppt_y+#ppt_h*1.125000"/>
                                          </p:val>
                                        </p:tav>
                                        <p:tav tm="100000">
                                          <p:val>
                                            <p:strVal val="#ppt_y"/>
                                          </p:val>
                                        </p:tav>
                                      </p:tavLst>
                                    </p:anim>
                                    <p:animEffect transition="in" filter="wipe(up)">
                                      <p:cBhvr>
                                        <p:cTn id="52" dur="500"/>
                                        <p:tgtEl>
                                          <p:spTgt spid="12"/>
                                        </p:tgtEl>
                                      </p:cBhvr>
                                    </p:animEffect>
                                  </p:childTnLst>
                                </p:cTn>
                              </p:par>
                            </p:childTnLst>
                          </p:cTn>
                        </p:par>
                        <p:par>
                          <p:cTn id="53" fill="hold">
                            <p:stCondLst>
                              <p:cond delay="5000"/>
                            </p:stCondLst>
                            <p:childTnLst>
                              <p:par>
                                <p:cTn id="54" presetID="12" presetClass="entr" presetSubtype="4"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p:tgtEl>
                                          <p:spTgt spid="10"/>
                                        </p:tgtEl>
                                        <p:attrNameLst>
                                          <p:attrName>ppt_y</p:attrName>
                                        </p:attrNameLst>
                                      </p:cBhvr>
                                      <p:tavLst>
                                        <p:tav tm="0">
                                          <p:val>
                                            <p:strVal val="#ppt_y+#ppt_h*1.125000"/>
                                          </p:val>
                                        </p:tav>
                                        <p:tav tm="100000">
                                          <p:val>
                                            <p:strVal val="#ppt_y"/>
                                          </p:val>
                                        </p:tav>
                                      </p:tavLst>
                                    </p:anim>
                                    <p:animEffect transition="in" filter="wipe(up)">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30</a:t>
            </a:fld>
            <a:endParaRPr lang="en-US"/>
          </a:p>
        </p:txBody>
      </p:sp>
      <p:sp>
        <p:nvSpPr>
          <p:cNvPr id="42" name="TextBox 41"/>
          <p:cNvSpPr txBox="1"/>
          <p:nvPr/>
        </p:nvSpPr>
        <p:spPr>
          <a:xfrm>
            <a:off x="6964325" y="1188702"/>
            <a:ext cx="1859605" cy="430887"/>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a:t>
            </a:r>
            <a:r>
              <a:rPr lang="en-US" sz="1100" b="1" dirty="0" smtClean="0">
                <a:solidFill>
                  <a:schemeClr val="accent4"/>
                </a:solidFill>
                <a:latin typeface="PT Sans" panose="020B0503020203020204" pitchFamily="34" charset="0"/>
              </a:rPr>
              <a:t>printing</a:t>
            </a:r>
            <a:endParaRPr lang="en-US" sz="1100" b="1" dirty="0">
              <a:solidFill>
                <a:schemeClr val="accent4"/>
              </a:solidFill>
              <a:latin typeface="PT Sans Caption" panose="020B0603020203020204" pitchFamily="34" charset="0"/>
            </a:endParaRPr>
          </a:p>
        </p:txBody>
      </p:sp>
      <p:sp>
        <p:nvSpPr>
          <p:cNvPr id="43" name="TextBox 42"/>
          <p:cNvSpPr txBox="1"/>
          <p:nvPr/>
        </p:nvSpPr>
        <p:spPr>
          <a:xfrm>
            <a:off x="6536513" y="1919229"/>
            <a:ext cx="2287417"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sp>
        <p:nvSpPr>
          <p:cNvPr id="44" name="Rectangle 43"/>
          <p:cNvSpPr/>
          <p:nvPr/>
        </p:nvSpPr>
        <p:spPr>
          <a:xfrm rot="13500000">
            <a:off x="6309515" y="1218246"/>
            <a:ext cx="453996" cy="453996"/>
          </a:xfrm>
          <a:prstGeom prst="rect">
            <a:avLst/>
          </a:prstGeom>
          <a:solidFill>
            <a:schemeClr val="accent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p:cNvGraphicFramePr/>
          <p:nvPr>
            <p:extLst>
              <p:ext uri="{D42A27DB-BD31-4B8C-83A1-F6EECF244321}">
                <p14:modId xmlns:p14="http://schemas.microsoft.com/office/powerpoint/2010/main" val="4046750592"/>
              </p:ext>
            </p:extLst>
          </p:nvPr>
        </p:nvGraphicFramePr>
        <p:xfrm>
          <a:off x="687109" y="975686"/>
          <a:ext cx="4831189" cy="3373032"/>
        </p:xfrm>
        <a:graphic>
          <a:graphicData uri="http://schemas.openxmlformats.org/drawingml/2006/chart">
            <c:chart xmlns:c="http://schemas.openxmlformats.org/drawingml/2006/chart" xmlns:r="http://schemas.openxmlformats.org/officeDocument/2006/relationships" r:id="rId2"/>
          </a:graphicData>
        </a:graphic>
      </p:graphicFrame>
      <p:grpSp>
        <p:nvGrpSpPr>
          <p:cNvPr id="9" name="Group 8"/>
          <p:cNvGrpSpPr/>
          <p:nvPr/>
        </p:nvGrpSpPr>
        <p:grpSpPr>
          <a:xfrm>
            <a:off x="6409506" y="1315715"/>
            <a:ext cx="254015" cy="259058"/>
            <a:chOff x="4818920" y="3272797"/>
            <a:chExt cx="1279525" cy="1304925"/>
          </a:xfrm>
          <a:solidFill>
            <a:schemeClr val="bg1"/>
          </a:solidFill>
        </p:grpSpPr>
        <p:sp>
          <p:nvSpPr>
            <p:cNvPr id="11" name="Freeform 13"/>
            <p:cNvSpPr>
              <a:spLocks/>
            </p:cNvSpPr>
            <p:nvPr/>
          </p:nvSpPr>
          <p:spPr bwMode="auto">
            <a:xfrm>
              <a:off x="5576157" y="4015747"/>
              <a:ext cx="22225" cy="7938"/>
            </a:xfrm>
            <a:custGeom>
              <a:avLst/>
              <a:gdLst>
                <a:gd name="T0" fmla="*/ 22 w 22"/>
                <a:gd name="T1" fmla="*/ 0 h 7"/>
                <a:gd name="T2" fmla="*/ 7 w 22"/>
                <a:gd name="T3" fmla="*/ 0 h 7"/>
                <a:gd name="T4" fmla="*/ 0 w 22"/>
                <a:gd name="T5" fmla="*/ 4 h 7"/>
                <a:gd name="T6" fmla="*/ 22 w 22"/>
                <a:gd name="T7" fmla="*/ 0 h 7"/>
              </a:gdLst>
              <a:ahLst/>
              <a:cxnLst>
                <a:cxn ang="0">
                  <a:pos x="T0" y="T1"/>
                </a:cxn>
                <a:cxn ang="0">
                  <a:pos x="T2" y="T3"/>
                </a:cxn>
                <a:cxn ang="0">
                  <a:pos x="T4" y="T5"/>
                </a:cxn>
                <a:cxn ang="0">
                  <a:pos x="T6" y="T7"/>
                </a:cxn>
              </a:cxnLst>
              <a:rect l="0" t="0" r="r" b="b"/>
              <a:pathLst>
                <a:path w="22" h="7">
                  <a:moveTo>
                    <a:pt x="22" y="0"/>
                  </a:moveTo>
                  <a:cubicBezTo>
                    <a:pt x="7" y="0"/>
                    <a:pt x="7" y="0"/>
                    <a:pt x="7" y="0"/>
                  </a:cubicBezTo>
                  <a:cubicBezTo>
                    <a:pt x="5" y="1"/>
                    <a:pt x="2" y="3"/>
                    <a:pt x="0" y="4"/>
                  </a:cubicBezTo>
                  <a:cubicBezTo>
                    <a:pt x="6" y="7"/>
                    <a:pt x="12" y="6"/>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4"/>
            <p:cNvSpPr>
              <a:spLocks/>
            </p:cNvSpPr>
            <p:nvPr/>
          </p:nvSpPr>
          <p:spPr bwMode="auto">
            <a:xfrm>
              <a:off x="4818920" y="4006222"/>
              <a:ext cx="1279525" cy="571500"/>
            </a:xfrm>
            <a:custGeom>
              <a:avLst/>
              <a:gdLst>
                <a:gd name="T0" fmla="*/ 837 w 1203"/>
                <a:gd name="T1" fmla="*/ 137 h 538"/>
                <a:gd name="T2" fmla="*/ 751 w 1203"/>
                <a:gd name="T3" fmla="*/ 2 h 538"/>
                <a:gd name="T4" fmla="*/ 726 w 1203"/>
                <a:gd name="T5" fmla="*/ 19 h 538"/>
                <a:gd name="T6" fmla="*/ 729 w 1203"/>
                <a:gd name="T7" fmla="*/ 32 h 538"/>
                <a:gd name="T8" fmla="*/ 829 w 1203"/>
                <a:gd name="T9" fmla="*/ 159 h 538"/>
                <a:gd name="T10" fmla="*/ 888 w 1203"/>
                <a:gd name="T11" fmla="*/ 179 h 538"/>
                <a:gd name="T12" fmla="*/ 828 w 1203"/>
                <a:gd name="T13" fmla="*/ 225 h 538"/>
                <a:gd name="T14" fmla="*/ 312 w 1203"/>
                <a:gd name="T15" fmla="*/ 180 h 538"/>
                <a:gd name="T16" fmla="*/ 313 w 1203"/>
                <a:gd name="T17" fmla="*/ 179 h 538"/>
                <a:gd name="T18" fmla="*/ 372 w 1203"/>
                <a:gd name="T19" fmla="*/ 159 h 538"/>
                <a:gd name="T20" fmla="*/ 475 w 1203"/>
                <a:gd name="T21" fmla="*/ 29 h 538"/>
                <a:gd name="T22" fmla="*/ 471 w 1203"/>
                <a:gd name="T23" fmla="*/ 15 h 538"/>
                <a:gd name="T24" fmla="*/ 450 w 1203"/>
                <a:gd name="T25" fmla="*/ 0 h 538"/>
                <a:gd name="T26" fmla="*/ 365 w 1203"/>
                <a:gd name="T27" fmla="*/ 137 h 538"/>
                <a:gd name="T28" fmla="*/ 0 w 1203"/>
                <a:gd name="T29" fmla="*/ 443 h 538"/>
                <a:gd name="T30" fmla="*/ 613 w 1203"/>
                <a:gd name="T31" fmla="*/ 536 h 538"/>
                <a:gd name="T32" fmla="*/ 1203 w 1203"/>
                <a:gd name="T33" fmla="*/ 443 h 538"/>
                <a:gd name="T34" fmla="*/ 837 w 1203"/>
                <a:gd name="T35" fmla="*/ 137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3" h="538">
                  <a:moveTo>
                    <a:pt x="837" y="137"/>
                  </a:moveTo>
                  <a:cubicBezTo>
                    <a:pt x="771" y="113"/>
                    <a:pt x="750" y="65"/>
                    <a:pt x="751" y="2"/>
                  </a:cubicBezTo>
                  <a:cubicBezTo>
                    <a:pt x="743" y="8"/>
                    <a:pt x="735" y="13"/>
                    <a:pt x="726" y="19"/>
                  </a:cubicBezTo>
                  <a:cubicBezTo>
                    <a:pt x="729" y="32"/>
                    <a:pt x="729" y="32"/>
                    <a:pt x="729" y="32"/>
                  </a:cubicBezTo>
                  <a:cubicBezTo>
                    <a:pt x="736" y="96"/>
                    <a:pt x="769" y="137"/>
                    <a:pt x="829" y="159"/>
                  </a:cubicBezTo>
                  <a:cubicBezTo>
                    <a:pt x="849" y="166"/>
                    <a:pt x="869" y="172"/>
                    <a:pt x="888" y="179"/>
                  </a:cubicBezTo>
                  <a:cubicBezTo>
                    <a:pt x="868" y="195"/>
                    <a:pt x="849" y="212"/>
                    <a:pt x="828" y="225"/>
                  </a:cubicBezTo>
                  <a:cubicBezTo>
                    <a:pt x="687" y="310"/>
                    <a:pt x="439" y="283"/>
                    <a:pt x="312" y="180"/>
                  </a:cubicBezTo>
                  <a:cubicBezTo>
                    <a:pt x="312" y="180"/>
                    <a:pt x="313" y="179"/>
                    <a:pt x="313" y="179"/>
                  </a:cubicBezTo>
                  <a:cubicBezTo>
                    <a:pt x="333" y="173"/>
                    <a:pt x="352" y="166"/>
                    <a:pt x="372" y="159"/>
                  </a:cubicBezTo>
                  <a:cubicBezTo>
                    <a:pt x="447" y="132"/>
                    <a:pt x="476" y="98"/>
                    <a:pt x="475" y="29"/>
                  </a:cubicBezTo>
                  <a:cubicBezTo>
                    <a:pt x="471" y="15"/>
                    <a:pt x="471" y="15"/>
                    <a:pt x="471" y="15"/>
                  </a:cubicBezTo>
                  <a:cubicBezTo>
                    <a:pt x="464" y="11"/>
                    <a:pt x="457" y="6"/>
                    <a:pt x="450" y="0"/>
                  </a:cubicBezTo>
                  <a:cubicBezTo>
                    <a:pt x="458" y="78"/>
                    <a:pt x="441" y="109"/>
                    <a:pt x="365" y="137"/>
                  </a:cubicBezTo>
                  <a:cubicBezTo>
                    <a:pt x="199" y="196"/>
                    <a:pt x="51" y="217"/>
                    <a:pt x="0" y="443"/>
                  </a:cubicBezTo>
                  <a:cubicBezTo>
                    <a:pt x="24" y="450"/>
                    <a:pt x="324" y="538"/>
                    <a:pt x="613" y="536"/>
                  </a:cubicBezTo>
                  <a:cubicBezTo>
                    <a:pt x="928" y="533"/>
                    <a:pt x="1185" y="449"/>
                    <a:pt x="1203" y="443"/>
                  </a:cubicBezTo>
                  <a:cubicBezTo>
                    <a:pt x="1158" y="212"/>
                    <a:pt x="1001" y="196"/>
                    <a:pt x="837"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5"/>
            <p:cNvSpPr>
              <a:spLocks/>
            </p:cNvSpPr>
            <p:nvPr/>
          </p:nvSpPr>
          <p:spPr bwMode="auto">
            <a:xfrm>
              <a:off x="5560282" y="4039560"/>
              <a:ext cx="3175" cy="1588"/>
            </a:xfrm>
            <a:custGeom>
              <a:avLst/>
              <a:gdLst>
                <a:gd name="T0" fmla="*/ 4 w 4"/>
                <a:gd name="T1" fmla="*/ 0 h 2"/>
                <a:gd name="T2" fmla="*/ 0 w 4"/>
                <a:gd name="T3" fmla="*/ 2 h 2"/>
                <a:gd name="T4" fmla="*/ 3 w 4"/>
                <a:gd name="T5" fmla="*/ 1 h 2"/>
                <a:gd name="T6" fmla="*/ 4 w 4"/>
                <a:gd name="T7" fmla="*/ 0 h 2"/>
              </a:gdLst>
              <a:ahLst/>
              <a:cxnLst>
                <a:cxn ang="0">
                  <a:pos x="T0" y="T1"/>
                </a:cxn>
                <a:cxn ang="0">
                  <a:pos x="T2" y="T3"/>
                </a:cxn>
                <a:cxn ang="0">
                  <a:pos x="T4" y="T5"/>
                </a:cxn>
                <a:cxn ang="0">
                  <a:pos x="T6" y="T7"/>
                </a:cxn>
              </a:cxnLst>
              <a:rect l="0" t="0" r="r" b="b"/>
              <a:pathLst>
                <a:path w="4" h="2">
                  <a:moveTo>
                    <a:pt x="4" y="0"/>
                  </a:moveTo>
                  <a:cubicBezTo>
                    <a:pt x="3" y="1"/>
                    <a:pt x="1" y="2"/>
                    <a:pt x="0" y="2"/>
                  </a:cubicBezTo>
                  <a:cubicBezTo>
                    <a:pt x="1" y="2"/>
                    <a:pt x="2" y="2"/>
                    <a:pt x="3"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
            <p:cNvSpPr>
              <a:spLocks/>
            </p:cNvSpPr>
            <p:nvPr/>
          </p:nvSpPr>
          <p:spPr bwMode="auto">
            <a:xfrm>
              <a:off x="5563457" y="4018922"/>
              <a:ext cx="26988" cy="20638"/>
            </a:xfrm>
            <a:custGeom>
              <a:avLst/>
              <a:gdLst>
                <a:gd name="T0" fmla="*/ 24 w 25"/>
                <a:gd name="T1" fmla="*/ 0 h 20"/>
                <a:gd name="T2" fmla="*/ 17 w 25"/>
                <a:gd name="T3" fmla="*/ 9 h 20"/>
                <a:gd name="T4" fmla="*/ 0 w 25"/>
                <a:gd name="T5" fmla="*/ 20 h 20"/>
                <a:gd name="T6" fmla="*/ 25 w 25"/>
                <a:gd name="T7" fmla="*/ 7 h 20"/>
                <a:gd name="T8" fmla="*/ 24 w 25"/>
                <a:gd name="T9" fmla="*/ 0 h 20"/>
              </a:gdLst>
              <a:ahLst/>
              <a:cxnLst>
                <a:cxn ang="0">
                  <a:pos x="T0" y="T1"/>
                </a:cxn>
                <a:cxn ang="0">
                  <a:pos x="T2" y="T3"/>
                </a:cxn>
                <a:cxn ang="0">
                  <a:pos x="T4" y="T5"/>
                </a:cxn>
                <a:cxn ang="0">
                  <a:pos x="T6" y="T7"/>
                </a:cxn>
                <a:cxn ang="0">
                  <a:pos x="T8" y="T9"/>
                </a:cxn>
              </a:cxnLst>
              <a:rect l="0" t="0" r="r" b="b"/>
              <a:pathLst>
                <a:path w="25" h="20">
                  <a:moveTo>
                    <a:pt x="24" y="0"/>
                  </a:moveTo>
                  <a:cubicBezTo>
                    <a:pt x="17" y="9"/>
                    <a:pt x="17" y="9"/>
                    <a:pt x="17" y="9"/>
                  </a:cubicBezTo>
                  <a:cubicBezTo>
                    <a:pt x="0" y="20"/>
                    <a:pt x="0" y="20"/>
                    <a:pt x="0" y="20"/>
                  </a:cubicBezTo>
                  <a:cubicBezTo>
                    <a:pt x="9" y="16"/>
                    <a:pt x="17" y="12"/>
                    <a:pt x="25" y="7"/>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7"/>
            <p:cNvSpPr>
              <a:spLocks/>
            </p:cNvSpPr>
            <p:nvPr/>
          </p:nvSpPr>
          <p:spPr bwMode="auto">
            <a:xfrm>
              <a:off x="5317395" y="4012572"/>
              <a:ext cx="242888" cy="65088"/>
            </a:xfrm>
            <a:custGeom>
              <a:avLst/>
              <a:gdLst>
                <a:gd name="T0" fmla="*/ 228 w 228"/>
                <a:gd name="T1" fmla="*/ 27 h 60"/>
                <a:gd name="T2" fmla="*/ 0 w 228"/>
                <a:gd name="T3" fmla="*/ 0 h 60"/>
                <a:gd name="T4" fmla="*/ 2 w 228"/>
                <a:gd name="T5" fmla="*/ 8 h 60"/>
                <a:gd name="T6" fmla="*/ 228 w 228"/>
                <a:gd name="T7" fmla="*/ 27 h 60"/>
              </a:gdLst>
              <a:ahLst/>
              <a:cxnLst>
                <a:cxn ang="0">
                  <a:pos x="T0" y="T1"/>
                </a:cxn>
                <a:cxn ang="0">
                  <a:pos x="T2" y="T3"/>
                </a:cxn>
                <a:cxn ang="0">
                  <a:pos x="T4" y="T5"/>
                </a:cxn>
                <a:cxn ang="0">
                  <a:pos x="T6" y="T7"/>
                </a:cxn>
              </a:cxnLst>
              <a:rect l="0" t="0" r="r" b="b"/>
              <a:pathLst>
                <a:path w="228" h="60">
                  <a:moveTo>
                    <a:pt x="228" y="27"/>
                  </a:moveTo>
                  <a:cubicBezTo>
                    <a:pt x="162" y="56"/>
                    <a:pt x="63" y="32"/>
                    <a:pt x="0" y="0"/>
                  </a:cubicBezTo>
                  <a:cubicBezTo>
                    <a:pt x="2" y="8"/>
                    <a:pt x="2" y="8"/>
                    <a:pt x="2" y="8"/>
                  </a:cubicBezTo>
                  <a:cubicBezTo>
                    <a:pt x="71" y="53"/>
                    <a:pt x="154" y="60"/>
                    <a:pt x="22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8"/>
            <p:cNvSpPr>
              <a:spLocks/>
            </p:cNvSpPr>
            <p:nvPr/>
          </p:nvSpPr>
          <p:spPr bwMode="auto">
            <a:xfrm>
              <a:off x="5118957" y="3639510"/>
              <a:ext cx="660400" cy="433388"/>
            </a:xfrm>
            <a:custGeom>
              <a:avLst/>
              <a:gdLst>
                <a:gd name="T0" fmla="*/ 615 w 621"/>
                <a:gd name="T1" fmla="*/ 33 h 407"/>
                <a:gd name="T2" fmla="*/ 615 w 621"/>
                <a:gd name="T3" fmla="*/ 33 h 407"/>
                <a:gd name="T4" fmla="*/ 587 w 621"/>
                <a:gd name="T5" fmla="*/ 12 h 407"/>
                <a:gd name="T6" fmla="*/ 575 w 621"/>
                <a:gd name="T7" fmla="*/ 37 h 407"/>
                <a:gd name="T8" fmla="*/ 584 w 621"/>
                <a:gd name="T9" fmla="*/ 34 h 407"/>
                <a:gd name="T10" fmla="*/ 597 w 621"/>
                <a:gd name="T11" fmla="*/ 46 h 407"/>
                <a:gd name="T12" fmla="*/ 599 w 621"/>
                <a:gd name="T13" fmla="*/ 57 h 407"/>
                <a:gd name="T14" fmla="*/ 576 w 621"/>
                <a:gd name="T15" fmla="*/ 144 h 407"/>
                <a:gd name="T16" fmla="*/ 561 w 621"/>
                <a:gd name="T17" fmla="*/ 169 h 407"/>
                <a:gd name="T18" fmla="*/ 553 w 621"/>
                <a:gd name="T19" fmla="*/ 172 h 407"/>
                <a:gd name="T20" fmla="*/ 540 w 621"/>
                <a:gd name="T21" fmla="*/ 170 h 407"/>
                <a:gd name="T22" fmla="*/ 460 w 621"/>
                <a:gd name="T23" fmla="*/ 324 h 407"/>
                <a:gd name="T24" fmla="*/ 325 w 621"/>
                <a:gd name="T25" fmla="*/ 385 h 407"/>
                <a:gd name="T26" fmla="*/ 171 w 621"/>
                <a:gd name="T27" fmla="*/ 320 h 407"/>
                <a:gd name="T28" fmla="*/ 92 w 621"/>
                <a:gd name="T29" fmla="*/ 177 h 407"/>
                <a:gd name="T30" fmla="*/ 76 w 621"/>
                <a:gd name="T31" fmla="*/ 171 h 407"/>
                <a:gd name="T32" fmla="*/ 65 w 621"/>
                <a:gd name="T33" fmla="*/ 171 h 407"/>
                <a:gd name="T34" fmla="*/ 48 w 621"/>
                <a:gd name="T35" fmla="*/ 148 h 407"/>
                <a:gd name="T36" fmla="*/ 22 w 621"/>
                <a:gd name="T37" fmla="*/ 57 h 407"/>
                <a:gd name="T38" fmla="*/ 24 w 621"/>
                <a:gd name="T39" fmla="*/ 46 h 407"/>
                <a:gd name="T40" fmla="*/ 37 w 621"/>
                <a:gd name="T41" fmla="*/ 34 h 407"/>
                <a:gd name="T42" fmla="*/ 47 w 621"/>
                <a:gd name="T43" fmla="*/ 38 h 407"/>
                <a:gd name="T44" fmla="*/ 34 w 621"/>
                <a:gd name="T45" fmla="*/ 13 h 407"/>
                <a:gd name="T46" fmla="*/ 5 w 621"/>
                <a:gd name="T47" fmla="*/ 34 h 407"/>
                <a:gd name="T48" fmla="*/ 0 w 621"/>
                <a:gd name="T49" fmla="*/ 57 h 407"/>
                <a:gd name="T50" fmla="*/ 26 w 621"/>
                <a:gd name="T51" fmla="*/ 153 h 407"/>
                <a:gd name="T52" fmla="*/ 48 w 621"/>
                <a:gd name="T53" fmla="*/ 185 h 407"/>
                <a:gd name="T54" fmla="*/ 71 w 621"/>
                <a:gd name="T55" fmla="*/ 194 h 407"/>
                <a:gd name="T56" fmla="*/ 74 w 621"/>
                <a:gd name="T57" fmla="*/ 194 h 407"/>
                <a:gd name="T58" fmla="*/ 298 w 621"/>
                <a:gd name="T59" fmla="*/ 405 h 407"/>
                <a:gd name="T60" fmla="*/ 409 w 621"/>
                <a:gd name="T61" fmla="*/ 388 h 407"/>
                <a:gd name="T62" fmla="*/ 555 w 621"/>
                <a:gd name="T63" fmla="*/ 194 h 407"/>
                <a:gd name="T64" fmla="*/ 578 w 621"/>
                <a:gd name="T65" fmla="*/ 183 h 407"/>
                <a:gd name="T66" fmla="*/ 613 w 621"/>
                <a:gd name="T67" fmla="*/ 107 h 407"/>
                <a:gd name="T68" fmla="*/ 620 w 621"/>
                <a:gd name="T69" fmla="*/ 45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1" h="407">
                  <a:moveTo>
                    <a:pt x="620" y="45"/>
                  </a:moveTo>
                  <a:cubicBezTo>
                    <a:pt x="619" y="41"/>
                    <a:pt x="618" y="37"/>
                    <a:pt x="615" y="33"/>
                  </a:cubicBezTo>
                  <a:cubicBezTo>
                    <a:pt x="606" y="39"/>
                    <a:pt x="606" y="39"/>
                    <a:pt x="606" y="39"/>
                  </a:cubicBezTo>
                  <a:cubicBezTo>
                    <a:pt x="615" y="33"/>
                    <a:pt x="615" y="33"/>
                    <a:pt x="615" y="33"/>
                  </a:cubicBezTo>
                  <a:cubicBezTo>
                    <a:pt x="611" y="27"/>
                    <a:pt x="606" y="22"/>
                    <a:pt x="601" y="18"/>
                  </a:cubicBezTo>
                  <a:cubicBezTo>
                    <a:pt x="597" y="15"/>
                    <a:pt x="592" y="13"/>
                    <a:pt x="587" y="12"/>
                  </a:cubicBezTo>
                  <a:cubicBezTo>
                    <a:pt x="587" y="8"/>
                    <a:pt x="587" y="4"/>
                    <a:pt x="587" y="0"/>
                  </a:cubicBezTo>
                  <a:cubicBezTo>
                    <a:pt x="575" y="37"/>
                    <a:pt x="575" y="37"/>
                    <a:pt x="575" y="37"/>
                  </a:cubicBezTo>
                  <a:cubicBezTo>
                    <a:pt x="580" y="35"/>
                    <a:pt x="580" y="35"/>
                    <a:pt x="580" y="35"/>
                  </a:cubicBezTo>
                  <a:cubicBezTo>
                    <a:pt x="582" y="34"/>
                    <a:pt x="583" y="34"/>
                    <a:pt x="584" y="34"/>
                  </a:cubicBezTo>
                  <a:cubicBezTo>
                    <a:pt x="585" y="34"/>
                    <a:pt x="586" y="34"/>
                    <a:pt x="588" y="36"/>
                  </a:cubicBezTo>
                  <a:cubicBezTo>
                    <a:pt x="591" y="37"/>
                    <a:pt x="594" y="41"/>
                    <a:pt x="597" y="46"/>
                  </a:cubicBezTo>
                  <a:cubicBezTo>
                    <a:pt x="598" y="46"/>
                    <a:pt x="598" y="47"/>
                    <a:pt x="599" y="49"/>
                  </a:cubicBezTo>
                  <a:cubicBezTo>
                    <a:pt x="599" y="51"/>
                    <a:pt x="599" y="54"/>
                    <a:pt x="599" y="57"/>
                  </a:cubicBezTo>
                  <a:cubicBezTo>
                    <a:pt x="599" y="66"/>
                    <a:pt x="598" y="77"/>
                    <a:pt x="595" y="90"/>
                  </a:cubicBezTo>
                  <a:cubicBezTo>
                    <a:pt x="591" y="108"/>
                    <a:pt x="584" y="128"/>
                    <a:pt x="576" y="144"/>
                  </a:cubicBezTo>
                  <a:cubicBezTo>
                    <a:pt x="573" y="152"/>
                    <a:pt x="569" y="159"/>
                    <a:pt x="565" y="164"/>
                  </a:cubicBezTo>
                  <a:cubicBezTo>
                    <a:pt x="564" y="166"/>
                    <a:pt x="562" y="168"/>
                    <a:pt x="561" y="169"/>
                  </a:cubicBezTo>
                  <a:cubicBezTo>
                    <a:pt x="560" y="171"/>
                    <a:pt x="559" y="171"/>
                    <a:pt x="559" y="171"/>
                  </a:cubicBezTo>
                  <a:cubicBezTo>
                    <a:pt x="556" y="172"/>
                    <a:pt x="554" y="172"/>
                    <a:pt x="553" y="172"/>
                  </a:cubicBezTo>
                  <a:cubicBezTo>
                    <a:pt x="552" y="172"/>
                    <a:pt x="551" y="172"/>
                    <a:pt x="550" y="172"/>
                  </a:cubicBezTo>
                  <a:cubicBezTo>
                    <a:pt x="540" y="170"/>
                    <a:pt x="540" y="170"/>
                    <a:pt x="540" y="170"/>
                  </a:cubicBezTo>
                  <a:cubicBezTo>
                    <a:pt x="537" y="179"/>
                    <a:pt x="537" y="179"/>
                    <a:pt x="537" y="179"/>
                  </a:cubicBezTo>
                  <a:cubicBezTo>
                    <a:pt x="520" y="235"/>
                    <a:pt x="494" y="287"/>
                    <a:pt x="460" y="324"/>
                  </a:cubicBezTo>
                  <a:cubicBezTo>
                    <a:pt x="442" y="343"/>
                    <a:pt x="422" y="358"/>
                    <a:pt x="400" y="369"/>
                  </a:cubicBezTo>
                  <a:cubicBezTo>
                    <a:pt x="378" y="379"/>
                    <a:pt x="353" y="385"/>
                    <a:pt x="325" y="385"/>
                  </a:cubicBezTo>
                  <a:cubicBezTo>
                    <a:pt x="317" y="385"/>
                    <a:pt x="309" y="385"/>
                    <a:pt x="301" y="384"/>
                  </a:cubicBezTo>
                  <a:cubicBezTo>
                    <a:pt x="249" y="378"/>
                    <a:pt x="205" y="354"/>
                    <a:pt x="171" y="320"/>
                  </a:cubicBezTo>
                  <a:cubicBezTo>
                    <a:pt x="136" y="285"/>
                    <a:pt x="110" y="239"/>
                    <a:pt x="95" y="188"/>
                  </a:cubicBezTo>
                  <a:cubicBezTo>
                    <a:pt x="94" y="184"/>
                    <a:pt x="93" y="181"/>
                    <a:pt x="92" y="177"/>
                  </a:cubicBezTo>
                  <a:cubicBezTo>
                    <a:pt x="88" y="162"/>
                    <a:pt x="88" y="162"/>
                    <a:pt x="88" y="162"/>
                  </a:cubicBezTo>
                  <a:cubicBezTo>
                    <a:pt x="76" y="171"/>
                    <a:pt x="76" y="171"/>
                    <a:pt x="76" y="171"/>
                  </a:cubicBezTo>
                  <a:cubicBezTo>
                    <a:pt x="74" y="172"/>
                    <a:pt x="73" y="172"/>
                    <a:pt x="71" y="172"/>
                  </a:cubicBezTo>
                  <a:cubicBezTo>
                    <a:pt x="69" y="172"/>
                    <a:pt x="67" y="172"/>
                    <a:pt x="65" y="171"/>
                  </a:cubicBezTo>
                  <a:cubicBezTo>
                    <a:pt x="65" y="171"/>
                    <a:pt x="63" y="170"/>
                    <a:pt x="61" y="168"/>
                  </a:cubicBezTo>
                  <a:cubicBezTo>
                    <a:pt x="57" y="164"/>
                    <a:pt x="53" y="157"/>
                    <a:pt x="48" y="148"/>
                  </a:cubicBezTo>
                  <a:cubicBezTo>
                    <a:pt x="41" y="134"/>
                    <a:pt x="35" y="117"/>
                    <a:pt x="30" y="101"/>
                  </a:cubicBezTo>
                  <a:cubicBezTo>
                    <a:pt x="25" y="84"/>
                    <a:pt x="22" y="68"/>
                    <a:pt x="22" y="57"/>
                  </a:cubicBezTo>
                  <a:cubicBezTo>
                    <a:pt x="22" y="54"/>
                    <a:pt x="22" y="51"/>
                    <a:pt x="23" y="49"/>
                  </a:cubicBezTo>
                  <a:cubicBezTo>
                    <a:pt x="23" y="47"/>
                    <a:pt x="24" y="46"/>
                    <a:pt x="24" y="46"/>
                  </a:cubicBezTo>
                  <a:cubicBezTo>
                    <a:pt x="27" y="41"/>
                    <a:pt x="30" y="38"/>
                    <a:pt x="33" y="36"/>
                  </a:cubicBezTo>
                  <a:cubicBezTo>
                    <a:pt x="35" y="34"/>
                    <a:pt x="36" y="34"/>
                    <a:pt x="37" y="34"/>
                  </a:cubicBezTo>
                  <a:cubicBezTo>
                    <a:pt x="38" y="34"/>
                    <a:pt x="39" y="34"/>
                    <a:pt x="41" y="35"/>
                  </a:cubicBezTo>
                  <a:cubicBezTo>
                    <a:pt x="47" y="38"/>
                    <a:pt x="47" y="38"/>
                    <a:pt x="47" y="38"/>
                  </a:cubicBezTo>
                  <a:cubicBezTo>
                    <a:pt x="34" y="12"/>
                    <a:pt x="34" y="12"/>
                    <a:pt x="34" y="12"/>
                  </a:cubicBezTo>
                  <a:cubicBezTo>
                    <a:pt x="34" y="12"/>
                    <a:pt x="34" y="12"/>
                    <a:pt x="34" y="13"/>
                  </a:cubicBezTo>
                  <a:cubicBezTo>
                    <a:pt x="29" y="13"/>
                    <a:pt x="24" y="15"/>
                    <a:pt x="20" y="18"/>
                  </a:cubicBezTo>
                  <a:cubicBezTo>
                    <a:pt x="15" y="22"/>
                    <a:pt x="10" y="27"/>
                    <a:pt x="5" y="34"/>
                  </a:cubicBezTo>
                  <a:cubicBezTo>
                    <a:pt x="3" y="38"/>
                    <a:pt x="2" y="41"/>
                    <a:pt x="1" y="45"/>
                  </a:cubicBezTo>
                  <a:cubicBezTo>
                    <a:pt x="1" y="49"/>
                    <a:pt x="0" y="53"/>
                    <a:pt x="0" y="57"/>
                  </a:cubicBezTo>
                  <a:cubicBezTo>
                    <a:pt x="0" y="68"/>
                    <a:pt x="2" y="81"/>
                    <a:pt x="5" y="94"/>
                  </a:cubicBezTo>
                  <a:cubicBezTo>
                    <a:pt x="10" y="114"/>
                    <a:pt x="18" y="136"/>
                    <a:pt x="26" y="153"/>
                  </a:cubicBezTo>
                  <a:cubicBezTo>
                    <a:pt x="31" y="162"/>
                    <a:pt x="35" y="170"/>
                    <a:pt x="40" y="177"/>
                  </a:cubicBezTo>
                  <a:cubicBezTo>
                    <a:pt x="43" y="180"/>
                    <a:pt x="45" y="183"/>
                    <a:pt x="48" y="185"/>
                  </a:cubicBezTo>
                  <a:cubicBezTo>
                    <a:pt x="50" y="188"/>
                    <a:pt x="53" y="190"/>
                    <a:pt x="57" y="191"/>
                  </a:cubicBezTo>
                  <a:cubicBezTo>
                    <a:pt x="62" y="193"/>
                    <a:pt x="66" y="194"/>
                    <a:pt x="71" y="194"/>
                  </a:cubicBezTo>
                  <a:cubicBezTo>
                    <a:pt x="72" y="194"/>
                    <a:pt x="73" y="194"/>
                    <a:pt x="74" y="194"/>
                  </a:cubicBezTo>
                  <a:cubicBezTo>
                    <a:pt x="74" y="194"/>
                    <a:pt x="74" y="194"/>
                    <a:pt x="74" y="194"/>
                  </a:cubicBezTo>
                  <a:cubicBezTo>
                    <a:pt x="90" y="248"/>
                    <a:pt x="117" y="298"/>
                    <a:pt x="155" y="335"/>
                  </a:cubicBezTo>
                  <a:cubicBezTo>
                    <a:pt x="193" y="373"/>
                    <a:pt x="241" y="399"/>
                    <a:pt x="298" y="405"/>
                  </a:cubicBezTo>
                  <a:cubicBezTo>
                    <a:pt x="308" y="406"/>
                    <a:pt x="317" y="407"/>
                    <a:pt x="325" y="407"/>
                  </a:cubicBezTo>
                  <a:cubicBezTo>
                    <a:pt x="356" y="407"/>
                    <a:pt x="384" y="400"/>
                    <a:pt x="409" y="388"/>
                  </a:cubicBezTo>
                  <a:cubicBezTo>
                    <a:pt x="447" y="371"/>
                    <a:pt x="478" y="342"/>
                    <a:pt x="502" y="306"/>
                  </a:cubicBezTo>
                  <a:cubicBezTo>
                    <a:pt x="525" y="273"/>
                    <a:pt x="542" y="234"/>
                    <a:pt x="555" y="194"/>
                  </a:cubicBezTo>
                  <a:cubicBezTo>
                    <a:pt x="559" y="194"/>
                    <a:pt x="563" y="193"/>
                    <a:pt x="567" y="191"/>
                  </a:cubicBezTo>
                  <a:cubicBezTo>
                    <a:pt x="571" y="189"/>
                    <a:pt x="575" y="186"/>
                    <a:pt x="578" y="183"/>
                  </a:cubicBezTo>
                  <a:cubicBezTo>
                    <a:pt x="584" y="176"/>
                    <a:pt x="589" y="168"/>
                    <a:pt x="594" y="158"/>
                  </a:cubicBezTo>
                  <a:cubicBezTo>
                    <a:pt x="602" y="143"/>
                    <a:pt x="608" y="125"/>
                    <a:pt x="613" y="107"/>
                  </a:cubicBezTo>
                  <a:cubicBezTo>
                    <a:pt x="618" y="89"/>
                    <a:pt x="621" y="72"/>
                    <a:pt x="621" y="57"/>
                  </a:cubicBezTo>
                  <a:cubicBezTo>
                    <a:pt x="621" y="53"/>
                    <a:pt x="621" y="49"/>
                    <a:pt x="62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9"/>
            <p:cNvSpPr>
              <a:spLocks/>
            </p:cNvSpPr>
            <p:nvPr/>
          </p:nvSpPr>
          <p:spPr bwMode="auto">
            <a:xfrm>
              <a:off x="4996720" y="3272797"/>
              <a:ext cx="904875" cy="933450"/>
            </a:xfrm>
            <a:custGeom>
              <a:avLst/>
              <a:gdLst>
                <a:gd name="T0" fmla="*/ 60 w 851"/>
                <a:gd name="T1" fmla="*/ 359 h 878"/>
                <a:gd name="T2" fmla="*/ 311 w 851"/>
                <a:gd name="T3" fmla="*/ 24 h 878"/>
                <a:gd name="T4" fmla="*/ 674 w 851"/>
                <a:gd name="T5" fmla="*/ 113 h 878"/>
                <a:gd name="T6" fmla="*/ 752 w 851"/>
                <a:gd name="T7" fmla="*/ 454 h 878"/>
                <a:gd name="T8" fmla="*/ 844 w 851"/>
                <a:gd name="T9" fmla="*/ 813 h 878"/>
                <a:gd name="T10" fmla="*/ 762 w 851"/>
                <a:gd name="T11" fmla="*/ 806 h 878"/>
                <a:gd name="T12" fmla="*/ 851 w 851"/>
                <a:gd name="T13" fmla="*/ 842 h 878"/>
                <a:gd name="T14" fmla="*/ 595 w 851"/>
                <a:gd name="T15" fmla="*/ 767 h 878"/>
                <a:gd name="T16" fmla="*/ 578 w 851"/>
                <a:gd name="T17" fmla="*/ 690 h 878"/>
                <a:gd name="T18" fmla="*/ 607 w 851"/>
                <a:gd name="T19" fmla="*/ 392 h 878"/>
                <a:gd name="T20" fmla="*/ 295 w 851"/>
                <a:gd name="T21" fmla="*/ 173 h 878"/>
                <a:gd name="T22" fmla="*/ 214 w 851"/>
                <a:gd name="T23" fmla="*/ 463 h 878"/>
                <a:gd name="T24" fmla="*/ 301 w 851"/>
                <a:gd name="T25" fmla="*/ 753 h 878"/>
                <a:gd name="T26" fmla="*/ 18 w 851"/>
                <a:gd name="T27" fmla="*/ 829 h 878"/>
                <a:gd name="T28" fmla="*/ 96 w 851"/>
                <a:gd name="T29" fmla="*/ 794 h 878"/>
                <a:gd name="T30" fmla="*/ 0 w 851"/>
                <a:gd name="T31" fmla="*/ 802 h 878"/>
                <a:gd name="T32" fmla="*/ 63 w 851"/>
                <a:gd name="T33" fmla="*/ 403 h 878"/>
                <a:gd name="T34" fmla="*/ 60 w 851"/>
                <a:gd name="T35" fmla="*/ 359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1" h="878">
                  <a:moveTo>
                    <a:pt x="60" y="359"/>
                  </a:moveTo>
                  <a:cubicBezTo>
                    <a:pt x="60" y="192"/>
                    <a:pt x="146" y="57"/>
                    <a:pt x="311" y="24"/>
                  </a:cubicBezTo>
                  <a:cubicBezTo>
                    <a:pt x="429" y="0"/>
                    <a:pt x="583" y="34"/>
                    <a:pt x="674" y="113"/>
                  </a:cubicBezTo>
                  <a:cubicBezTo>
                    <a:pt x="771" y="197"/>
                    <a:pt x="772" y="337"/>
                    <a:pt x="752" y="454"/>
                  </a:cubicBezTo>
                  <a:cubicBezTo>
                    <a:pt x="731" y="576"/>
                    <a:pt x="686" y="761"/>
                    <a:pt x="844" y="813"/>
                  </a:cubicBezTo>
                  <a:cubicBezTo>
                    <a:pt x="806" y="826"/>
                    <a:pt x="776" y="813"/>
                    <a:pt x="762" y="806"/>
                  </a:cubicBezTo>
                  <a:cubicBezTo>
                    <a:pt x="777" y="830"/>
                    <a:pt x="824" y="842"/>
                    <a:pt x="851" y="842"/>
                  </a:cubicBezTo>
                  <a:cubicBezTo>
                    <a:pt x="790" y="866"/>
                    <a:pt x="636" y="869"/>
                    <a:pt x="595" y="767"/>
                  </a:cubicBezTo>
                  <a:cubicBezTo>
                    <a:pt x="585" y="744"/>
                    <a:pt x="580" y="715"/>
                    <a:pt x="578" y="690"/>
                  </a:cubicBezTo>
                  <a:cubicBezTo>
                    <a:pt x="576" y="663"/>
                    <a:pt x="690" y="417"/>
                    <a:pt x="607" y="392"/>
                  </a:cubicBezTo>
                  <a:cubicBezTo>
                    <a:pt x="475" y="353"/>
                    <a:pt x="364" y="288"/>
                    <a:pt x="295" y="173"/>
                  </a:cubicBezTo>
                  <a:cubicBezTo>
                    <a:pt x="214" y="248"/>
                    <a:pt x="203" y="359"/>
                    <a:pt x="214" y="463"/>
                  </a:cubicBezTo>
                  <a:cubicBezTo>
                    <a:pt x="222" y="552"/>
                    <a:pt x="312" y="687"/>
                    <a:pt x="301" y="753"/>
                  </a:cubicBezTo>
                  <a:cubicBezTo>
                    <a:pt x="279" y="878"/>
                    <a:pt x="54" y="868"/>
                    <a:pt x="18" y="829"/>
                  </a:cubicBezTo>
                  <a:cubicBezTo>
                    <a:pt x="46" y="826"/>
                    <a:pt x="77" y="816"/>
                    <a:pt x="96" y="794"/>
                  </a:cubicBezTo>
                  <a:cubicBezTo>
                    <a:pt x="66" y="804"/>
                    <a:pt x="32" y="810"/>
                    <a:pt x="0" y="802"/>
                  </a:cubicBezTo>
                  <a:cubicBezTo>
                    <a:pt x="185" y="780"/>
                    <a:pt x="72" y="499"/>
                    <a:pt x="63" y="403"/>
                  </a:cubicBezTo>
                  <a:cubicBezTo>
                    <a:pt x="61" y="388"/>
                    <a:pt x="60" y="373"/>
                    <a:pt x="60" y="3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01728688"/>
      </p:ext>
    </p:extLst>
  </p:cSld>
  <p:clrMapOvr>
    <a:masterClrMapping/>
  </p:clrMapOvr>
  <mc:AlternateContent xmlns:mc="http://schemas.openxmlformats.org/markup-compatibility/2006" xmlns:p14="http://schemas.microsoft.com/office/powerpoint/2010/main">
    <mc:Choice Requires="p14">
      <p:transition spd="slow" p14:dur="1200" advClick="0" advTm="1000">
        <p14:flip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3500"/>
                            </p:stCondLst>
                            <p:childTnLst>
                              <p:par>
                                <p:cTn id="21" presetID="22" presetClass="entr" presetSubtype="1" fill="hold" grpId="0" nodeType="after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animEffect transition="in" filter="wipe(up)">
                                      <p:cBhvr>
                                        <p:cTn id="23" dur="500"/>
                                        <p:tgtEl>
                                          <p:spTgt spid="43">
                                            <p:txEl>
                                              <p:pRg st="0" end="0"/>
                                            </p:txEl>
                                          </p:spTgt>
                                        </p:tgtEl>
                                      </p:cBhvr>
                                    </p:animEffect>
                                  </p:childTnLst>
                                </p:cTn>
                              </p:par>
                            </p:childTnLst>
                          </p:cTn>
                        </p:par>
                        <p:par>
                          <p:cTn id="24" fill="hold">
                            <p:stCondLst>
                              <p:cond delay="4000"/>
                            </p:stCondLst>
                            <p:childTnLst>
                              <p:par>
                                <p:cTn id="25" presetID="22" presetClass="entr" presetSubtype="1" fill="hold" grpId="0" nodeType="afterEffect">
                                  <p:stCondLst>
                                    <p:cond delay="0"/>
                                  </p:stCondLst>
                                  <p:childTnLst>
                                    <p:set>
                                      <p:cBhvr>
                                        <p:cTn id="26" dur="1" fill="hold">
                                          <p:stCondLst>
                                            <p:cond delay="0"/>
                                          </p:stCondLst>
                                        </p:cTn>
                                        <p:tgtEl>
                                          <p:spTgt spid="43">
                                            <p:txEl>
                                              <p:pRg st="1" end="1"/>
                                            </p:txEl>
                                          </p:spTgt>
                                        </p:tgtEl>
                                        <p:attrNameLst>
                                          <p:attrName>style.visibility</p:attrName>
                                        </p:attrNameLst>
                                      </p:cBhvr>
                                      <p:to>
                                        <p:strVal val="visible"/>
                                      </p:to>
                                    </p:set>
                                    <p:animEffect transition="in" filter="wipe(up)">
                                      <p:cBhvr>
                                        <p:cTn id="27" dur="500"/>
                                        <p:tgtEl>
                                          <p:spTgt spid="43">
                                            <p:txEl>
                                              <p:pRg st="1" end="1"/>
                                            </p:txEl>
                                          </p:spTgt>
                                        </p:tgtEl>
                                      </p:cBhvr>
                                    </p:animEffect>
                                  </p:childTnLst>
                                </p:cTn>
                              </p:par>
                            </p:childTnLst>
                          </p:cTn>
                        </p:par>
                        <p:par>
                          <p:cTn id="28" fill="hold">
                            <p:stCondLst>
                              <p:cond delay="4500"/>
                            </p:stCondLst>
                            <p:childTnLst>
                              <p:par>
                                <p:cTn id="29" presetID="22" presetClass="entr" presetSubtype="1" fill="hold" grpId="0" nodeType="afterEffect">
                                  <p:stCondLst>
                                    <p:cond delay="0"/>
                                  </p:stCondLst>
                                  <p:childTnLst>
                                    <p:set>
                                      <p:cBhvr>
                                        <p:cTn id="30" dur="1" fill="hold">
                                          <p:stCondLst>
                                            <p:cond delay="0"/>
                                          </p:stCondLst>
                                        </p:cTn>
                                        <p:tgtEl>
                                          <p:spTgt spid="43">
                                            <p:txEl>
                                              <p:pRg st="2" end="2"/>
                                            </p:txEl>
                                          </p:spTgt>
                                        </p:tgtEl>
                                        <p:attrNameLst>
                                          <p:attrName>style.visibility</p:attrName>
                                        </p:attrNameLst>
                                      </p:cBhvr>
                                      <p:to>
                                        <p:strVal val="visible"/>
                                      </p:to>
                                    </p:set>
                                    <p:animEffect transition="in" filter="wipe(up)">
                                      <p:cBhvr>
                                        <p:cTn id="31" dur="500"/>
                                        <p:tgtEl>
                                          <p:spTgt spid="43">
                                            <p:txEl>
                                              <p:pRg st="2" end="2"/>
                                            </p:txEl>
                                          </p:spTgt>
                                        </p:tgtEl>
                                      </p:cBhvr>
                                    </p:animEffect>
                                  </p:childTnLst>
                                </p:cTn>
                              </p:par>
                            </p:childTnLst>
                          </p:cTn>
                        </p:par>
                        <p:par>
                          <p:cTn id="32" fill="hold">
                            <p:stCondLst>
                              <p:cond delay="5000"/>
                            </p:stCondLst>
                            <p:childTnLst>
                              <p:par>
                                <p:cTn id="33" presetID="22" presetClass="entr" presetSubtype="1" fill="hold" grpId="0" nodeType="afterEffect">
                                  <p:stCondLst>
                                    <p:cond delay="0"/>
                                  </p:stCondLst>
                                  <p:childTnLst>
                                    <p:set>
                                      <p:cBhvr>
                                        <p:cTn id="34" dur="1" fill="hold">
                                          <p:stCondLst>
                                            <p:cond delay="0"/>
                                          </p:stCondLst>
                                        </p:cTn>
                                        <p:tgtEl>
                                          <p:spTgt spid="43">
                                            <p:txEl>
                                              <p:pRg st="3" end="3"/>
                                            </p:txEl>
                                          </p:spTgt>
                                        </p:tgtEl>
                                        <p:attrNameLst>
                                          <p:attrName>style.visibility</p:attrName>
                                        </p:attrNameLst>
                                      </p:cBhvr>
                                      <p:to>
                                        <p:strVal val="visible"/>
                                      </p:to>
                                    </p:set>
                                    <p:animEffect transition="in" filter="wipe(up)">
                                      <p:cBhvr>
                                        <p:cTn id="35" dur="500"/>
                                        <p:tgtEl>
                                          <p:spTgt spid="43">
                                            <p:txEl>
                                              <p:pRg st="3" end="3"/>
                                            </p:txEl>
                                          </p:spTgt>
                                        </p:tgtEl>
                                      </p:cBhvr>
                                    </p:animEffect>
                                  </p:childTnLst>
                                </p:cTn>
                              </p:par>
                            </p:childTnLst>
                          </p:cTn>
                        </p:par>
                        <p:par>
                          <p:cTn id="36" fill="hold">
                            <p:stCondLst>
                              <p:cond delay="5500"/>
                            </p:stCondLst>
                            <p:childTnLst>
                              <p:par>
                                <p:cTn id="37" presetID="22" presetClass="entr" presetSubtype="1" fill="hold" grpId="0" nodeType="afterEffect">
                                  <p:stCondLst>
                                    <p:cond delay="0"/>
                                  </p:stCondLst>
                                  <p:childTnLst>
                                    <p:set>
                                      <p:cBhvr>
                                        <p:cTn id="38" dur="1" fill="hold">
                                          <p:stCondLst>
                                            <p:cond delay="0"/>
                                          </p:stCondLst>
                                        </p:cTn>
                                        <p:tgtEl>
                                          <p:spTgt spid="43">
                                            <p:txEl>
                                              <p:pRg st="4" end="4"/>
                                            </p:txEl>
                                          </p:spTgt>
                                        </p:tgtEl>
                                        <p:attrNameLst>
                                          <p:attrName>style.visibility</p:attrName>
                                        </p:attrNameLst>
                                      </p:cBhvr>
                                      <p:to>
                                        <p:strVal val="visible"/>
                                      </p:to>
                                    </p:set>
                                    <p:animEffect transition="in" filter="wipe(up)">
                                      <p:cBhvr>
                                        <p:cTn id="39" dur="500"/>
                                        <p:tgtEl>
                                          <p:spTgt spid="43">
                                            <p:txEl>
                                              <p:pRg st="4" end="4"/>
                                            </p:txEl>
                                          </p:spTgt>
                                        </p:tgtEl>
                                      </p:cBhvr>
                                    </p:animEffect>
                                  </p:childTnLst>
                                </p:cTn>
                              </p:par>
                            </p:childTnLst>
                          </p:cTn>
                        </p:par>
                        <p:par>
                          <p:cTn id="40" fill="hold">
                            <p:stCondLst>
                              <p:cond delay="6000"/>
                            </p:stCondLst>
                            <p:childTnLst>
                              <p:par>
                                <p:cTn id="41" presetID="22" presetClass="entr" presetSubtype="1" fill="hold" grpId="0" nodeType="afterEffect">
                                  <p:stCondLst>
                                    <p:cond delay="0"/>
                                  </p:stCondLst>
                                  <p:childTnLst>
                                    <p:set>
                                      <p:cBhvr>
                                        <p:cTn id="42" dur="1" fill="hold">
                                          <p:stCondLst>
                                            <p:cond delay="0"/>
                                          </p:stCondLst>
                                        </p:cTn>
                                        <p:tgtEl>
                                          <p:spTgt spid="43">
                                            <p:txEl>
                                              <p:pRg st="5" end="5"/>
                                            </p:txEl>
                                          </p:spTgt>
                                        </p:tgtEl>
                                        <p:attrNameLst>
                                          <p:attrName>style.visibility</p:attrName>
                                        </p:attrNameLst>
                                      </p:cBhvr>
                                      <p:to>
                                        <p:strVal val="visible"/>
                                      </p:to>
                                    </p:set>
                                    <p:animEffect transition="in" filter="wipe(up)">
                                      <p:cBhvr>
                                        <p:cTn id="43" dur="500"/>
                                        <p:tgtEl>
                                          <p:spTgt spid="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bldP spid="44" grpId="0" animBg="1"/>
      <p:bldGraphic spid="4"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31</a:t>
            </a:fld>
            <a:endParaRPr lang="en-US"/>
          </a:p>
        </p:txBody>
      </p:sp>
      <p:sp>
        <p:nvSpPr>
          <p:cNvPr id="42" name="TextBox 41"/>
          <p:cNvSpPr txBox="1"/>
          <p:nvPr/>
        </p:nvSpPr>
        <p:spPr>
          <a:xfrm>
            <a:off x="6101582" y="1188702"/>
            <a:ext cx="1859605" cy="430887"/>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a:t>
            </a:r>
            <a:r>
              <a:rPr lang="en-US" sz="1100" b="1" dirty="0" smtClean="0">
                <a:solidFill>
                  <a:schemeClr val="accent4"/>
                </a:solidFill>
                <a:latin typeface="PT Sans" panose="020B0503020203020204" pitchFamily="34" charset="0"/>
              </a:rPr>
              <a:t>printing</a:t>
            </a:r>
            <a:endParaRPr lang="en-US" sz="1100" b="1" dirty="0">
              <a:solidFill>
                <a:schemeClr val="accent4"/>
              </a:solidFill>
              <a:latin typeface="PT Sans Caption" panose="020B0603020203020204" pitchFamily="34" charset="0"/>
            </a:endParaRPr>
          </a:p>
        </p:txBody>
      </p:sp>
      <p:sp>
        <p:nvSpPr>
          <p:cNvPr id="43" name="TextBox 42"/>
          <p:cNvSpPr txBox="1"/>
          <p:nvPr/>
        </p:nvSpPr>
        <p:spPr>
          <a:xfrm>
            <a:off x="6101582" y="1919229"/>
            <a:ext cx="2287417"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grpSp>
        <p:nvGrpSpPr>
          <p:cNvPr id="2" name="Group 1"/>
          <p:cNvGrpSpPr/>
          <p:nvPr/>
        </p:nvGrpSpPr>
        <p:grpSpPr>
          <a:xfrm>
            <a:off x="5446772" y="1218246"/>
            <a:ext cx="453996" cy="453996"/>
            <a:chOff x="6435910" y="1218246"/>
            <a:chExt cx="453996" cy="453996"/>
          </a:xfrm>
        </p:grpSpPr>
        <p:sp>
          <p:nvSpPr>
            <p:cNvPr id="44" name="Rectangle 43"/>
            <p:cNvSpPr/>
            <p:nvPr/>
          </p:nvSpPr>
          <p:spPr>
            <a:xfrm rot="13500000">
              <a:off x="6435910" y="1218246"/>
              <a:ext cx="453996" cy="453996"/>
            </a:xfrm>
            <a:prstGeom prst="rect">
              <a:avLst/>
            </a:prstGeom>
            <a:solidFill>
              <a:schemeClr val="accent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70"/>
            <p:cNvSpPr>
              <a:spLocks noEditPoints="1"/>
            </p:cNvSpPr>
            <p:nvPr/>
          </p:nvSpPr>
          <p:spPr bwMode="auto">
            <a:xfrm>
              <a:off x="6572698" y="1298958"/>
              <a:ext cx="180420" cy="292573"/>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7" name="Oval 6"/>
          <p:cNvSpPr/>
          <p:nvPr/>
        </p:nvSpPr>
        <p:spPr>
          <a:xfrm>
            <a:off x="818705" y="838172"/>
            <a:ext cx="3530009" cy="3530009"/>
          </a:xfrm>
          <a:prstGeom prst="ellipse">
            <a:avLst/>
          </a:prstGeom>
          <a:solidFill>
            <a:schemeClr val="bg1"/>
          </a:solidFill>
          <a:ln w="31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4162643" y="2417105"/>
            <a:ext cx="455428" cy="386289"/>
            <a:chOff x="4162643" y="2417105"/>
            <a:chExt cx="455428" cy="386289"/>
          </a:xfrm>
        </p:grpSpPr>
        <p:sp>
          <p:nvSpPr>
            <p:cNvPr id="14" name="Oval 13"/>
            <p:cNvSpPr/>
            <p:nvPr/>
          </p:nvSpPr>
          <p:spPr>
            <a:xfrm>
              <a:off x="4245930" y="2431253"/>
              <a:ext cx="372141" cy="372141"/>
            </a:xfrm>
            <a:prstGeom prst="ellipse">
              <a:avLst/>
            </a:prstGeom>
            <a:solidFill>
              <a:schemeClr val="tx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162643" y="2417105"/>
              <a:ext cx="372141" cy="372141"/>
            </a:xfrm>
            <a:prstGeom prst="ellipse">
              <a:avLst/>
            </a:prstGeom>
            <a:solidFill>
              <a:schemeClr val="accent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397638" y="587042"/>
            <a:ext cx="372141" cy="437200"/>
            <a:chOff x="2397638" y="587042"/>
            <a:chExt cx="372141" cy="437200"/>
          </a:xfrm>
        </p:grpSpPr>
        <p:sp>
          <p:nvSpPr>
            <p:cNvPr id="18" name="Oval 17"/>
            <p:cNvSpPr/>
            <p:nvPr/>
          </p:nvSpPr>
          <p:spPr>
            <a:xfrm>
              <a:off x="2397638" y="587042"/>
              <a:ext cx="372141" cy="372141"/>
            </a:xfrm>
            <a:prstGeom prst="ellipse">
              <a:avLst/>
            </a:prstGeom>
            <a:solidFill>
              <a:schemeClr val="tx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397638" y="652101"/>
              <a:ext cx="372141" cy="372141"/>
            </a:xfrm>
            <a:prstGeom prst="ellipse">
              <a:avLst/>
            </a:prstGeom>
            <a:solidFill>
              <a:schemeClr val="accent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304080" y="4182110"/>
            <a:ext cx="465699" cy="403267"/>
            <a:chOff x="2304080" y="4182110"/>
            <a:chExt cx="465699" cy="403267"/>
          </a:xfrm>
        </p:grpSpPr>
        <p:sp>
          <p:nvSpPr>
            <p:cNvPr id="20" name="Oval 19"/>
            <p:cNvSpPr/>
            <p:nvPr/>
          </p:nvSpPr>
          <p:spPr>
            <a:xfrm>
              <a:off x="2304080" y="4213236"/>
              <a:ext cx="372141" cy="372141"/>
            </a:xfrm>
            <a:prstGeom prst="ellipse">
              <a:avLst/>
            </a:prstGeom>
            <a:solidFill>
              <a:schemeClr val="tx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397638" y="4182110"/>
              <a:ext cx="372141" cy="372141"/>
            </a:xfrm>
            <a:prstGeom prst="ellipse">
              <a:avLst/>
            </a:prstGeom>
            <a:solidFill>
              <a:schemeClr val="accent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526308" y="2388722"/>
            <a:ext cx="478467" cy="398724"/>
            <a:chOff x="526308" y="2388722"/>
            <a:chExt cx="478467" cy="398724"/>
          </a:xfrm>
        </p:grpSpPr>
        <p:sp>
          <p:nvSpPr>
            <p:cNvPr id="19" name="Oval 18"/>
            <p:cNvSpPr/>
            <p:nvPr/>
          </p:nvSpPr>
          <p:spPr>
            <a:xfrm>
              <a:off x="526308" y="2388722"/>
              <a:ext cx="372141" cy="372141"/>
            </a:xfrm>
            <a:prstGeom prst="ellipse">
              <a:avLst/>
            </a:prstGeom>
            <a:solidFill>
              <a:schemeClr val="tx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32634" y="2415305"/>
              <a:ext cx="372141" cy="372141"/>
            </a:xfrm>
            <a:prstGeom prst="ellipse">
              <a:avLst/>
            </a:prstGeom>
            <a:solidFill>
              <a:schemeClr val="accent2"/>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p:cNvSpPr txBox="1"/>
          <p:nvPr/>
        </p:nvSpPr>
        <p:spPr>
          <a:xfrm>
            <a:off x="1653907" y="2064567"/>
            <a:ext cx="1859605" cy="1077218"/>
          </a:xfrm>
          <a:prstGeom prst="rect">
            <a:avLst/>
          </a:prstGeom>
          <a:noFill/>
        </p:spPr>
        <p:txBody>
          <a:bodyPr wrap="square" rtlCol="0">
            <a:spAutoFit/>
          </a:bodyPr>
          <a:lstStyle/>
          <a:p>
            <a:pPr algn="ctr"/>
            <a:r>
              <a:rPr lang="en-US" sz="3200" b="1" dirty="0" smtClean="0">
                <a:solidFill>
                  <a:schemeClr val="tx2"/>
                </a:solidFill>
                <a:latin typeface="PT Sans" panose="020B0503020203020204" pitchFamily="34" charset="0"/>
              </a:rPr>
              <a:t>18.4</a:t>
            </a:r>
          </a:p>
          <a:p>
            <a:pPr algn="ctr"/>
            <a:r>
              <a:rPr lang="en-US" sz="3200" b="1" dirty="0" smtClean="0">
                <a:solidFill>
                  <a:schemeClr val="accent2"/>
                </a:solidFill>
                <a:latin typeface="PT Sans" panose="020B0503020203020204" pitchFamily="34" charset="0"/>
              </a:rPr>
              <a:t>TIMES</a:t>
            </a:r>
            <a:endParaRPr lang="en-US" sz="3200" b="1" dirty="0">
              <a:solidFill>
                <a:schemeClr val="accent2"/>
              </a:solidFill>
              <a:latin typeface="PT Sans Caption" panose="020B0603020203020204" pitchFamily="34" charset="0"/>
            </a:endParaRPr>
          </a:p>
        </p:txBody>
      </p:sp>
      <p:grpSp>
        <p:nvGrpSpPr>
          <p:cNvPr id="12" name="Group 11"/>
          <p:cNvGrpSpPr/>
          <p:nvPr/>
        </p:nvGrpSpPr>
        <p:grpSpPr>
          <a:xfrm>
            <a:off x="3732025" y="3354408"/>
            <a:ext cx="308344" cy="602617"/>
            <a:chOff x="1828800" y="1619588"/>
            <a:chExt cx="308344" cy="602617"/>
          </a:xfrm>
        </p:grpSpPr>
        <p:sp>
          <p:nvSpPr>
            <p:cNvPr id="8" name="Flowchart: Merge 7"/>
            <p:cNvSpPr/>
            <p:nvPr/>
          </p:nvSpPr>
          <p:spPr>
            <a:xfrm rot="16200000">
              <a:off x="1828800" y="1619589"/>
              <a:ext cx="308344" cy="308344"/>
            </a:xfrm>
            <a:prstGeom prst="flowChartMerg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1828800" y="1619588"/>
              <a:ext cx="0" cy="60261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1212109" y="887393"/>
            <a:ext cx="308344" cy="602617"/>
            <a:chOff x="1828800" y="1619588"/>
            <a:chExt cx="308344" cy="602617"/>
          </a:xfrm>
        </p:grpSpPr>
        <p:sp>
          <p:nvSpPr>
            <p:cNvPr id="27" name="Flowchart: Merge 26"/>
            <p:cNvSpPr/>
            <p:nvPr/>
          </p:nvSpPr>
          <p:spPr>
            <a:xfrm rot="16200000">
              <a:off x="1828800" y="1619589"/>
              <a:ext cx="308344" cy="308344"/>
            </a:xfrm>
            <a:prstGeom prst="flowChartMerg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1828800" y="1619588"/>
              <a:ext cx="0" cy="602617"/>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796208"/>
      </p:ext>
    </p:extLst>
  </p:cSld>
  <p:clrMapOvr>
    <a:masterClrMapping/>
  </p:clrMapOvr>
  <mc:AlternateContent xmlns:mc="http://schemas.openxmlformats.org/markup-compatibility/2006" xmlns:p14="http://schemas.microsoft.com/office/powerpoint/2010/main">
    <mc:Choice Requires="p14">
      <p:transition spd="slow" p14:dur="1200" advClick="0" advTm="1000">
        <p14:flip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4000"/>
                            </p:stCondLst>
                            <p:childTnLst>
                              <p:par>
                                <p:cTn id="25" presetID="22" presetClass="entr" presetSubtype="4"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par>
                          <p:cTn id="28" fill="hold">
                            <p:stCondLst>
                              <p:cond delay="4500"/>
                            </p:stCondLst>
                            <p:childTnLst>
                              <p:par>
                                <p:cTn id="29" presetID="22" presetClass="entr" presetSubtype="4"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childTnLst>
                          </p:cTn>
                        </p:par>
                        <p:par>
                          <p:cTn id="32" fill="hold">
                            <p:stCondLst>
                              <p:cond delay="50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5500"/>
                            </p:stCondLst>
                            <p:childTnLst>
                              <p:par>
                                <p:cTn id="37" presetID="10" presetClass="entr" presetSubtype="0"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6000"/>
                            </p:stCondLst>
                            <p:childTnLst>
                              <p:par>
                                <p:cTn id="41" presetID="22" presetClass="entr" presetSubtype="8"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left)">
                                      <p:cBhvr>
                                        <p:cTn id="43" dur="500"/>
                                        <p:tgtEl>
                                          <p:spTgt spid="42"/>
                                        </p:tgtEl>
                                      </p:cBhvr>
                                    </p:animEffect>
                                  </p:childTnLst>
                                </p:cTn>
                              </p:par>
                            </p:childTnLst>
                          </p:cTn>
                        </p:par>
                        <p:par>
                          <p:cTn id="44" fill="hold">
                            <p:stCondLst>
                              <p:cond delay="6500"/>
                            </p:stCondLst>
                            <p:childTnLst>
                              <p:par>
                                <p:cTn id="45" presetID="22" presetClass="entr" presetSubtype="1" fill="hold" grpId="0" nodeType="afterEffect">
                                  <p:stCondLst>
                                    <p:cond delay="0"/>
                                  </p:stCondLst>
                                  <p:childTnLst>
                                    <p:set>
                                      <p:cBhvr>
                                        <p:cTn id="46" dur="1" fill="hold">
                                          <p:stCondLst>
                                            <p:cond delay="0"/>
                                          </p:stCondLst>
                                        </p:cTn>
                                        <p:tgtEl>
                                          <p:spTgt spid="43">
                                            <p:txEl>
                                              <p:pRg st="0" end="0"/>
                                            </p:txEl>
                                          </p:spTgt>
                                        </p:tgtEl>
                                        <p:attrNameLst>
                                          <p:attrName>style.visibility</p:attrName>
                                        </p:attrNameLst>
                                      </p:cBhvr>
                                      <p:to>
                                        <p:strVal val="visible"/>
                                      </p:to>
                                    </p:set>
                                    <p:animEffect transition="in" filter="wipe(up)">
                                      <p:cBhvr>
                                        <p:cTn id="47" dur="500"/>
                                        <p:tgtEl>
                                          <p:spTgt spid="43">
                                            <p:txEl>
                                              <p:pRg st="0" end="0"/>
                                            </p:txEl>
                                          </p:spTgt>
                                        </p:tgtEl>
                                      </p:cBhvr>
                                    </p:animEffect>
                                  </p:childTnLst>
                                </p:cTn>
                              </p:par>
                            </p:childTnLst>
                          </p:cTn>
                        </p:par>
                        <p:par>
                          <p:cTn id="48" fill="hold">
                            <p:stCondLst>
                              <p:cond delay="7000"/>
                            </p:stCondLst>
                            <p:childTnLst>
                              <p:par>
                                <p:cTn id="49" presetID="22" presetClass="entr" presetSubtype="1" fill="hold" grpId="0" nodeType="afterEffect">
                                  <p:stCondLst>
                                    <p:cond delay="0"/>
                                  </p:stCondLst>
                                  <p:childTnLst>
                                    <p:set>
                                      <p:cBhvr>
                                        <p:cTn id="50" dur="1" fill="hold">
                                          <p:stCondLst>
                                            <p:cond delay="0"/>
                                          </p:stCondLst>
                                        </p:cTn>
                                        <p:tgtEl>
                                          <p:spTgt spid="43">
                                            <p:txEl>
                                              <p:pRg st="1" end="1"/>
                                            </p:txEl>
                                          </p:spTgt>
                                        </p:tgtEl>
                                        <p:attrNameLst>
                                          <p:attrName>style.visibility</p:attrName>
                                        </p:attrNameLst>
                                      </p:cBhvr>
                                      <p:to>
                                        <p:strVal val="visible"/>
                                      </p:to>
                                    </p:set>
                                    <p:animEffect transition="in" filter="wipe(up)">
                                      <p:cBhvr>
                                        <p:cTn id="51" dur="500"/>
                                        <p:tgtEl>
                                          <p:spTgt spid="43">
                                            <p:txEl>
                                              <p:pRg st="1" end="1"/>
                                            </p:txEl>
                                          </p:spTgt>
                                        </p:tgtEl>
                                      </p:cBhvr>
                                    </p:animEffect>
                                  </p:childTnLst>
                                </p:cTn>
                              </p:par>
                            </p:childTnLst>
                          </p:cTn>
                        </p:par>
                        <p:par>
                          <p:cTn id="52" fill="hold">
                            <p:stCondLst>
                              <p:cond delay="7500"/>
                            </p:stCondLst>
                            <p:childTnLst>
                              <p:par>
                                <p:cTn id="53" presetID="22" presetClass="entr" presetSubtype="1" fill="hold" grpId="0" nodeType="afterEffect">
                                  <p:stCondLst>
                                    <p:cond delay="0"/>
                                  </p:stCondLst>
                                  <p:childTnLst>
                                    <p:set>
                                      <p:cBhvr>
                                        <p:cTn id="54" dur="1" fill="hold">
                                          <p:stCondLst>
                                            <p:cond delay="0"/>
                                          </p:stCondLst>
                                        </p:cTn>
                                        <p:tgtEl>
                                          <p:spTgt spid="43">
                                            <p:txEl>
                                              <p:pRg st="2" end="2"/>
                                            </p:txEl>
                                          </p:spTgt>
                                        </p:tgtEl>
                                        <p:attrNameLst>
                                          <p:attrName>style.visibility</p:attrName>
                                        </p:attrNameLst>
                                      </p:cBhvr>
                                      <p:to>
                                        <p:strVal val="visible"/>
                                      </p:to>
                                    </p:set>
                                    <p:animEffect transition="in" filter="wipe(up)">
                                      <p:cBhvr>
                                        <p:cTn id="55" dur="500"/>
                                        <p:tgtEl>
                                          <p:spTgt spid="43">
                                            <p:txEl>
                                              <p:pRg st="2" end="2"/>
                                            </p:txEl>
                                          </p:spTgt>
                                        </p:tgtEl>
                                      </p:cBhvr>
                                    </p:animEffect>
                                  </p:childTnLst>
                                </p:cTn>
                              </p:par>
                            </p:childTnLst>
                          </p:cTn>
                        </p:par>
                        <p:par>
                          <p:cTn id="56" fill="hold">
                            <p:stCondLst>
                              <p:cond delay="8000"/>
                            </p:stCondLst>
                            <p:childTnLst>
                              <p:par>
                                <p:cTn id="57" presetID="22" presetClass="entr" presetSubtype="1" fill="hold" grpId="0" nodeType="afterEffect">
                                  <p:stCondLst>
                                    <p:cond delay="0"/>
                                  </p:stCondLst>
                                  <p:childTnLst>
                                    <p:set>
                                      <p:cBhvr>
                                        <p:cTn id="58" dur="1" fill="hold">
                                          <p:stCondLst>
                                            <p:cond delay="0"/>
                                          </p:stCondLst>
                                        </p:cTn>
                                        <p:tgtEl>
                                          <p:spTgt spid="43">
                                            <p:txEl>
                                              <p:pRg st="3" end="3"/>
                                            </p:txEl>
                                          </p:spTgt>
                                        </p:tgtEl>
                                        <p:attrNameLst>
                                          <p:attrName>style.visibility</p:attrName>
                                        </p:attrNameLst>
                                      </p:cBhvr>
                                      <p:to>
                                        <p:strVal val="visible"/>
                                      </p:to>
                                    </p:set>
                                    <p:animEffect transition="in" filter="wipe(up)">
                                      <p:cBhvr>
                                        <p:cTn id="59" dur="500"/>
                                        <p:tgtEl>
                                          <p:spTgt spid="43">
                                            <p:txEl>
                                              <p:pRg st="3" end="3"/>
                                            </p:txEl>
                                          </p:spTgt>
                                        </p:tgtEl>
                                      </p:cBhvr>
                                    </p:animEffect>
                                  </p:childTnLst>
                                </p:cTn>
                              </p:par>
                            </p:childTnLst>
                          </p:cTn>
                        </p:par>
                        <p:par>
                          <p:cTn id="60" fill="hold">
                            <p:stCondLst>
                              <p:cond delay="8500"/>
                            </p:stCondLst>
                            <p:childTnLst>
                              <p:par>
                                <p:cTn id="61" presetID="22" presetClass="entr" presetSubtype="1" fill="hold" grpId="0" nodeType="afterEffect">
                                  <p:stCondLst>
                                    <p:cond delay="0"/>
                                  </p:stCondLst>
                                  <p:childTnLst>
                                    <p:set>
                                      <p:cBhvr>
                                        <p:cTn id="62" dur="1" fill="hold">
                                          <p:stCondLst>
                                            <p:cond delay="0"/>
                                          </p:stCondLst>
                                        </p:cTn>
                                        <p:tgtEl>
                                          <p:spTgt spid="43">
                                            <p:txEl>
                                              <p:pRg st="4" end="4"/>
                                            </p:txEl>
                                          </p:spTgt>
                                        </p:tgtEl>
                                        <p:attrNameLst>
                                          <p:attrName>style.visibility</p:attrName>
                                        </p:attrNameLst>
                                      </p:cBhvr>
                                      <p:to>
                                        <p:strVal val="visible"/>
                                      </p:to>
                                    </p:set>
                                    <p:animEffect transition="in" filter="wipe(up)">
                                      <p:cBhvr>
                                        <p:cTn id="63" dur="500"/>
                                        <p:tgtEl>
                                          <p:spTgt spid="43">
                                            <p:txEl>
                                              <p:pRg st="4" end="4"/>
                                            </p:txEl>
                                          </p:spTgt>
                                        </p:tgtEl>
                                      </p:cBhvr>
                                    </p:animEffect>
                                  </p:childTnLst>
                                </p:cTn>
                              </p:par>
                            </p:childTnLst>
                          </p:cTn>
                        </p:par>
                        <p:par>
                          <p:cTn id="64" fill="hold">
                            <p:stCondLst>
                              <p:cond delay="9000"/>
                            </p:stCondLst>
                            <p:childTnLst>
                              <p:par>
                                <p:cTn id="65" presetID="22" presetClass="entr" presetSubtype="1" fill="hold" grpId="0" nodeType="afterEffect">
                                  <p:stCondLst>
                                    <p:cond delay="0"/>
                                  </p:stCondLst>
                                  <p:childTnLst>
                                    <p:set>
                                      <p:cBhvr>
                                        <p:cTn id="66" dur="1" fill="hold">
                                          <p:stCondLst>
                                            <p:cond delay="0"/>
                                          </p:stCondLst>
                                        </p:cTn>
                                        <p:tgtEl>
                                          <p:spTgt spid="43">
                                            <p:txEl>
                                              <p:pRg st="5" end="5"/>
                                            </p:txEl>
                                          </p:spTgt>
                                        </p:tgtEl>
                                        <p:attrNameLst>
                                          <p:attrName>style.visibility</p:attrName>
                                        </p:attrNameLst>
                                      </p:cBhvr>
                                      <p:to>
                                        <p:strVal val="visible"/>
                                      </p:to>
                                    </p:set>
                                    <p:animEffect transition="in" filter="wipe(up)">
                                      <p:cBhvr>
                                        <p:cTn id="67" dur="500"/>
                                        <p:tgtEl>
                                          <p:spTgt spid="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bldP spid="7" grpId="0" animBg="1"/>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CHART </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32</a:t>
            </a:fld>
            <a:endParaRPr lang="en-US"/>
          </a:p>
        </p:txBody>
      </p:sp>
      <p:sp>
        <p:nvSpPr>
          <p:cNvPr id="42" name="TextBox 41"/>
          <p:cNvSpPr txBox="1"/>
          <p:nvPr/>
        </p:nvSpPr>
        <p:spPr>
          <a:xfrm>
            <a:off x="473908" y="911300"/>
            <a:ext cx="2226762" cy="261610"/>
          </a:xfrm>
          <a:prstGeom prst="rect">
            <a:avLst/>
          </a:prstGeom>
          <a:noFill/>
        </p:spPr>
        <p:txBody>
          <a:bodyPr wrap="square" rtlCol="0">
            <a:spAutoFit/>
          </a:bodyPr>
          <a:lstStyle/>
          <a:p>
            <a:r>
              <a:rPr lang="en-US" sz="1100" b="1" dirty="0" smtClean="0">
                <a:solidFill>
                  <a:schemeClr val="accent4"/>
                </a:solidFill>
                <a:latin typeface="PT Sans" panose="020B0503020203020204" pitchFamily="34" charset="0"/>
              </a:rPr>
              <a:t>LOREM </a:t>
            </a:r>
            <a:r>
              <a:rPr lang="en-US" sz="1100" b="1" dirty="0" smtClean="0">
                <a:solidFill>
                  <a:schemeClr val="accent4"/>
                </a:solidFill>
              </a:rPr>
              <a:t>IPSUM</a:t>
            </a:r>
            <a:r>
              <a:rPr lang="en-US" sz="1100" b="1" dirty="0" smtClean="0">
                <a:solidFill>
                  <a:schemeClr val="accent4"/>
                </a:solidFill>
                <a:latin typeface="PT Sans" panose="020B0503020203020204" pitchFamily="34" charset="0"/>
              </a:rPr>
              <a:t> IS SIMPLY</a:t>
            </a:r>
            <a:endParaRPr lang="en-US" sz="1100" b="1" dirty="0">
              <a:solidFill>
                <a:schemeClr val="accent4"/>
              </a:solidFill>
              <a:latin typeface="PT Sans Caption" panose="020B0603020203020204" pitchFamily="34" charset="0"/>
            </a:endParaRPr>
          </a:p>
        </p:txBody>
      </p:sp>
      <p:graphicFrame>
        <p:nvGraphicFramePr>
          <p:cNvPr id="4" name="Chart 3"/>
          <p:cNvGraphicFramePr/>
          <p:nvPr>
            <p:extLst>
              <p:ext uri="{D42A27DB-BD31-4B8C-83A1-F6EECF244321}">
                <p14:modId xmlns:p14="http://schemas.microsoft.com/office/powerpoint/2010/main" val="2657485825"/>
              </p:ext>
            </p:extLst>
          </p:nvPr>
        </p:nvGraphicFramePr>
        <p:xfrm>
          <a:off x="4119136" y="975686"/>
          <a:ext cx="4831189" cy="3373032"/>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p:cNvSpPr txBox="1"/>
          <p:nvPr/>
        </p:nvSpPr>
        <p:spPr>
          <a:xfrm>
            <a:off x="473908" y="1172910"/>
            <a:ext cx="3236856" cy="1054135"/>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
        <p:nvSpPr>
          <p:cNvPr id="6" name="Rectangle 5"/>
          <p:cNvSpPr/>
          <p:nvPr/>
        </p:nvSpPr>
        <p:spPr>
          <a:xfrm>
            <a:off x="524033" y="2961167"/>
            <a:ext cx="3136606" cy="10313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22765" y="3056690"/>
            <a:ext cx="2939142" cy="861774"/>
          </a:xfrm>
          <a:prstGeom prst="rect">
            <a:avLst/>
          </a:prstGeom>
          <a:noFill/>
        </p:spPr>
        <p:txBody>
          <a:bodyPr wrap="square" rtlCol="0">
            <a:spAutoFit/>
          </a:bodyPr>
          <a:lstStyle/>
          <a:p>
            <a:pP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a:t>
            </a:r>
            <a:endParaRPr lang="en-US" sz="900" dirty="0">
              <a:solidFill>
                <a:schemeClr val="bg1"/>
              </a:solidFill>
              <a:latin typeface="PT Sans" panose="020B0503020203020204" pitchFamily="34" charset="0"/>
            </a:endParaRPr>
          </a:p>
        </p:txBody>
      </p:sp>
    </p:spTree>
    <p:extLst>
      <p:ext uri="{BB962C8B-B14F-4D97-AF65-F5344CB8AC3E}">
        <p14:creationId xmlns:p14="http://schemas.microsoft.com/office/powerpoint/2010/main" val="2406513447"/>
      </p:ext>
    </p:extLst>
  </p:cSld>
  <p:clrMapOvr>
    <a:masterClrMapping/>
  </p:clrMapOvr>
  <mc:AlternateContent xmlns:mc="http://schemas.openxmlformats.org/markup-compatibility/2006" xmlns:p14="http://schemas.microsoft.com/office/powerpoint/2010/main">
    <mc:Choice Requires="p14">
      <p:transition spd="slow" p14:dur="1200" advClick="0" advTm="1000">
        <p14:flip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750"/>
                                        <p:tgtEl>
                                          <p:spTgt spid="42"/>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750"/>
                                        <p:tgtEl>
                                          <p:spTgt spid="10"/>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750"/>
                                        <p:tgtEl>
                                          <p:spTgt spid="6"/>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Graphic spid="4" grpId="0">
        <p:bldAsOne/>
      </p:bldGraphic>
      <p:bldP spid="10" grpId="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MAIN TARGET GROUP</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33</a:t>
            </a:fld>
            <a:endParaRPr lang="en-US"/>
          </a:p>
        </p:txBody>
      </p:sp>
      <p:cxnSp>
        <p:nvCxnSpPr>
          <p:cNvPr id="8" name="Straight Connector 7"/>
          <p:cNvCxnSpPr/>
          <p:nvPr/>
        </p:nvCxnSpPr>
        <p:spPr>
          <a:xfrm>
            <a:off x="1211283" y="1698182"/>
            <a:ext cx="0" cy="205443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947553" y="1698182"/>
            <a:ext cx="0" cy="205443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976162" y="1339950"/>
            <a:ext cx="470242" cy="470242"/>
            <a:chOff x="976162" y="1339950"/>
            <a:chExt cx="470242" cy="470242"/>
          </a:xfrm>
        </p:grpSpPr>
        <p:sp>
          <p:nvSpPr>
            <p:cNvPr id="10" name="Rectangle 9"/>
            <p:cNvSpPr/>
            <p:nvPr/>
          </p:nvSpPr>
          <p:spPr>
            <a:xfrm rot="13500000">
              <a:off x="976162" y="1339950"/>
              <a:ext cx="470242" cy="470242"/>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042006" y="1451961"/>
              <a:ext cx="338554" cy="246221"/>
            </a:xfrm>
            <a:prstGeom prst="rect">
              <a:avLst/>
            </a:prstGeom>
            <a:noFill/>
          </p:spPr>
          <p:txBody>
            <a:bodyPr wrap="none" rtlCol="0">
              <a:spAutoFit/>
            </a:bodyPr>
            <a:lstStyle/>
            <a:p>
              <a:r>
                <a:rPr lang="en-US" sz="1000" b="1" dirty="0" smtClean="0">
                  <a:solidFill>
                    <a:schemeClr val="bg1"/>
                  </a:solidFill>
                  <a:latin typeface="+mj-lt"/>
                </a:rPr>
                <a:t>65</a:t>
              </a:r>
              <a:endParaRPr lang="en-US" sz="1000" b="1" dirty="0">
                <a:solidFill>
                  <a:schemeClr val="bg1"/>
                </a:solidFill>
                <a:latin typeface="+mj-lt"/>
              </a:endParaRPr>
            </a:p>
          </p:txBody>
        </p:sp>
      </p:grpSp>
      <p:grpSp>
        <p:nvGrpSpPr>
          <p:cNvPr id="2" name="Group 1"/>
          <p:cNvGrpSpPr/>
          <p:nvPr/>
        </p:nvGrpSpPr>
        <p:grpSpPr>
          <a:xfrm>
            <a:off x="896132" y="3559479"/>
            <a:ext cx="630301" cy="712074"/>
            <a:chOff x="896132" y="3559479"/>
            <a:chExt cx="630301" cy="712074"/>
          </a:xfrm>
        </p:grpSpPr>
        <p:sp>
          <p:nvSpPr>
            <p:cNvPr id="11" name="Rectangle 10"/>
            <p:cNvSpPr/>
            <p:nvPr/>
          </p:nvSpPr>
          <p:spPr>
            <a:xfrm rot="13500000">
              <a:off x="1018149" y="3559480"/>
              <a:ext cx="386268" cy="386266"/>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896132" y="4025332"/>
              <a:ext cx="630301" cy="246221"/>
            </a:xfrm>
            <a:prstGeom prst="rect">
              <a:avLst/>
            </a:prstGeom>
            <a:noFill/>
          </p:spPr>
          <p:txBody>
            <a:bodyPr wrap="none" rtlCol="0">
              <a:spAutoFit/>
            </a:bodyPr>
            <a:lstStyle/>
            <a:p>
              <a:r>
                <a:rPr lang="en-US" sz="1000" dirty="0" smtClean="0"/>
                <a:t>FEMALE</a:t>
              </a:r>
              <a:endParaRPr lang="en-US" sz="1000" dirty="0"/>
            </a:p>
          </p:txBody>
        </p:sp>
        <p:sp>
          <p:nvSpPr>
            <p:cNvPr id="17" name="TextBox 16"/>
            <p:cNvSpPr txBox="1"/>
            <p:nvPr/>
          </p:nvSpPr>
          <p:spPr>
            <a:xfrm>
              <a:off x="1042006" y="3615079"/>
              <a:ext cx="335348" cy="246221"/>
            </a:xfrm>
            <a:prstGeom prst="rect">
              <a:avLst/>
            </a:prstGeom>
            <a:noFill/>
          </p:spPr>
          <p:txBody>
            <a:bodyPr wrap="none" rtlCol="0">
              <a:spAutoFit/>
            </a:bodyPr>
            <a:lstStyle/>
            <a:p>
              <a:r>
                <a:rPr lang="en-US" sz="1000" b="1" dirty="0" smtClean="0">
                  <a:solidFill>
                    <a:schemeClr val="bg1"/>
                  </a:solidFill>
                  <a:latin typeface="+mj-lt"/>
                </a:rPr>
                <a:t>15</a:t>
              </a:r>
              <a:endParaRPr lang="en-US" sz="1000" b="1" dirty="0">
                <a:solidFill>
                  <a:schemeClr val="bg1"/>
                </a:solidFill>
                <a:latin typeface="+mj-lt"/>
              </a:endParaRPr>
            </a:p>
          </p:txBody>
        </p:sp>
      </p:grpSp>
      <p:grpSp>
        <p:nvGrpSpPr>
          <p:cNvPr id="6" name="Group 5"/>
          <p:cNvGrpSpPr/>
          <p:nvPr/>
        </p:nvGrpSpPr>
        <p:grpSpPr>
          <a:xfrm>
            <a:off x="1699728" y="3562957"/>
            <a:ext cx="495649" cy="708596"/>
            <a:chOff x="1699728" y="3562957"/>
            <a:chExt cx="495649" cy="708596"/>
          </a:xfrm>
        </p:grpSpPr>
        <p:sp>
          <p:nvSpPr>
            <p:cNvPr id="13" name="Rectangle 12"/>
            <p:cNvSpPr/>
            <p:nvPr/>
          </p:nvSpPr>
          <p:spPr>
            <a:xfrm rot="13500000">
              <a:off x="1746022" y="3562956"/>
              <a:ext cx="403060" cy="403062"/>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699728" y="4025332"/>
              <a:ext cx="495649" cy="246221"/>
            </a:xfrm>
            <a:prstGeom prst="rect">
              <a:avLst/>
            </a:prstGeom>
            <a:noFill/>
          </p:spPr>
          <p:txBody>
            <a:bodyPr wrap="none" rtlCol="0">
              <a:spAutoFit/>
            </a:bodyPr>
            <a:lstStyle/>
            <a:p>
              <a:r>
                <a:rPr lang="en-US" sz="1000" dirty="0" smtClean="0"/>
                <a:t>MALE</a:t>
              </a:r>
              <a:endParaRPr lang="en-US" sz="1000" dirty="0"/>
            </a:p>
          </p:txBody>
        </p:sp>
        <p:sp>
          <p:nvSpPr>
            <p:cNvPr id="18" name="TextBox 17"/>
            <p:cNvSpPr txBox="1"/>
            <p:nvPr/>
          </p:nvSpPr>
          <p:spPr>
            <a:xfrm>
              <a:off x="1779879" y="3615079"/>
              <a:ext cx="335348" cy="246221"/>
            </a:xfrm>
            <a:prstGeom prst="rect">
              <a:avLst/>
            </a:prstGeom>
            <a:noFill/>
          </p:spPr>
          <p:txBody>
            <a:bodyPr wrap="none" rtlCol="0">
              <a:spAutoFit/>
            </a:bodyPr>
            <a:lstStyle/>
            <a:p>
              <a:r>
                <a:rPr lang="en-US" sz="1000" b="1" dirty="0" smtClean="0">
                  <a:solidFill>
                    <a:schemeClr val="bg1"/>
                  </a:solidFill>
                  <a:latin typeface="+mj-lt"/>
                </a:rPr>
                <a:t>15</a:t>
              </a:r>
              <a:endParaRPr lang="en-US" sz="1000" b="1" dirty="0">
                <a:solidFill>
                  <a:schemeClr val="bg1"/>
                </a:solidFill>
                <a:latin typeface="+mj-lt"/>
              </a:endParaRPr>
            </a:p>
          </p:txBody>
        </p:sp>
      </p:grpSp>
      <p:grpSp>
        <p:nvGrpSpPr>
          <p:cNvPr id="7" name="Group 6"/>
          <p:cNvGrpSpPr/>
          <p:nvPr/>
        </p:nvGrpSpPr>
        <p:grpSpPr>
          <a:xfrm>
            <a:off x="1771212" y="1398728"/>
            <a:ext cx="352680" cy="352684"/>
            <a:chOff x="1771212" y="1398728"/>
            <a:chExt cx="352680" cy="352684"/>
          </a:xfrm>
        </p:grpSpPr>
        <p:sp>
          <p:nvSpPr>
            <p:cNvPr id="12" name="Rectangle 11"/>
            <p:cNvSpPr/>
            <p:nvPr/>
          </p:nvSpPr>
          <p:spPr>
            <a:xfrm rot="13500000">
              <a:off x="1771210" y="1398730"/>
              <a:ext cx="352684" cy="35268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778276" y="1451960"/>
              <a:ext cx="335348" cy="246221"/>
            </a:xfrm>
            <a:prstGeom prst="rect">
              <a:avLst/>
            </a:prstGeom>
            <a:noFill/>
          </p:spPr>
          <p:txBody>
            <a:bodyPr wrap="none" rtlCol="0">
              <a:spAutoFit/>
            </a:bodyPr>
            <a:lstStyle/>
            <a:p>
              <a:r>
                <a:rPr lang="en-US" sz="1000" b="1" dirty="0" smtClean="0">
                  <a:solidFill>
                    <a:schemeClr val="bg1"/>
                  </a:solidFill>
                  <a:latin typeface="+mj-lt"/>
                </a:rPr>
                <a:t>40</a:t>
              </a:r>
              <a:endParaRPr lang="en-US" sz="1000" b="1" dirty="0">
                <a:solidFill>
                  <a:schemeClr val="bg1"/>
                </a:solidFill>
                <a:latin typeface="+mj-lt"/>
              </a:endParaRPr>
            </a:p>
          </p:txBody>
        </p:sp>
      </p:grpSp>
      <p:sp>
        <p:nvSpPr>
          <p:cNvPr id="23" name="TextBox 22"/>
          <p:cNvSpPr txBox="1"/>
          <p:nvPr/>
        </p:nvSpPr>
        <p:spPr>
          <a:xfrm>
            <a:off x="1042006" y="2457018"/>
            <a:ext cx="359394" cy="246221"/>
          </a:xfrm>
          <a:prstGeom prst="rect">
            <a:avLst/>
          </a:prstGeom>
          <a:solidFill>
            <a:schemeClr val="bg2"/>
          </a:solidFill>
        </p:spPr>
        <p:txBody>
          <a:bodyPr wrap="none" rtlCol="0">
            <a:spAutoFit/>
          </a:bodyPr>
          <a:lstStyle/>
          <a:p>
            <a:r>
              <a:rPr lang="en-US" sz="1000" dirty="0" smtClean="0"/>
              <a:t>WE</a:t>
            </a:r>
            <a:endParaRPr lang="en-US" sz="1000" dirty="0"/>
          </a:p>
        </p:txBody>
      </p:sp>
      <p:sp>
        <p:nvSpPr>
          <p:cNvPr id="24" name="TextBox 23"/>
          <p:cNvSpPr txBox="1"/>
          <p:nvPr/>
        </p:nvSpPr>
        <p:spPr>
          <a:xfrm>
            <a:off x="1666021" y="2943906"/>
            <a:ext cx="530915" cy="246221"/>
          </a:xfrm>
          <a:prstGeom prst="rect">
            <a:avLst/>
          </a:prstGeom>
          <a:solidFill>
            <a:schemeClr val="bg2"/>
          </a:solidFill>
        </p:spPr>
        <p:txBody>
          <a:bodyPr wrap="none" rtlCol="0">
            <a:spAutoFit/>
          </a:bodyPr>
          <a:lstStyle/>
          <a:p>
            <a:r>
              <a:rPr lang="en-US" sz="1000" dirty="0" smtClean="0"/>
              <a:t>others</a:t>
            </a:r>
            <a:endParaRPr lang="en-US" sz="1000" dirty="0"/>
          </a:p>
        </p:txBody>
      </p:sp>
      <p:sp>
        <p:nvSpPr>
          <p:cNvPr id="25" name="TextBox 24"/>
          <p:cNvSpPr txBox="1"/>
          <p:nvPr/>
        </p:nvSpPr>
        <p:spPr>
          <a:xfrm>
            <a:off x="2600943" y="894799"/>
            <a:ext cx="3942115"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tx2">
                  <a:lumMod val="75000"/>
                </a:schemeClr>
              </a:solidFill>
              <a:latin typeface="PT Sans" panose="020B0503020203020204" pitchFamily="34" charset="0"/>
            </a:endParaRPr>
          </a:p>
        </p:txBody>
      </p:sp>
      <p:sp>
        <p:nvSpPr>
          <p:cNvPr id="26" name="TextBox 25"/>
          <p:cNvSpPr txBox="1"/>
          <p:nvPr/>
        </p:nvSpPr>
        <p:spPr>
          <a:xfrm>
            <a:off x="3759531" y="2128300"/>
            <a:ext cx="4897581" cy="261610"/>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the printing and typesetting industry.</a:t>
            </a:r>
            <a:endParaRPr lang="en-US" sz="1100" b="1" dirty="0">
              <a:solidFill>
                <a:schemeClr val="accent4"/>
              </a:solidFill>
              <a:latin typeface="PT Sans Caption" panose="020B0603020203020204" pitchFamily="34" charset="0"/>
            </a:endParaRPr>
          </a:p>
        </p:txBody>
      </p:sp>
      <p:sp>
        <p:nvSpPr>
          <p:cNvPr id="27" name="TextBox 26"/>
          <p:cNvSpPr txBox="1"/>
          <p:nvPr/>
        </p:nvSpPr>
        <p:spPr>
          <a:xfrm>
            <a:off x="3807030" y="2417692"/>
            <a:ext cx="4707577" cy="1477328"/>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p>
          <a:p>
            <a:pPr marL="285750" indent="-285750">
              <a:lnSpc>
                <a:spcPct val="150000"/>
              </a:lnSpc>
              <a:buFont typeface="Wingdings" panose="05000000000000000000" pitchFamily="2" charset="2"/>
              <a:buChar char="v"/>
            </a:pPr>
            <a:r>
              <a:rPr lang="en-US" sz="1000" dirty="0">
                <a:solidFill>
                  <a:schemeClr val="tx2"/>
                </a:solidFill>
              </a:rPr>
              <a:t>printing and typesetting industry</a:t>
            </a:r>
            <a:r>
              <a:rPr lang="en-US" sz="1000" dirty="0" smtClean="0">
                <a:solidFill>
                  <a:schemeClr val="tx2"/>
                </a:solidFill>
              </a:rPr>
              <a:t>.</a:t>
            </a:r>
          </a:p>
          <a:p>
            <a:pPr marL="285750" indent="-285750">
              <a:lnSpc>
                <a:spcPct val="150000"/>
              </a:lnSpc>
              <a:buFont typeface="Wingdings" panose="05000000000000000000" pitchFamily="2" charset="2"/>
              <a:buChar char="v"/>
            </a:pPr>
            <a:r>
              <a:rPr lang="en-US" sz="1000" dirty="0">
                <a:solidFill>
                  <a:schemeClr val="tx2"/>
                </a:solidFill>
              </a:rPr>
              <a:t>Lorem Ipsum is simply dummy text of </a:t>
            </a:r>
            <a:r>
              <a:rPr lang="en-US" sz="1000" dirty="0" smtClean="0">
                <a:solidFill>
                  <a:schemeClr val="tx2"/>
                </a:solidFill>
              </a:rPr>
              <a:t>the</a:t>
            </a:r>
            <a:endParaRPr lang="en-US" sz="1000" dirty="0"/>
          </a:p>
        </p:txBody>
      </p:sp>
      <p:sp>
        <p:nvSpPr>
          <p:cNvPr id="28" name="Rectangle 27"/>
          <p:cNvSpPr/>
          <p:nvPr/>
        </p:nvSpPr>
        <p:spPr>
          <a:xfrm rot="13500000">
            <a:off x="3109967" y="2032107"/>
            <a:ext cx="453996" cy="453996"/>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70"/>
          <p:cNvSpPr>
            <a:spLocks noEditPoints="1"/>
          </p:cNvSpPr>
          <p:nvPr/>
        </p:nvSpPr>
        <p:spPr bwMode="auto">
          <a:xfrm>
            <a:off x="3246755" y="2112819"/>
            <a:ext cx="180420" cy="292573"/>
          </a:xfrm>
          <a:custGeom>
            <a:avLst/>
            <a:gdLst>
              <a:gd name="T0" fmla="*/ 160 w 163"/>
              <a:gd name="T1" fmla="*/ 113 h 263"/>
              <a:gd name="T2" fmla="*/ 142 w 163"/>
              <a:gd name="T3" fmla="*/ 113 h 263"/>
              <a:gd name="T4" fmla="*/ 142 w 163"/>
              <a:gd name="T5" fmla="*/ 140 h 263"/>
              <a:gd name="T6" fmla="*/ 81 w 163"/>
              <a:gd name="T7" fmla="*/ 190 h 263"/>
              <a:gd name="T8" fmla="*/ 20 w 163"/>
              <a:gd name="T9" fmla="*/ 140 h 263"/>
              <a:gd name="T10" fmla="*/ 20 w 163"/>
              <a:gd name="T11" fmla="*/ 113 h 263"/>
              <a:gd name="T12" fmla="*/ 2 w 163"/>
              <a:gd name="T13" fmla="*/ 113 h 263"/>
              <a:gd name="T14" fmla="*/ 0 w 163"/>
              <a:gd name="T15" fmla="*/ 120 h 263"/>
              <a:gd name="T16" fmla="*/ 2 w 163"/>
              <a:gd name="T17" fmla="*/ 126 h 263"/>
              <a:gd name="T18" fmla="*/ 9 w 163"/>
              <a:gd name="T19" fmla="*/ 126 h 263"/>
              <a:gd name="T20" fmla="*/ 9 w 163"/>
              <a:gd name="T21" fmla="*/ 140 h 263"/>
              <a:gd name="T22" fmla="*/ 59 w 163"/>
              <a:gd name="T23" fmla="*/ 198 h 263"/>
              <a:gd name="T24" fmla="*/ 59 w 163"/>
              <a:gd name="T25" fmla="*/ 212 h 263"/>
              <a:gd name="T26" fmla="*/ 74 w 163"/>
              <a:gd name="T27" fmla="*/ 215 h 263"/>
              <a:gd name="T28" fmla="*/ 74 w 163"/>
              <a:gd name="T29" fmla="*/ 229 h 263"/>
              <a:gd name="T30" fmla="*/ 16 w 163"/>
              <a:gd name="T31" fmla="*/ 243 h 263"/>
              <a:gd name="T32" fmla="*/ 16 w 163"/>
              <a:gd name="T33" fmla="*/ 249 h 263"/>
              <a:gd name="T34" fmla="*/ 81 w 163"/>
              <a:gd name="T35" fmla="*/ 263 h 263"/>
              <a:gd name="T36" fmla="*/ 145 w 163"/>
              <a:gd name="T37" fmla="*/ 249 h 263"/>
              <a:gd name="T38" fmla="*/ 145 w 163"/>
              <a:gd name="T39" fmla="*/ 243 h 263"/>
              <a:gd name="T40" fmla="*/ 88 w 163"/>
              <a:gd name="T41" fmla="*/ 229 h 263"/>
              <a:gd name="T42" fmla="*/ 88 w 163"/>
              <a:gd name="T43" fmla="*/ 215 h 263"/>
              <a:gd name="T44" fmla="*/ 102 w 163"/>
              <a:gd name="T45" fmla="*/ 212 h 263"/>
              <a:gd name="T46" fmla="*/ 102 w 163"/>
              <a:gd name="T47" fmla="*/ 198 h 263"/>
              <a:gd name="T48" fmla="*/ 153 w 163"/>
              <a:gd name="T49" fmla="*/ 140 h 263"/>
              <a:gd name="T50" fmla="*/ 153 w 163"/>
              <a:gd name="T51" fmla="*/ 126 h 263"/>
              <a:gd name="T52" fmla="*/ 160 w 163"/>
              <a:gd name="T53" fmla="*/ 126 h 263"/>
              <a:gd name="T54" fmla="*/ 163 w 163"/>
              <a:gd name="T55" fmla="*/ 120 h 263"/>
              <a:gd name="T56" fmla="*/ 160 w 163"/>
              <a:gd name="T57" fmla="*/ 113 h 263"/>
              <a:gd name="T58" fmla="*/ 81 w 163"/>
              <a:gd name="T59" fmla="*/ 172 h 263"/>
              <a:gd name="T60" fmla="*/ 124 w 163"/>
              <a:gd name="T61" fmla="*/ 144 h 263"/>
              <a:gd name="T62" fmla="*/ 124 w 163"/>
              <a:gd name="T63" fmla="*/ 28 h 263"/>
              <a:gd name="T64" fmla="*/ 81 w 163"/>
              <a:gd name="T65" fmla="*/ 0 h 263"/>
              <a:gd name="T66" fmla="*/ 38 w 163"/>
              <a:gd name="T67" fmla="*/ 28 h 263"/>
              <a:gd name="T68" fmla="*/ 38 w 163"/>
              <a:gd name="T69" fmla="*/ 144 h 263"/>
              <a:gd name="T70" fmla="*/ 81 w 163"/>
              <a:gd name="T71" fmla="*/ 17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63">
                <a:moveTo>
                  <a:pt x="160" y="113"/>
                </a:moveTo>
                <a:cubicBezTo>
                  <a:pt x="142" y="113"/>
                  <a:pt x="142" y="113"/>
                  <a:pt x="142" y="113"/>
                </a:cubicBezTo>
                <a:cubicBezTo>
                  <a:pt x="142" y="140"/>
                  <a:pt x="142" y="140"/>
                  <a:pt x="142" y="140"/>
                </a:cubicBezTo>
                <a:cubicBezTo>
                  <a:pt x="142" y="174"/>
                  <a:pt x="114" y="190"/>
                  <a:pt x="81" y="190"/>
                </a:cubicBezTo>
                <a:cubicBezTo>
                  <a:pt x="47" y="190"/>
                  <a:pt x="20" y="174"/>
                  <a:pt x="20" y="140"/>
                </a:cubicBezTo>
                <a:cubicBezTo>
                  <a:pt x="20" y="113"/>
                  <a:pt x="20" y="113"/>
                  <a:pt x="20" y="113"/>
                </a:cubicBezTo>
                <a:cubicBezTo>
                  <a:pt x="2" y="113"/>
                  <a:pt x="2" y="113"/>
                  <a:pt x="2" y="113"/>
                </a:cubicBezTo>
                <a:cubicBezTo>
                  <a:pt x="2" y="113"/>
                  <a:pt x="0" y="116"/>
                  <a:pt x="0" y="120"/>
                </a:cubicBezTo>
                <a:cubicBezTo>
                  <a:pt x="0" y="124"/>
                  <a:pt x="2" y="126"/>
                  <a:pt x="2" y="126"/>
                </a:cubicBezTo>
                <a:cubicBezTo>
                  <a:pt x="9" y="126"/>
                  <a:pt x="9" y="126"/>
                  <a:pt x="9" y="126"/>
                </a:cubicBezTo>
                <a:cubicBezTo>
                  <a:pt x="9" y="140"/>
                  <a:pt x="9" y="140"/>
                  <a:pt x="9" y="140"/>
                </a:cubicBezTo>
                <a:cubicBezTo>
                  <a:pt x="9" y="170"/>
                  <a:pt x="25" y="190"/>
                  <a:pt x="59" y="198"/>
                </a:cubicBezTo>
                <a:cubicBezTo>
                  <a:pt x="59" y="212"/>
                  <a:pt x="59" y="212"/>
                  <a:pt x="59" y="212"/>
                </a:cubicBezTo>
                <a:cubicBezTo>
                  <a:pt x="59" y="212"/>
                  <a:pt x="64" y="214"/>
                  <a:pt x="74" y="215"/>
                </a:cubicBezTo>
                <a:cubicBezTo>
                  <a:pt x="74" y="229"/>
                  <a:pt x="74" y="229"/>
                  <a:pt x="74" y="229"/>
                </a:cubicBezTo>
                <a:cubicBezTo>
                  <a:pt x="38" y="231"/>
                  <a:pt x="16" y="237"/>
                  <a:pt x="16" y="243"/>
                </a:cubicBezTo>
                <a:cubicBezTo>
                  <a:pt x="16" y="249"/>
                  <a:pt x="16" y="249"/>
                  <a:pt x="16" y="249"/>
                </a:cubicBezTo>
                <a:cubicBezTo>
                  <a:pt x="16" y="257"/>
                  <a:pt x="45" y="263"/>
                  <a:pt x="81" y="263"/>
                </a:cubicBezTo>
                <a:cubicBezTo>
                  <a:pt x="116" y="263"/>
                  <a:pt x="145" y="257"/>
                  <a:pt x="145" y="249"/>
                </a:cubicBezTo>
                <a:cubicBezTo>
                  <a:pt x="145" y="243"/>
                  <a:pt x="145" y="243"/>
                  <a:pt x="145" y="243"/>
                </a:cubicBezTo>
                <a:cubicBezTo>
                  <a:pt x="145" y="237"/>
                  <a:pt x="124" y="231"/>
                  <a:pt x="88" y="229"/>
                </a:cubicBezTo>
                <a:cubicBezTo>
                  <a:pt x="88" y="215"/>
                  <a:pt x="88" y="215"/>
                  <a:pt x="88" y="215"/>
                </a:cubicBezTo>
                <a:cubicBezTo>
                  <a:pt x="98" y="214"/>
                  <a:pt x="102" y="212"/>
                  <a:pt x="102" y="212"/>
                </a:cubicBezTo>
                <a:cubicBezTo>
                  <a:pt x="102" y="198"/>
                  <a:pt x="102" y="198"/>
                  <a:pt x="102" y="198"/>
                </a:cubicBezTo>
                <a:cubicBezTo>
                  <a:pt x="136" y="189"/>
                  <a:pt x="153" y="169"/>
                  <a:pt x="153" y="140"/>
                </a:cubicBezTo>
                <a:cubicBezTo>
                  <a:pt x="153" y="126"/>
                  <a:pt x="153" y="126"/>
                  <a:pt x="153" y="126"/>
                </a:cubicBezTo>
                <a:cubicBezTo>
                  <a:pt x="160" y="126"/>
                  <a:pt x="160" y="126"/>
                  <a:pt x="160" y="126"/>
                </a:cubicBezTo>
                <a:cubicBezTo>
                  <a:pt x="160" y="126"/>
                  <a:pt x="163" y="124"/>
                  <a:pt x="163" y="120"/>
                </a:cubicBezTo>
                <a:cubicBezTo>
                  <a:pt x="163" y="116"/>
                  <a:pt x="160" y="113"/>
                  <a:pt x="160" y="113"/>
                </a:cubicBezTo>
                <a:close/>
                <a:moveTo>
                  <a:pt x="81" y="172"/>
                </a:moveTo>
                <a:cubicBezTo>
                  <a:pt x="105" y="172"/>
                  <a:pt x="124" y="159"/>
                  <a:pt x="124" y="144"/>
                </a:cubicBezTo>
                <a:cubicBezTo>
                  <a:pt x="124" y="28"/>
                  <a:pt x="124" y="28"/>
                  <a:pt x="124" y="28"/>
                </a:cubicBezTo>
                <a:cubicBezTo>
                  <a:pt x="124" y="13"/>
                  <a:pt x="105" y="0"/>
                  <a:pt x="81" y="0"/>
                </a:cubicBezTo>
                <a:cubicBezTo>
                  <a:pt x="57" y="0"/>
                  <a:pt x="38" y="13"/>
                  <a:pt x="38" y="28"/>
                </a:cubicBezTo>
                <a:cubicBezTo>
                  <a:pt x="38" y="144"/>
                  <a:pt x="38" y="144"/>
                  <a:pt x="38" y="144"/>
                </a:cubicBezTo>
                <a:cubicBezTo>
                  <a:pt x="38" y="159"/>
                  <a:pt x="57" y="172"/>
                  <a:pt x="81"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25304268"/>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750"/>
                                        <p:tgtEl>
                                          <p:spTgt spid="8"/>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750"/>
                            </p:stCondLst>
                            <p:childTnLst>
                              <p:par>
                                <p:cTn id="25" presetID="22" presetClass="entr" presetSubtype="4"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750"/>
                                        <p:tgtEl>
                                          <p:spTgt spid="9"/>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5000"/>
                            </p:stCondLst>
                            <p:childTnLst>
                              <p:par>
                                <p:cTn id="41" presetID="22" presetClass="entr" presetSubtype="4"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500"/>
                                        <p:tgtEl>
                                          <p:spTgt spid="28"/>
                                        </p:tgtEl>
                                      </p:cBhvr>
                                    </p:animEffect>
                                  </p:childTnLst>
                                </p:cTn>
                              </p:par>
                            </p:childTnLst>
                          </p:cTn>
                        </p:par>
                        <p:par>
                          <p:cTn id="44" fill="hold">
                            <p:stCondLst>
                              <p:cond delay="5500"/>
                            </p:stCondLst>
                            <p:childTnLst>
                              <p:par>
                                <p:cTn id="45" presetID="22" presetClass="entr" presetSubtype="8"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750"/>
                                        <p:tgtEl>
                                          <p:spTgt spid="26"/>
                                        </p:tgtEl>
                                      </p:cBhvr>
                                    </p:animEffect>
                                  </p:childTnLst>
                                </p:cTn>
                              </p:par>
                            </p:childTnLst>
                          </p:cTn>
                        </p:par>
                        <p:par>
                          <p:cTn id="48" fill="hold">
                            <p:stCondLst>
                              <p:cond delay="6250"/>
                            </p:stCondLst>
                            <p:childTnLst>
                              <p:par>
                                <p:cTn id="49" presetID="22" presetClass="entr" presetSubtype="1" fill="hold" grpId="0" nodeType="afterEffect">
                                  <p:stCondLst>
                                    <p:cond delay="0"/>
                                  </p:stCondLst>
                                  <p:childTnLst>
                                    <p:set>
                                      <p:cBhvr>
                                        <p:cTn id="50" dur="1" fill="hold">
                                          <p:stCondLst>
                                            <p:cond delay="0"/>
                                          </p:stCondLst>
                                        </p:cTn>
                                        <p:tgtEl>
                                          <p:spTgt spid="27">
                                            <p:txEl>
                                              <p:pRg st="0" end="0"/>
                                            </p:txEl>
                                          </p:spTgt>
                                        </p:tgtEl>
                                        <p:attrNameLst>
                                          <p:attrName>style.visibility</p:attrName>
                                        </p:attrNameLst>
                                      </p:cBhvr>
                                      <p:to>
                                        <p:strVal val="visible"/>
                                      </p:to>
                                    </p:set>
                                    <p:animEffect transition="in" filter="wipe(up)">
                                      <p:cBhvr>
                                        <p:cTn id="51" dur="500"/>
                                        <p:tgtEl>
                                          <p:spTgt spid="27">
                                            <p:txEl>
                                              <p:pRg st="0" end="0"/>
                                            </p:txEl>
                                          </p:spTgt>
                                        </p:tgtEl>
                                      </p:cBhvr>
                                    </p:animEffect>
                                  </p:childTnLst>
                                </p:cTn>
                              </p:par>
                            </p:childTnLst>
                          </p:cTn>
                        </p:par>
                        <p:par>
                          <p:cTn id="52" fill="hold">
                            <p:stCondLst>
                              <p:cond delay="6750"/>
                            </p:stCondLst>
                            <p:childTnLst>
                              <p:par>
                                <p:cTn id="53" presetID="22" presetClass="entr" presetSubtype="1" fill="hold" grpId="0" nodeType="afterEffect">
                                  <p:stCondLst>
                                    <p:cond delay="0"/>
                                  </p:stCondLst>
                                  <p:childTnLst>
                                    <p:set>
                                      <p:cBhvr>
                                        <p:cTn id="54" dur="1" fill="hold">
                                          <p:stCondLst>
                                            <p:cond delay="0"/>
                                          </p:stCondLst>
                                        </p:cTn>
                                        <p:tgtEl>
                                          <p:spTgt spid="27">
                                            <p:txEl>
                                              <p:pRg st="1" end="1"/>
                                            </p:txEl>
                                          </p:spTgt>
                                        </p:tgtEl>
                                        <p:attrNameLst>
                                          <p:attrName>style.visibility</p:attrName>
                                        </p:attrNameLst>
                                      </p:cBhvr>
                                      <p:to>
                                        <p:strVal val="visible"/>
                                      </p:to>
                                    </p:set>
                                    <p:animEffect transition="in" filter="wipe(up)">
                                      <p:cBhvr>
                                        <p:cTn id="55" dur="500"/>
                                        <p:tgtEl>
                                          <p:spTgt spid="27">
                                            <p:txEl>
                                              <p:pRg st="1" end="1"/>
                                            </p:txEl>
                                          </p:spTgt>
                                        </p:tgtEl>
                                      </p:cBhvr>
                                    </p:animEffect>
                                  </p:childTnLst>
                                </p:cTn>
                              </p:par>
                            </p:childTnLst>
                          </p:cTn>
                        </p:par>
                        <p:par>
                          <p:cTn id="56" fill="hold">
                            <p:stCondLst>
                              <p:cond delay="7250"/>
                            </p:stCondLst>
                            <p:childTnLst>
                              <p:par>
                                <p:cTn id="57" presetID="22" presetClass="entr" presetSubtype="1" fill="hold" grpId="0" nodeType="afterEffect">
                                  <p:stCondLst>
                                    <p:cond delay="0"/>
                                  </p:stCondLst>
                                  <p:childTnLst>
                                    <p:set>
                                      <p:cBhvr>
                                        <p:cTn id="58" dur="1" fill="hold">
                                          <p:stCondLst>
                                            <p:cond delay="0"/>
                                          </p:stCondLst>
                                        </p:cTn>
                                        <p:tgtEl>
                                          <p:spTgt spid="27">
                                            <p:txEl>
                                              <p:pRg st="2" end="2"/>
                                            </p:txEl>
                                          </p:spTgt>
                                        </p:tgtEl>
                                        <p:attrNameLst>
                                          <p:attrName>style.visibility</p:attrName>
                                        </p:attrNameLst>
                                      </p:cBhvr>
                                      <p:to>
                                        <p:strVal val="visible"/>
                                      </p:to>
                                    </p:set>
                                    <p:animEffect transition="in" filter="wipe(up)">
                                      <p:cBhvr>
                                        <p:cTn id="59" dur="500"/>
                                        <p:tgtEl>
                                          <p:spTgt spid="27">
                                            <p:txEl>
                                              <p:pRg st="2" end="2"/>
                                            </p:txEl>
                                          </p:spTgt>
                                        </p:tgtEl>
                                      </p:cBhvr>
                                    </p:animEffect>
                                  </p:childTnLst>
                                </p:cTn>
                              </p:par>
                            </p:childTnLst>
                          </p:cTn>
                        </p:par>
                        <p:par>
                          <p:cTn id="60" fill="hold">
                            <p:stCondLst>
                              <p:cond delay="7750"/>
                            </p:stCondLst>
                            <p:childTnLst>
                              <p:par>
                                <p:cTn id="61" presetID="22" presetClass="entr" presetSubtype="1" fill="hold" grpId="0" nodeType="afterEffect">
                                  <p:stCondLst>
                                    <p:cond delay="0"/>
                                  </p:stCondLst>
                                  <p:childTnLst>
                                    <p:set>
                                      <p:cBhvr>
                                        <p:cTn id="62" dur="1" fill="hold">
                                          <p:stCondLst>
                                            <p:cond delay="0"/>
                                          </p:stCondLst>
                                        </p:cTn>
                                        <p:tgtEl>
                                          <p:spTgt spid="27">
                                            <p:txEl>
                                              <p:pRg st="3" end="3"/>
                                            </p:txEl>
                                          </p:spTgt>
                                        </p:tgtEl>
                                        <p:attrNameLst>
                                          <p:attrName>style.visibility</p:attrName>
                                        </p:attrNameLst>
                                      </p:cBhvr>
                                      <p:to>
                                        <p:strVal val="visible"/>
                                      </p:to>
                                    </p:set>
                                    <p:animEffect transition="in" filter="wipe(up)">
                                      <p:cBhvr>
                                        <p:cTn id="63" dur="500"/>
                                        <p:tgtEl>
                                          <p:spTgt spid="27">
                                            <p:txEl>
                                              <p:pRg st="3" end="3"/>
                                            </p:txEl>
                                          </p:spTgt>
                                        </p:tgtEl>
                                      </p:cBhvr>
                                    </p:animEffect>
                                  </p:childTnLst>
                                </p:cTn>
                              </p:par>
                            </p:childTnLst>
                          </p:cTn>
                        </p:par>
                        <p:par>
                          <p:cTn id="64" fill="hold">
                            <p:stCondLst>
                              <p:cond delay="8250"/>
                            </p:stCondLst>
                            <p:childTnLst>
                              <p:par>
                                <p:cTn id="65" presetID="22" presetClass="entr" presetSubtype="1" fill="hold" grpId="0" nodeType="afterEffect">
                                  <p:stCondLst>
                                    <p:cond delay="0"/>
                                  </p:stCondLst>
                                  <p:childTnLst>
                                    <p:set>
                                      <p:cBhvr>
                                        <p:cTn id="66" dur="1" fill="hold">
                                          <p:stCondLst>
                                            <p:cond delay="0"/>
                                          </p:stCondLst>
                                        </p:cTn>
                                        <p:tgtEl>
                                          <p:spTgt spid="27">
                                            <p:txEl>
                                              <p:pRg st="4" end="4"/>
                                            </p:txEl>
                                          </p:spTgt>
                                        </p:tgtEl>
                                        <p:attrNameLst>
                                          <p:attrName>style.visibility</p:attrName>
                                        </p:attrNameLst>
                                      </p:cBhvr>
                                      <p:to>
                                        <p:strVal val="visible"/>
                                      </p:to>
                                    </p:set>
                                    <p:animEffect transition="in" filter="wipe(up)">
                                      <p:cBhvr>
                                        <p:cTn id="67" dur="500"/>
                                        <p:tgtEl>
                                          <p:spTgt spid="27">
                                            <p:txEl>
                                              <p:pRg st="4" end="4"/>
                                            </p:txEl>
                                          </p:spTgt>
                                        </p:tgtEl>
                                      </p:cBhvr>
                                    </p:animEffect>
                                  </p:childTnLst>
                                </p:cTn>
                              </p:par>
                            </p:childTnLst>
                          </p:cTn>
                        </p:par>
                        <p:par>
                          <p:cTn id="68" fill="hold">
                            <p:stCondLst>
                              <p:cond delay="8750"/>
                            </p:stCondLst>
                            <p:childTnLst>
                              <p:par>
                                <p:cTn id="69" presetID="22" presetClass="entr" presetSubtype="1" fill="hold" grpId="0" nodeType="afterEffect">
                                  <p:stCondLst>
                                    <p:cond delay="0"/>
                                  </p:stCondLst>
                                  <p:childTnLst>
                                    <p:set>
                                      <p:cBhvr>
                                        <p:cTn id="70" dur="1" fill="hold">
                                          <p:stCondLst>
                                            <p:cond delay="0"/>
                                          </p:stCondLst>
                                        </p:cTn>
                                        <p:tgtEl>
                                          <p:spTgt spid="27">
                                            <p:txEl>
                                              <p:pRg st="5" end="5"/>
                                            </p:txEl>
                                          </p:spTgt>
                                        </p:tgtEl>
                                        <p:attrNameLst>
                                          <p:attrName>style.visibility</p:attrName>
                                        </p:attrNameLst>
                                      </p:cBhvr>
                                      <p:to>
                                        <p:strVal val="visible"/>
                                      </p:to>
                                    </p:set>
                                    <p:animEffect transition="in" filter="wipe(up)">
                                      <p:cBhvr>
                                        <p:cTn id="71" dur="500"/>
                                        <p:tgtEl>
                                          <p:spTgt spid="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p:bldP spid="26" grpId="0"/>
      <p:bldP spid="27" grpId="0" build="p"/>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TIMELINE EFFECT</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34</a:t>
            </a:fld>
            <a:endParaRPr lang="en-US"/>
          </a:p>
        </p:txBody>
      </p:sp>
      <p:cxnSp>
        <p:nvCxnSpPr>
          <p:cNvPr id="7" name="Straight Connector 6"/>
          <p:cNvCxnSpPr/>
          <p:nvPr/>
        </p:nvCxnSpPr>
        <p:spPr>
          <a:xfrm flipH="1">
            <a:off x="1401402" y="2558184"/>
            <a:ext cx="683883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999661" y="2391767"/>
            <a:ext cx="335348" cy="326486"/>
            <a:chOff x="999661" y="2394940"/>
            <a:chExt cx="335348" cy="326486"/>
          </a:xfrm>
          <a:solidFill>
            <a:schemeClr val="bg1"/>
          </a:solidFill>
        </p:grpSpPr>
        <p:sp>
          <p:nvSpPr>
            <p:cNvPr id="8" name="Rectangle 7"/>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10</a:t>
              </a:r>
              <a:endParaRPr lang="en-US" sz="1000" b="1" dirty="0">
                <a:solidFill>
                  <a:schemeClr val="accent4"/>
                </a:solidFill>
                <a:latin typeface="+mj-lt"/>
              </a:endParaRPr>
            </a:p>
          </p:txBody>
        </p:sp>
      </p:grpSp>
      <p:sp>
        <p:nvSpPr>
          <p:cNvPr id="13" name="TextBox 12"/>
          <p:cNvSpPr txBox="1"/>
          <p:nvPr/>
        </p:nvSpPr>
        <p:spPr>
          <a:xfrm>
            <a:off x="989241" y="2967381"/>
            <a:ext cx="359394" cy="246221"/>
          </a:xfrm>
          <a:prstGeom prst="rect">
            <a:avLst/>
          </a:prstGeom>
          <a:solidFill>
            <a:schemeClr val="bg2"/>
          </a:solidFill>
        </p:spPr>
        <p:txBody>
          <a:bodyPr wrap="none" rtlCol="0">
            <a:spAutoFit/>
          </a:bodyPr>
          <a:lstStyle/>
          <a:p>
            <a:r>
              <a:rPr lang="en-US" sz="1000" dirty="0" smtClean="0"/>
              <a:t>WE</a:t>
            </a:r>
            <a:endParaRPr lang="en-US" sz="1000" dirty="0"/>
          </a:p>
        </p:txBody>
      </p:sp>
      <p:grpSp>
        <p:nvGrpSpPr>
          <p:cNvPr id="18" name="Group 17"/>
          <p:cNvGrpSpPr/>
          <p:nvPr/>
        </p:nvGrpSpPr>
        <p:grpSpPr>
          <a:xfrm>
            <a:off x="2648351" y="2391767"/>
            <a:ext cx="335348" cy="326486"/>
            <a:chOff x="999661" y="2394940"/>
            <a:chExt cx="335348" cy="326486"/>
          </a:xfrm>
          <a:solidFill>
            <a:schemeClr val="bg1"/>
          </a:solidFill>
        </p:grpSpPr>
        <p:sp>
          <p:nvSpPr>
            <p:cNvPr id="19" name="Rectangle 18"/>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15</a:t>
              </a:r>
              <a:endParaRPr lang="en-US" sz="1000" b="1" dirty="0">
                <a:solidFill>
                  <a:schemeClr val="accent4"/>
                </a:solidFill>
                <a:latin typeface="+mj-lt"/>
              </a:endParaRPr>
            </a:p>
          </p:txBody>
        </p:sp>
      </p:grpSp>
      <p:grpSp>
        <p:nvGrpSpPr>
          <p:cNvPr id="22" name="Group 21"/>
          <p:cNvGrpSpPr/>
          <p:nvPr/>
        </p:nvGrpSpPr>
        <p:grpSpPr>
          <a:xfrm>
            <a:off x="3626546" y="2391767"/>
            <a:ext cx="335348" cy="326486"/>
            <a:chOff x="999661" y="2394940"/>
            <a:chExt cx="335348" cy="326486"/>
          </a:xfrm>
          <a:solidFill>
            <a:schemeClr val="bg1"/>
          </a:solidFill>
        </p:grpSpPr>
        <p:sp>
          <p:nvSpPr>
            <p:cNvPr id="23" name="Rectangle 22"/>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30</a:t>
              </a:r>
              <a:endParaRPr lang="en-US" sz="1000" b="1" dirty="0">
                <a:solidFill>
                  <a:schemeClr val="accent4"/>
                </a:solidFill>
                <a:latin typeface="+mj-lt"/>
              </a:endParaRPr>
            </a:p>
          </p:txBody>
        </p:sp>
      </p:grpSp>
      <p:grpSp>
        <p:nvGrpSpPr>
          <p:cNvPr id="25" name="Group 24"/>
          <p:cNvGrpSpPr/>
          <p:nvPr/>
        </p:nvGrpSpPr>
        <p:grpSpPr>
          <a:xfrm>
            <a:off x="5210798" y="2391767"/>
            <a:ext cx="335348" cy="326486"/>
            <a:chOff x="999661" y="2394940"/>
            <a:chExt cx="335348" cy="326486"/>
          </a:xfrm>
          <a:solidFill>
            <a:schemeClr val="bg1"/>
          </a:solidFill>
        </p:grpSpPr>
        <p:sp>
          <p:nvSpPr>
            <p:cNvPr id="26" name="Rectangle 25"/>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40</a:t>
              </a:r>
              <a:endParaRPr lang="en-US" sz="1000" b="1" dirty="0">
                <a:solidFill>
                  <a:schemeClr val="accent4"/>
                </a:solidFill>
                <a:latin typeface="+mj-lt"/>
              </a:endParaRPr>
            </a:p>
          </p:txBody>
        </p:sp>
      </p:grpSp>
      <p:grpSp>
        <p:nvGrpSpPr>
          <p:cNvPr id="28" name="Group 27"/>
          <p:cNvGrpSpPr/>
          <p:nvPr/>
        </p:nvGrpSpPr>
        <p:grpSpPr>
          <a:xfrm>
            <a:off x="5912547" y="2391767"/>
            <a:ext cx="335348" cy="326486"/>
            <a:chOff x="999661" y="2394940"/>
            <a:chExt cx="335348" cy="326486"/>
          </a:xfrm>
          <a:solidFill>
            <a:schemeClr val="bg1"/>
          </a:solidFill>
        </p:grpSpPr>
        <p:sp>
          <p:nvSpPr>
            <p:cNvPr id="29" name="Rectangle 28"/>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45</a:t>
              </a:r>
              <a:endParaRPr lang="en-US" sz="1000" b="1" dirty="0">
                <a:solidFill>
                  <a:schemeClr val="accent4"/>
                </a:solidFill>
                <a:latin typeface="+mj-lt"/>
              </a:endParaRPr>
            </a:p>
          </p:txBody>
        </p:sp>
      </p:grpSp>
      <p:grpSp>
        <p:nvGrpSpPr>
          <p:cNvPr id="31" name="Group 30"/>
          <p:cNvGrpSpPr/>
          <p:nvPr/>
        </p:nvGrpSpPr>
        <p:grpSpPr>
          <a:xfrm>
            <a:off x="6752519" y="2391767"/>
            <a:ext cx="335348" cy="326486"/>
            <a:chOff x="999661" y="2394940"/>
            <a:chExt cx="335348" cy="326486"/>
          </a:xfrm>
          <a:solidFill>
            <a:schemeClr val="bg1"/>
          </a:solidFill>
        </p:grpSpPr>
        <p:sp>
          <p:nvSpPr>
            <p:cNvPr id="32" name="Rectangle 31"/>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60</a:t>
              </a:r>
              <a:endParaRPr lang="en-US" sz="1000" b="1" dirty="0">
                <a:solidFill>
                  <a:schemeClr val="accent4"/>
                </a:solidFill>
                <a:latin typeface="+mj-lt"/>
              </a:endParaRPr>
            </a:p>
          </p:txBody>
        </p:sp>
      </p:grpSp>
      <p:grpSp>
        <p:nvGrpSpPr>
          <p:cNvPr id="34" name="Group 33"/>
          <p:cNvGrpSpPr/>
          <p:nvPr/>
        </p:nvGrpSpPr>
        <p:grpSpPr>
          <a:xfrm>
            <a:off x="8070956" y="2391767"/>
            <a:ext cx="335348" cy="326486"/>
            <a:chOff x="999661" y="2394940"/>
            <a:chExt cx="335348" cy="326486"/>
          </a:xfrm>
          <a:solidFill>
            <a:schemeClr val="bg1"/>
          </a:solidFill>
        </p:grpSpPr>
        <p:sp>
          <p:nvSpPr>
            <p:cNvPr id="35" name="Rectangle 34"/>
            <p:cNvSpPr/>
            <p:nvPr/>
          </p:nvSpPr>
          <p:spPr>
            <a:xfrm rot="13500000">
              <a:off x="1005695" y="2392673"/>
              <a:ext cx="326486" cy="33102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999661" y="2435072"/>
              <a:ext cx="335348" cy="246221"/>
            </a:xfrm>
            <a:prstGeom prst="rect">
              <a:avLst/>
            </a:prstGeom>
            <a:grpFill/>
          </p:spPr>
          <p:txBody>
            <a:bodyPr wrap="none" rtlCol="0">
              <a:spAutoFit/>
            </a:bodyPr>
            <a:lstStyle/>
            <a:p>
              <a:r>
                <a:rPr lang="en-US" sz="1000" b="1" dirty="0" smtClean="0">
                  <a:solidFill>
                    <a:schemeClr val="accent4"/>
                  </a:solidFill>
                  <a:latin typeface="+mj-lt"/>
                </a:rPr>
                <a:t>70</a:t>
              </a:r>
              <a:endParaRPr lang="en-US" sz="1000" b="1" dirty="0">
                <a:solidFill>
                  <a:schemeClr val="accent4"/>
                </a:solidFill>
                <a:latin typeface="+mj-lt"/>
              </a:endParaRPr>
            </a:p>
          </p:txBody>
        </p:sp>
      </p:grpSp>
      <p:sp>
        <p:nvSpPr>
          <p:cNvPr id="37" name="TextBox 36"/>
          <p:cNvSpPr txBox="1"/>
          <p:nvPr/>
        </p:nvSpPr>
        <p:spPr>
          <a:xfrm>
            <a:off x="2576253" y="1954986"/>
            <a:ext cx="466794" cy="246221"/>
          </a:xfrm>
          <a:prstGeom prst="rect">
            <a:avLst/>
          </a:prstGeom>
          <a:solidFill>
            <a:schemeClr val="accent2"/>
          </a:solidFill>
        </p:spPr>
        <p:txBody>
          <a:bodyPr wrap="none" rtlCol="0">
            <a:spAutoFit/>
          </a:bodyPr>
          <a:lstStyle/>
          <a:p>
            <a:r>
              <a:rPr lang="en-US" sz="1000" dirty="0" smtClean="0">
                <a:solidFill>
                  <a:schemeClr val="bg1"/>
                </a:solidFill>
              </a:rPr>
              <a:t>2012</a:t>
            </a:r>
            <a:endParaRPr lang="en-US" sz="1000" dirty="0">
              <a:solidFill>
                <a:schemeClr val="bg1"/>
              </a:solidFill>
            </a:endParaRPr>
          </a:p>
        </p:txBody>
      </p:sp>
      <p:sp>
        <p:nvSpPr>
          <p:cNvPr id="38" name="TextBox 37"/>
          <p:cNvSpPr txBox="1"/>
          <p:nvPr/>
        </p:nvSpPr>
        <p:spPr>
          <a:xfrm>
            <a:off x="934608" y="1954986"/>
            <a:ext cx="466794" cy="246221"/>
          </a:xfrm>
          <a:prstGeom prst="rect">
            <a:avLst/>
          </a:prstGeom>
          <a:solidFill>
            <a:schemeClr val="tx2"/>
          </a:solidFill>
        </p:spPr>
        <p:txBody>
          <a:bodyPr wrap="none" rtlCol="0">
            <a:spAutoFit/>
          </a:bodyPr>
          <a:lstStyle/>
          <a:p>
            <a:r>
              <a:rPr lang="en-US" sz="1000" dirty="0" smtClean="0">
                <a:solidFill>
                  <a:schemeClr val="bg1"/>
                </a:solidFill>
              </a:rPr>
              <a:t>2011</a:t>
            </a:r>
            <a:endParaRPr lang="en-US" sz="1000" dirty="0">
              <a:solidFill>
                <a:schemeClr val="bg1"/>
              </a:solidFill>
            </a:endParaRPr>
          </a:p>
        </p:txBody>
      </p:sp>
      <p:sp>
        <p:nvSpPr>
          <p:cNvPr id="39" name="TextBox 38"/>
          <p:cNvSpPr txBox="1"/>
          <p:nvPr/>
        </p:nvSpPr>
        <p:spPr>
          <a:xfrm>
            <a:off x="3561493" y="1954986"/>
            <a:ext cx="466794" cy="246221"/>
          </a:xfrm>
          <a:prstGeom prst="rect">
            <a:avLst/>
          </a:prstGeom>
          <a:solidFill>
            <a:schemeClr val="tx2"/>
          </a:solidFill>
        </p:spPr>
        <p:txBody>
          <a:bodyPr wrap="none" rtlCol="0">
            <a:spAutoFit/>
          </a:bodyPr>
          <a:lstStyle/>
          <a:p>
            <a:r>
              <a:rPr lang="en-US" sz="1000" dirty="0" smtClean="0">
                <a:solidFill>
                  <a:schemeClr val="bg1"/>
                </a:solidFill>
              </a:rPr>
              <a:t>2013</a:t>
            </a:r>
            <a:endParaRPr lang="en-US" sz="1000" dirty="0">
              <a:solidFill>
                <a:schemeClr val="bg1"/>
              </a:solidFill>
            </a:endParaRPr>
          </a:p>
        </p:txBody>
      </p:sp>
      <p:sp>
        <p:nvSpPr>
          <p:cNvPr id="40" name="TextBox 39"/>
          <p:cNvSpPr txBox="1"/>
          <p:nvPr/>
        </p:nvSpPr>
        <p:spPr>
          <a:xfrm>
            <a:off x="5145745" y="1954986"/>
            <a:ext cx="466794" cy="246221"/>
          </a:xfrm>
          <a:prstGeom prst="rect">
            <a:avLst/>
          </a:prstGeom>
          <a:solidFill>
            <a:schemeClr val="tx2"/>
          </a:solidFill>
        </p:spPr>
        <p:txBody>
          <a:bodyPr wrap="none" rtlCol="0">
            <a:spAutoFit/>
          </a:bodyPr>
          <a:lstStyle/>
          <a:p>
            <a:r>
              <a:rPr lang="en-US" sz="1000" dirty="0" smtClean="0">
                <a:solidFill>
                  <a:schemeClr val="bg1"/>
                </a:solidFill>
              </a:rPr>
              <a:t>2014</a:t>
            </a:r>
            <a:endParaRPr lang="en-US" sz="1000" dirty="0">
              <a:solidFill>
                <a:schemeClr val="bg1"/>
              </a:solidFill>
            </a:endParaRPr>
          </a:p>
        </p:txBody>
      </p:sp>
      <p:sp>
        <p:nvSpPr>
          <p:cNvPr id="41" name="TextBox 40"/>
          <p:cNvSpPr txBox="1"/>
          <p:nvPr/>
        </p:nvSpPr>
        <p:spPr>
          <a:xfrm>
            <a:off x="5814753" y="1954986"/>
            <a:ext cx="466794" cy="246221"/>
          </a:xfrm>
          <a:prstGeom prst="rect">
            <a:avLst/>
          </a:prstGeom>
          <a:solidFill>
            <a:schemeClr val="tx2"/>
          </a:solidFill>
        </p:spPr>
        <p:txBody>
          <a:bodyPr wrap="none" rtlCol="0">
            <a:spAutoFit/>
          </a:bodyPr>
          <a:lstStyle/>
          <a:p>
            <a:r>
              <a:rPr lang="en-US" sz="1000" dirty="0" smtClean="0">
                <a:solidFill>
                  <a:schemeClr val="bg1"/>
                </a:solidFill>
              </a:rPr>
              <a:t>2015</a:t>
            </a:r>
            <a:endParaRPr lang="en-US" sz="1000" dirty="0">
              <a:solidFill>
                <a:schemeClr val="bg1"/>
              </a:solidFill>
            </a:endParaRPr>
          </a:p>
        </p:txBody>
      </p:sp>
      <p:sp>
        <p:nvSpPr>
          <p:cNvPr id="42" name="TextBox 41"/>
          <p:cNvSpPr txBox="1"/>
          <p:nvPr/>
        </p:nvSpPr>
        <p:spPr>
          <a:xfrm>
            <a:off x="6659904" y="1954986"/>
            <a:ext cx="466794" cy="246221"/>
          </a:xfrm>
          <a:prstGeom prst="rect">
            <a:avLst/>
          </a:prstGeom>
          <a:solidFill>
            <a:schemeClr val="tx2"/>
          </a:solidFill>
        </p:spPr>
        <p:txBody>
          <a:bodyPr wrap="none" rtlCol="0">
            <a:spAutoFit/>
          </a:bodyPr>
          <a:lstStyle/>
          <a:p>
            <a:r>
              <a:rPr lang="en-US" sz="1000" dirty="0" smtClean="0">
                <a:solidFill>
                  <a:schemeClr val="bg1"/>
                </a:solidFill>
              </a:rPr>
              <a:t>2016</a:t>
            </a:r>
            <a:endParaRPr lang="en-US" sz="1000" dirty="0">
              <a:solidFill>
                <a:schemeClr val="bg1"/>
              </a:solidFill>
            </a:endParaRPr>
          </a:p>
        </p:txBody>
      </p:sp>
      <p:sp>
        <p:nvSpPr>
          <p:cNvPr id="43" name="TextBox 42"/>
          <p:cNvSpPr txBox="1"/>
          <p:nvPr/>
        </p:nvSpPr>
        <p:spPr>
          <a:xfrm>
            <a:off x="7990216" y="1954986"/>
            <a:ext cx="466794" cy="246221"/>
          </a:xfrm>
          <a:prstGeom prst="rect">
            <a:avLst/>
          </a:prstGeom>
          <a:solidFill>
            <a:schemeClr val="tx2"/>
          </a:solidFill>
        </p:spPr>
        <p:txBody>
          <a:bodyPr wrap="none" rtlCol="0">
            <a:spAutoFit/>
          </a:bodyPr>
          <a:lstStyle/>
          <a:p>
            <a:r>
              <a:rPr lang="en-US" sz="1000" dirty="0" smtClean="0">
                <a:solidFill>
                  <a:schemeClr val="bg1"/>
                </a:solidFill>
              </a:rPr>
              <a:t>2017</a:t>
            </a:r>
            <a:endParaRPr lang="en-US" sz="1000" dirty="0">
              <a:solidFill>
                <a:schemeClr val="bg1"/>
              </a:solidFill>
            </a:endParaRPr>
          </a:p>
        </p:txBody>
      </p:sp>
      <p:sp>
        <p:nvSpPr>
          <p:cNvPr id="44" name="TextBox 43"/>
          <p:cNvSpPr txBox="1"/>
          <p:nvPr/>
        </p:nvSpPr>
        <p:spPr>
          <a:xfrm>
            <a:off x="3561493" y="2973532"/>
            <a:ext cx="466794" cy="246221"/>
          </a:xfrm>
          <a:prstGeom prst="rect">
            <a:avLst/>
          </a:prstGeom>
          <a:solidFill>
            <a:schemeClr val="tx2"/>
          </a:solidFill>
        </p:spPr>
        <p:txBody>
          <a:bodyPr wrap="none" rtlCol="0">
            <a:spAutoFit/>
          </a:bodyPr>
          <a:lstStyle/>
          <a:p>
            <a:r>
              <a:rPr lang="en-US" sz="1000" dirty="0" smtClean="0">
                <a:solidFill>
                  <a:schemeClr val="bg1"/>
                </a:solidFill>
              </a:rPr>
              <a:t>2011</a:t>
            </a:r>
            <a:endParaRPr lang="en-US" sz="1000" dirty="0">
              <a:solidFill>
                <a:schemeClr val="bg1"/>
              </a:solidFill>
            </a:endParaRPr>
          </a:p>
        </p:txBody>
      </p:sp>
      <p:sp>
        <p:nvSpPr>
          <p:cNvPr id="45" name="TextBox 44"/>
          <p:cNvSpPr txBox="1"/>
          <p:nvPr/>
        </p:nvSpPr>
        <p:spPr>
          <a:xfrm>
            <a:off x="734492" y="894799"/>
            <a:ext cx="7675018" cy="47705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
        <p:nvSpPr>
          <p:cNvPr id="46" name="TextBox 45"/>
          <p:cNvSpPr txBox="1"/>
          <p:nvPr/>
        </p:nvSpPr>
        <p:spPr>
          <a:xfrm>
            <a:off x="4339537" y="3319274"/>
            <a:ext cx="2081076" cy="861774"/>
          </a:xfrm>
          <a:prstGeom prst="rect">
            <a:avLst/>
          </a:prstGeom>
          <a:noFill/>
        </p:spPr>
        <p:txBody>
          <a:bodyPr wrap="square" rtlCol="0">
            <a:spAutoFit/>
          </a:bodyPr>
          <a:lstStyle/>
          <a:p>
            <a:pPr algn="ct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
        <p:nvSpPr>
          <p:cNvPr id="47" name="TextBox 46"/>
          <p:cNvSpPr txBox="1"/>
          <p:nvPr/>
        </p:nvSpPr>
        <p:spPr>
          <a:xfrm>
            <a:off x="7464316" y="3319274"/>
            <a:ext cx="1551834"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a:t>
            </a:r>
            <a:endParaRPr lang="en-US" sz="900" dirty="0">
              <a:solidFill>
                <a:schemeClr val="tx2">
                  <a:lumMod val="75000"/>
                </a:schemeClr>
              </a:solidFill>
              <a:latin typeface="PT Sans" panose="020B0503020203020204" pitchFamily="34" charset="0"/>
            </a:endParaRPr>
          </a:p>
        </p:txBody>
      </p:sp>
      <p:sp>
        <p:nvSpPr>
          <p:cNvPr id="48" name="Freeform 8"/>
          <p:cNvSpPr>
            <a:spLocks noEditPoints="1"/>
          </p:cNvSpPr>
          <p:nvPr/>
        </p:nvSpPr>
        <p:spPr bwMode="auto">
          <a:xfrm>
            <a:off x="6781966" y="2967381"/>
            <a:ext cx="279659" cy="416425"/>
          </a:xfrm>
          <a:custGeom>
            <a:avLst/>
            <a:gdLst>
              <a:gd name="T0" fmla="*/ 201 w 202"/>
              <a:gd name="T1" fmla="*/ 138 h 300"/>
              <a:gd name="T2" fmla="*/ 2 w 202"/>
              <a:gd name="T3" fmla="*/ 138 h 300"/>
              <a:gd name="T4" fmla="*/ 0 w 202"/>
              <a:gd name="T5" fmla="*/ 173 h 300"/>
              <a:gd name="T6" fmla="*/ 101 w 202"/>
              <a:gd name="T7" fmla="*/ 300 h 300"/>
              <a:gd name="T8" fmla="*/ 201 w 202"/>
              <a:gd name="T9" fmla="*/ 173 h 300"/>
              <a:gd name="T10" fmla="*/ 201 w 202"/>
              <a:gd name="T11" fmla="*/ 138 h 300"/>
              <a:gd name="T12" fmla="*/ 113 w 202"/>
              <a:gd name="T13" fmla="*/ 0 h 300"/>
              <a:gd name="T14" fmla="*/ 113 w 202"/>
              <a:gd name="T15" fmla="*/ 115 h 300"/>
              <a:gd name="T16" fmla="*/ 200 w 202"/>
              <a:gd name="T17" fmla="*/ 115 h 300"/>
              <a:gd name="T18" fmla="*/ 113 w 202"/>
              <a:gd name="T19" fmla="*/ 0 h 300"/>
              <a:gd name="T20" fmla="*/ 89 w 202"/>
              <a:gd name="T21" fmla="*/ 0 h 300"/>
              <a:gd name="T22" fmla="*/ 2 w 202"/>
              <a:gd name="T23" fmla="*/ 115 h 300"/>
              <a:gd name="T24" fmla="*/ 89 w 202"/>
              <a:gd name="T25" fmla="*/ 115 h 300"/>
              <a:gd name="T26" fmla="*/ 89 w 20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00">
                <a:moveTo>
                  <a:pt x="201" y="138"/>
                </a:moveTo>
                <a:cubicBezTo>
                  <a:pt x="2" y="138"/>
                  <a:pt x="2" y="138"/>
                  <a:pt x="2" y="138"/>
                </a:cubicBezTo>
                <a:cubicBezTo>
                  <a:pt x="1" y="152"/>
                  <a:pt x="0" y="159"/>
                  <a:pt x="0" y="173"/>
                </a:cubicBezTo>
                <a:cubicBezTo>
                  <a:pt x="0" y="247"/>
                  <a:pt x="0" y="300"/>
                  <a:pt x="101" y="300"/>
                </a:cubicBezTo>
                <a:cubicBezTo>
                  <a:pt x="201" y="300"/>
                  <a:pt x="201" y="247"/>
                  <a:pt x="201" y="173"/>
                </a:cubicBezTo>
                <a:cubicBezTo>
                  <a:pt x="201" y="159"/>
                  <a:pt x="202" y="152"/>
                  <a:pt x="201" y="138"/>
                </a:cubicBezTo>
                <a:close/>
                <a:moveTo>
                  <a:pt x="113" y="0"/>
                </a:moveTo>
                <a:cubicBezTo>
                  <a:pt x="113" y="115"/>
                  <a:pt x="113" y="115"/>
                  <a:pt x="113" y="115"/>
                </a:cubicBezTo>
                <a:cubicBezTo>
                  <a:pt x="200" y="115"/>
                  <a:pt x="200" y="115"/>
                  <a:pt x="200" y="115"/>
                </a:cubicBezTo>
                <a:cubicBezTo>
                  <a:pt x="192" y="55"/>
                  <a:pt x="173" y="3"/>
                  <a:pt x="113" y="0"/>
                </a:cubicBezTo>
                <a:close/>
                <a:moveTo>
                  <a:pt x="89" y="0"/>
                </a:moveTo>
                <a:cubicBezTo>
                  <a:pt x="21" y="2"/>
                  <a:pt x="8" y="55"/>
                  <a:pt x="2" y="115"/>
                </a:cubicBezTo>
                <a:cubicBezTo>
                  <a:pt x="89" y="115"/>
                  <a:pt x="89" y="115"/>
                  <a:pt x="89" y="115"/>
                </a:cubicBezTo>
                <a:lnTo>
                  <a:pt x="89" y="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cxnSp>
        <p:nvCxnSpPr>
          <p:cNvPr id="50" name="Straight Connector 49"/>
          <p:cNvCxnSpPr>
            <a:endCxn id="46" idx="0"/>
          </p:cNvCxnSpPr>
          <p:nvPr/>
        </p:nvCxnSpPr>
        <p:spPr>
          <a:xfrm>
            <a:off x="5380075" y="2790647"/>
            <a:ext cx="0" cy="528627"/>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011747" y="3319274"/>
            <a:ext cx="2081076" cy="861774"/>
          </a:xfrm>
          <a:prstGeom prst="rect">
            <a:avLst/>
          </a:prstGeom>
          <a:solidFill>
            <a:schemeClr val="bg2"/>
          </a:solidFill>
        </p:spPr>
        <p:txBody>
          <a:bodyPr wrap="square" rtlCol="0">
            <a:spAutoFit/>
          </a:bodyPr>
          <a:lstStyle/>
          <a:p>
            <a:pPr algn="ct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1534815228"/>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par>
                          <p:cTn id="20" fill="hold">
                            <p:stCondLst>
                              <p:cond delay="2250"/>
                            </p:stCondLst>
                            <p:childTnLst>
                              <p:par>
                                <p:cTn id="21" presetID="22" presetClass="entr" presetSubtype="1"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up)">
                                      <p:cBhvr>
                                        <p:cTn id="23" dur="500"/>
                                        <p:tgtEl>
                                          <p:spTgt spid="38"/>
                                        </p:tgtEl>
                                      </p:cBhvr>
                                    </p:animEffect>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3250"/>
                            </p:stCondLst>
                            <p:childTnLst>
                              <p:par>
                                <p:cTn id="29" presetID="22" presetClass="entr" presetSubtype="1"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3750"/>
                            </p:stCondLst>
                            <p:childTnLst>
                              <p:par>
                                <p:cTn id="33" presetID="10"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4250"/>
                            </p:stCondLst>
                            <p:childTnLst>
                              <p:par>
                                <p:cTn id="37" presetID="22" presetClass="entr" presetSubtype="1"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up)">
                                      <p:cBhvr>
                                        <p:cTn id="39" dur="500"/>
                                        <p:tgtEl>
                                          <p:spTgt spid="44"/>
                                        </p:tgtEl>
                                      </p:cBhvr>
                                    </p:animEffect>
                                  </p:childTnLst>
                                </p:cTn>
                              </p:par>
                            </p:childTnLst>
                          </p:cTn>
                        </p:par>
                        <p:par>
                          <p:cTn id="40" fill="hold">
                            <p:stCondLst>
                              <p:cond delay="4750"/>
                            </p:stCondLst>
                            <p:childTnLst>
                              <p:par>
                                <p:cTn id="41" presetID="22" presetClass="entr" presetSubtype="1"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up)">
                                      <p:cBhvr>
                                        <p:cTn id="43" dur="500"/>
                                        <p:tgtEl>
                                          <p:spTgt spid="39"/>
                                        </p:tgtEl>
                                      </p:cBhvr>
                                    </p:animEffect>
                                  </p:childTnLst>
                                </p:cTn>
                              </p:par>
                            </p:childTnLst>
                          </p:cTn>
                        </p:par>
                        <p:par>
                          <p:cTn id="44" fill="hold">
                            <p:stCondLst>
                              <p:cond delay="5250"/>
                            </p:stCondLst>
                            <p:childTnLst>
                              <p:par>
                                <p:cTn id="45" presetID="22" presetClass="entr" presetSubtype="1"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up)">
                                      <p:cBhvr>
                                        <p:cTn id="47" dur="500"/>
                                        <p:tgtEl>
                                          <p:spTgt spid="40"/>
                                        </p:tgtEl>
                                      </p:cBhvr>
                                    </p:animEffect>
                                  </p:childTnLst>
                                </p:cTn>
                              </p:par>
                            </p:childTnLst>
                          </p:cTn>
                        </p:par>
                        <p:par>
                          <p:cTn id="48" fill="hold">
                            <p:stCondLst>
                              <p:cond delay="5750"/>
                            </p:stCondLst>
                            <p:childTnLst>
                              <p:par>
                                <p:cTn id="49" presetID="10" presetClass="entr" presetSubtype="0"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par>
                          <p:cTn id="52" fill="hold">
                            <p:stCondLst>
                              <p:cond delay="6250"/>
                            </p:stCondLst>
                            <p:childTnLst>
                              <p:par>
                                <p:cTn id="53" presetID="22" presetClass="entr" presetSubtype="1"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up)">
                                      <p:cBhvr>
                                        <p:cTn id="55" dur="500"/>
                                        <p:tgtEl>
                                          <p:spTgt spid="50"/>
                                        </p:tgtEl>
                                      </p:cBhvr>
                                    </p:animEffect>
                                  </p:childTnLst>
                                </p:cTn>
                              </p:par>
                            </p:childTnLst>
                          </p:cTn>
                        </p:par>
                        <p:par>
                          <p:cTn id="56" fill="hold">
                            <p:stCondLst>
                              <p:cond delay="6750"/>
                            </p:stCondLst>
                            <p:childTnLst>
                              <p:par>
                                <p:cTn id="57" presetID="22" presetClass="entr" presetSubtype="1"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up)">
                                      <p:cBhvr>
                                        <p:cTn id="59" dur="500"/>
                                        <p:tgtEl>
                                          <p:spTgt spid="46"/>
                                        </p:tgtEl>
                                      </p:cBhvr>
                                    </p:animEffect>
                                  </p:childTnLst>
                                </p:cTn>
                              </p:par>
                            </p:childTnLst>
                          </p:cTn>
                        </p:par>
                        <p:par>
                          <p:cTn id="60" fill="hold">
                            <p:stCondLst>
                              <p:cond delay="7250"/>
                            </p:stCondLst>
                            <p:childTnLst>
                              <p:par>
                                <p:cTn id="61" presetID="10" presetClass="entr" presetSubtype="0"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par>
                          <p:cTn id="64" fill="hold">
                            <p:stCondLst>
                              <p:cond delay="7750"/>
                            </p:stCondLst>
                            <p:childTnLst>
                              <p:par>
                                <p:cTn id="65" presetID="22" presetClass="entr" presetSubtype="1"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up)">
                                      <p:cBhvr>
                                        <p:cTn id="67" dur="500"/>
                                        <p:tgtEl>
                                          <p:spTgt spid="41"/>
                                        </p:tgtEl>
                                      </p:cBhvr>
                                    </p:animEffect>
                                  </p:childTnLst>
                                </p:cTn>
                              </p:par>
                            </p:childTnLst>
                          </p:cTn>
                        </p:par>
                        <p:par>
                          <p:cTn id="68" fill="hold">
                            <p:stCondLst>
                              <p:cond delay="8250"/>
                            </p:stCondLst>
                            <p:childTnLst>
                              <p:par>
                                <p:cTn id="69" presetID="10" presetClass="entr" presetSubtype="0" fill="hold"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par>
                          <p:cTn id="72" fill="hold">
                            <p:stCondLst>
                              <p:cond delay="8750"/>
                            </p:stCondLst>
                            <p:childTnLst>
                              <p:par>
                                <p:cTn id="73" presetID="10" presetClass="entr" presetSubtype="0" fill="hold" grpId="0" nodeType="after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500"/>
                                        <p:tgtEl>
                                          <p:spTgt spid="48"/>
                                        </p:tgtEl>
                                      </p:cBhvr>
                                    </p:animEffect>
                                  </p:childTnLst>
                                </p:cTn>
                              </p:par>
                            </p:childTnLst>
                          </p:cTn>
                        </p:par>
                        <p:par>
                          <p:cTn id="76" fill="hold">
                            <p:stCondLst>
                              <p:cond delay="9250"/>
                            </p:stCondLst>
                            <p:childTnLst>
                              <p:par>
                                <p:cTn id="77" presetID="22" presetClass="entr" presetSubtype="1"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ipe(up)">
                                      <p:cBhvr>
                                        <p:cTn id="79" dur="500"/>
                                        <p:tgtEl>
                                          <p:spTgt spid="42"/>
                                        </p:tgtEl>
                                      </p:cBhvr>
                                    </p:animEffect>
                                  </p:childTnLst>
                                </p:cTn>
                              </p:par>
                            </p:childTnLst>
                          </p:cTn>
                        </p:par>
                        <p:par>
                          <p:cTn id="80" fill="hold">
                            <p:stCondLst>
                              <p:cond delay="9750"/>
                            </p:stCondLst>
                            <p:childTnLst>
                              <p:par>
                                <p:cTn id="81" presetID="10" presetClass="entr" presetSubtype="0" fill="hold" nodeType="after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childTnLst>
                          </p:cTn>
                        </p:par>
                        <p:par>
                          <p:cTn id="84" fill="hold">
                            <p:stCondLst>
                              <p:cond delay="10250"/>
                            </p:stCondLst>
                            <p:childTnLst>
                              <p:par>
                                <p:cTn id="85" presetID="22" presetClass="entr" presetSubtype="1"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up)">
                                      <p:cBhvr>
                                        <p:cTn id="87" dur="500"/>
                                        <p:tgtEl>
                                          <p:spTgt spid="43"/>
                                        </p:tgtEl>
                                      </p:cBhvr>
                                    </p:animEffect>
                                  </p:childTnLst>
                                </p:cTn>
                              </p:par>
                            </p:childTnLst>
                          </p:cTn>
                        </p:par>
                        <p:par>
                          <p:cTn id="88" fill="hold">
                            <p:stCondLst>
                              <p:cond delay="10750"/>
                            </p:stCondLst>
                            <p:childTnLst>
                              <p:par>
                                <p:cTn id="89" presetID="22" presetClass="entr" presetSubtype="1"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wipe(up)">
                                      <p:cBhvr>
                                        <p:cTn id="9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7" grpId="0" animBg="1"/>
      <p:bldP spid="38" grpId="0" animBg="1"/>
      <p:bldP spid="39" grpId="0" animBg="1"/>
      <p:bldP spid="40" grpId="0" animBg="1"/>
      <p:bldP spid="41" grpId="0" animBg="1"/>
      <p:bldP spid="42" grpId="0" animBg="1"/>
      <p:bldP spid="43" grpId="0" animBg="1"/>
      <p:bldP spid="44" grpId="0" animBg="1"/>
      <p:bldP spid="46" grpId="0"/>
      <p:bldP spid="47" grpId="0"/>
      <p:bldP spid="48" grpId="0" animBg="1"/>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8" name="Straight Connector 87"/>
          <p:cNvCxnSpPr/>
          <p:nvPr/>
        </p:nvCxnSpPr>
        <p:spPr>
          <a:xfrm flipH="1">
            <a:off x="1397699" y="2436125"/>
            <a:ext cx="683883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5" name="Title 4"/>
          <p:cNvSpPr>
            <a:spLocks noGrp="1"/>
          </p:cNvSpPr>
          <p:nvPr>
            <p:ph type="ctrTitle"/>
          </p:nvPr>
        </p:nvSpPr>
        <p:spPr/>
        <p:txBody>
          <a:bodyPr/>
          <a:lstStyle/>
          <a:p>
            <a:r>
              <a:rPr lang="en-US" dirty="0" smtClean="0"/>
              <a:t>OUR JURNEY</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35</a:t>
            </a:fld>
            <a:endParaRPr lang="en-US"/>
          </a:p>
        </p:txBody>
      </p:sp>
      <p:sp>
        <p:nvSpPr>
          <p:cNvPr id="45" name="TextBox 44"/>
          <p:cNvSpPr txBox="1"/>
          <p:nvPr/>
        </p:nvSpPr>
        <p:spPr>
          <a:xfrm>
            <a:off x="734492" y="894799"/>
            <a:ext cx="7675018" cy="47705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grpSp>
        <p:nvGrpSpPr>
          <p:cNvPr id="6" name="Group 5"/>
          <p:cNvGrpSpPr/>
          <p:nvPr/>
        </p:nvGrpSpPr>
        <p:grpSpPr>
          <a:xfrm>
            <a:off x="518615" y="1692322"/>
            <a:ext cx="1640006" cy="1487606"/>
            <a:chOff x="518615" y="1692322"/>
            <a:chExt cx="1640006" cy="1487606"/>
          </a:xfrm>
        </p:grpSpPr>
        <p:grpSp>
          <p:nvGrpSpPr>
            <p:cNvPr id="4" name="Group 3"/>
            <p:cNvGrpSpPr/>
            <p:nvPr/>
          </p:nvGrpSpPr>
          <p:grpSpPr>
            <a:xfrm>
              <a:off x="518615" y="1692322"/>
              <a:ext cx="1640006" cy="1487606"/>
              <a:chOff x="518615" y="1924334"/>
              <a:chExt cx="1640006" cy="1487606"/>
            </a:xfrm>
          </p:grpSpPr>
          <p:sp>
            <p:nvSpPr>
              <p:cNvPr id="52" name="Diamond 51"/>
              <p:cNvSpPr/>
              <p:nvPr/>
            </p:nvSpPr>
            <p:spPr>
              <a:xfrm>
                <a:off x="671015" y="1924334"/>
                <a:ext cx="1487606" cy="148760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iamond 1"/>
              <p:cNvSpPr/>
              <p:nvPr/>
            </p:nvSpPr>
            <p:spPr>
              <a:xfrm>
                <a:off x="518615" y="1924334"/>
                <a:ext cx="1487606" cy="148760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p:cNvSpPr txBox="1"/>
            <p:nvPr/>
          </p:nvSpPr>
          <p:spPr>
            <a:xfrm>
              <a:off x="980937" y="2687458"/>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2010</a:t>
              </a:r>
              <a:endParaRPr lang="en-US" sz="1100" b="1" dirty="0">
                <a:solidFill>
                  <a:schemeClr val="bg1"/>
                </a:solidFill>
                <a:latin typeface="PT Sans Caption" panose="020B0603020203020204" pitchFamily="34" charset="0"/>
              </a:endParaRPr>
            </a:p>
          </p:txBody>
        </p:sp>
        <p:sp>
          <p:nvSpPr>
            <p:cNvPr id="72" name="Freeform 1593"/>
            <p:cNvSpPr>
              <a:spLocks/>
            </p:cNvSpPr>
            <p:nvPr/>
          </p:nvSpPr>
          <p:spPr bwMode="auto">
            <a:xfrm>
              <a:off x="999237" y="2095340"/>
              <a:ext cx="482636" cy="402199"/>
            </a:xfrm>
            <a:custGeom>
              <a:avLst/>
              <a:gdLst>
                <a:gd name="T0" fmla="*/ 28 w 56"/>
                <a:gd name="T1" fmla="*/ 9 h 47"/>
                <a:gd name="T2" fmla="*/ 42 w 56"/>
                <a:gd name="T3" fmla="*/ 0 h 47"/>
                <a:gd name="T4" fmla="*/ 56 w 56"/>
                <a:gd name="T5" fmla="*/ 12 h 47"/>
                <a:gd name="T6" fmla="*/ 28 w 56"/>
                <a:gd name="T7" fmla="*/ 47 h 47"/>
                <a:gd name="T8" fmla="*/ 0 w 56"/>
                <a:gd name="T9" fmla="*/ 12 h 47"/>
                <a:gd name="T10" fmla="*/ 14 w 56"/>
                <a:gd name="T11" fmla="*/ 0 h 47"/>
                <a:gd name="T12" fmla="*/ 28 w 56"/>
                <a:gd name="T13" fmla="*/ 9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8" y="9"/>
                  </a:moveTo>
                  <a:cubicBezTo>
                    <a:pt x="31" y="3"/>
                    <a:pt x="35" y="0"/>
                    <a:pt x="42" y="0"/>
                  </a:cubicBezTo>
                  <a:cubicBezTo>
                    <a:pt x="49" y="0"/>
                    <a:pt x="56" y="5"/>
                    <a:pt x="56" y="12"/>
                  </a:cubicBezTo>
                  <a:cubicBezTo>
                    <a:pt x="56" y="23"/>
                    <a:pt x="42" y="35"/>
                    <a:pt x="28" y="47"/>
                  </a:cubicBezTo>
                  <a:cubicBezTo>
                    <a:pt x="14" y="35"/>
                    <a:pt x="0" y="23"/>
                    <a:pt x="0" y="12"/>
                  </a:cubicBezTo>
                  <a:cubicBezTo>
                    <a:pt x="0" y="5"/>
                    <a:pt x="6" y="0"/>
                    <a:pt x="14" y="0"/>
                  </a:cubicBezTo>
                  <a:cubicBezTo>
                    <a:pt x="21" y="0"/>
                    <a:pt x="24" y="3"/>
                    <a:pt x="28" y="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2686334" y="1692322"/>
            <a:ext cx="1640006" cy="1487606"/>
            <a:chOff x="2686334" y="1692322"/>
            <a:chExt cx="1640006" cy="1487606"/>
          </a:xfrm>
        </p:grpSpPr>
        <p:grpSp>
          <p:nvGrpSpPr>
            <p:cNvPr id="59" name="Group 58"/>
            <p:cNvGrpSpPr/>
            <p:nvPr/>
          </p:nvGrpSpPr>
          <p:grpSpPr>
            <a:xfrm>
              <a:off x="2686334" y="1692322"/>
              <a:ext cx="1640006" cy="1487606"/>
              <a:chOff x="518615" y="1924334"/>
              <a:chExt cx="1640006" cy="1487606"/>
            </a:xfrm>
          </p:grpSpPr>
          <p:sp>
            <p:nvSpPr>
              <p:cNvPr id="60" name="Diamond 59"/>
              <p:cNvSpPr/>
              <p:nvPr/>
            </p:nvSpPr>
            <p:spPr>
              <a:xfrm>
                <a:off x="671015" y="1924334"/>
                <a:ext cx="1487606" cy="148760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iamond 60"/>
              <p:cNvSpPr/>
              <p:nvPr/>
            </p:nvSpPr>
            <p:spPr>
              <a:xfrm>
                <a:off x="518615" y="1924334"/>
                <a:ext cx="1487606" cy="148760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TextBox 68"/>
            <p:cNvSpPr txBox="1"/>
            <p:nvPr/>
          </p:nvSpPr>
          <p:spPr>
            <a:xfrm>
              <a:off x="3148656" y="2687458"/>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2011</a:t>
              </a:r>
              <a:endParaRPr lang="en-US" sz="1100" b="1" dirty="0">
                <a:solidFill>
                  <a:schemeClr val="bg1"/>
                </a:solidFill>
                <a:latin typeface="PT Sans Caption" panose="020B0603020203020204" pitchFamily="34" charset="0"/>
              </a:endParaRPr>
            </a:p>
          </p:txBody>
        </p:sp>
        <p:grpSp>
          <p:nvGrpSpPr>
            <p:cNvPr id="73" name="Group 72"/>
            <p:cNvGrpSpPr>
              <a:grpSpLocks noChangeAspect="1"/>
            </p:cNvGrpSpPr>
            <p:nvPr/>
          </p:nvGrpSpPr>
          <p:grpSpPr>
            <a:xfrm>
              <a:off x="3180242" y="2095341"/>
              <a:ext cx="438472" cy="365760"/>
              <a:chOff x="2292350" y="272256"/>
              <a:chExt cx="315913" cy="263525"/>
            </a:xfrm>
            <a:solidFill>
              <a:schemeClr val="bg1"/>
            </a:solidFill>
          </p:grpSpPr>
          <p:sp>
            <p:nvSpPr>
              <p:cNvPr id="74" name="Rectangle 47"/>
              <p:cNvSpPr>
                <a:spLocks noChangeArrowheads="1"/>
              </p:cNvSpPr>
              <p:nvPr/>
            </p:nvSpPr>
            <p:spPr bwMode="auto">
              <a:xfrm>
                <a:off x="2292350" y="451643"/>
                <a:ext cx="53975" cy="84138"/>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5" name="Rectangle 48"/>
              <p:cNvSpPr>
                <a:spLocks noChangeArrowheads="1"/>
              </p:cNvSpPr>
              <p:nvPr/>
            </p:nvSpPr>
            <p:spPr bwMode="auto">
              <a:xfrm>
                <a:off x="2379663" y="391318"/>
                <a:ext cx="53975" cy="144463"/>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6" name="Rectangle 49"/>
              <p:cNvSpPr>
                <a:spLocks noChangeArrowheads="1"/>
              </p:cNvSpPr>
              <p:nvPr/>
            </p:nvSpPr>
            <p:spPr bwMode="auto">
              <a:xfrm>
                <a:off x="2466975" y="332581"/>
                <a:ext cx="55563" cy="203200"/>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7" name="Rectangle 50"/>
              <p:cNvSpPr>
                <a:spLocks noChangeArrowheads="1"/>
              </p:cNvSpPr>
              <p:nvPr/>
            </p:nvSpPr>
            <p:spPr bwMode="auto">
              <a:xfrm>
                <a:off x="2554288" y="272256"/>
                <a:ext cx="53975" cy="263525"/>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p:cNvGrpSpPr/>
          <p:nvPr/>
        </p:nvGrpSpPr>
        <p:grpSpPr>
          <a:xfrm>
            <a:off x="4854053" y="1692322"/>
            <a:ext cx="1640006" cy="1487606"/>
            <a:chOff x="4854053" y="1692322"/>
            <a:chExt cx="1640006" cy="1487606"/>
          </a:xfrm>
        </p:grpSpPr>
        <p:grpSp>
          <p:nvGrpSpPr>
            <p:cNvPr id="62" name="Group 61"/>
            <p:cNvGrpSpPr/>
            <p:nvPr/>
          </p:nvGrpSpPr>
          <p:grpSpPr>
            <a:xfrm>
              <a:off x="4854053" y="1692322"/>
              <a:ext cx="1640006" cy="1487606"/>
              <a:chOff x="518615" y="1924334"/>
              <a:chExt cx="1640006" cy="1487606"/>
            </a:xfrm>
          </p:grpSpPr>
          <p:sp>
            <p:nvSpPr>
              <p:cNvPr id="63" name="Diamond 62"/>
              <p:cNvSpPr/>
              <p:nvPr/>
            </p:nvSpPr>
            <p:spPr>
              <a:xfrm>
                <a:off x="671015" y="1924334"/>
                <a:ext cx="1487606" cy="148760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iamond 63"/>
              <p:cNvSpPr/>
              <p:nvPr/>
            </p:nvSpPr>
            <p:spPr>
              <a:xfrm>
                <a:off x="518615" y="1924334"/>
                <a:ext cx="1487606" cy="148760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69"/>
            <p:cNvSpPr txBox="1"/>
            <p:nvPr/>
          </p:nvSpPr>
          <p:spPr>
            <a:xfrm>
              <a:off x="5316375" y="2687458"/>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2012</a:t>
              </a:r>
              <a:endParaRPr lang="en-US" sz="1100" b="1" dirty="0">
                <a:solidFill>
                  <a:schemeClr val="bg1"/>
                </a:solidFill>
                <a:latin typeface="PT Sans Caption" panose="020B0603020203020204" pitchFamily="34" charset="0"/>
              </a:endParaRPr>
            </a:p>
          </p:txBody>
        </p:sp>
        <p:sp>
          <p:nvSpPr>
            <p:cNvPr id="78" name="Freeform 151"/>
            <p:cNvSpPr>
              <a:spLocks noChangeAspect="1" noEditPoints="1"/>
            </p:cNvSpPr>
            <p:nvPr/>
          </p:nvSpPr>
          <p:spPr bwMode="auto">
            <a:xfrm>
              <a:off x="5316375" y="2113558"/>
              <a:ext cx="562962" cy="450369"/>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7021773" y="1692322"/>
            <a:ext cx="1640006" cy="1487606"/>
            <a:chOff x="7021773" y="1692322"/>
            <a:chExt cx="1640006" cy="1487606"/>
          </a:xfrm>
        </p:grpSpPr>
        <p:grpSp>
          <p:nvGrpSpPr>
            <p:cNvPr id="65" name="Group 64"/>
            <p:cNvGrpSpPr/>
            <p:nvPr/>
          </p:nvGrpSpPr>
          <p:grpSpPr>
            <a:xfrm>
              <a:off x="7021773" y="1692322"/>
              <a:ext cx="1640006" cy="1487606"/>
              <a:chOff x="518615" y="1924334"/>
              <a:chExt cx="1640006" cy="1487606"/>
            </a:xfrm>
          </p:grpSpPr>
          <p:sp>
            <p:nvSpPr>
              <p:cNvPr id="66" name="Diamond 65"/>
              <p:cNvSpPr/>
              <p:nvPr/>
            </p:nvSpPr>
            <p:spPr>
              <a:xfrm>
                <a:off x="671015" y="1924334"/>
                <a:ext cx="1487606" cy="148760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iamond 66"/>
              <p:cNvSpPr/>
              <p:nvPr/>
            </p:nvSpPr>
            <p:spPr>
              <a:xfrm>
                <a:off x="518615" y="1924334"/>
                <a:ext cx="1487606" cy="148760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p:cNvSpPr txBox="1"/>
            <p:nvPr/>
          </p:nvSpPr>
          <p:spPr>
            <a:xfrm>
              <a:off x="7484095" y="2687458"/>
              <a:ext cx="562962" cy="261610"/>
            </a:xfrm>
            <a:prstGeom prst="rect">
              <a:avLst/>
            </a:prstGeom>
            <a:noFill/>
          </p:spPr>
          <p:txBody>
            <a:bodyPr wrap="square" rtlCol="0">
              <a:spAutoFit/>
            </a:bodyPr>
            <a:lstStyle/>
            <a:p>
              <a:pPr algn="ctr"/>
              <a:r>
                <a:rPr lang="en-US" sz="1100" b="1" dirty="0" smtClean="0">
                  <a:solidFill>
                    <a:schemeClr val="bg1"/>
                  </a:solidFill>
                  <a:latin typeface="PT Sans" panose="020B0503020203020204" pitchFamily="34" charset="0"/>
                </a:rPr>
                <a:t>2013</a:t>
              </a:r>
              <a:endParaRPr lang="en-US" sz="1100" b="1" dirty="0">
                <a:solidFill>
                  <a:schemeClr val="bg1"/>
                </a:solidFill>
                <a:latin typeface="PT Sans Caption" panose="020B0603020203020204" pitchFamily="34" charset="0"/>
              </a:endParaRPr>
            </a:p>
          </p:txBody>
        </p:sp>
        <p:sp>
          <p:nvSpPr>
            <p:cNvPr id="79" name="Freeform 133"/>
            <p:cNvSpPr>
              <a:spLocks noEditPoints="1"/>
            </p:cNvSpPr>
            <p:nvPr/>
          </p:nvSpPr>
          <p:spPr bwMode="auto">
            <a:xfrm>
              <a:off x="7538024" y="2021952"/>
              <a:ext cx="455104" cy="457367"/>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80" name="Freeform 117"/>
          <p:cNvSpPr>
            <a:spLocks/>
          </p:cNvSpPr>
          <p:nvPr/>
        </p:nvSpPr>
        <p:spPr bwMode="auto">
          <a:xfrm rot="5400000">
            <a:off x="1177362" y="3304602"/>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1" name="Freeform 117"/>
          <p:cNvSpPr>
            <a:spLocks/>
          </p:cNvSpPr>
          <p:nvPr/>
        </p:nvSpPr>
        <p:spPr bwMode="auto">
          <a:xfrm rot="5400000">
            <a:off x="3315868" y="3304603"/>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2" name="Freeform 117"/>
          <p:cNvSpPr>
            <a:spLocks/>
          </p:cNvSpPr>
          <p:nvPr/>
        </p:nvSpPr>
        <p:spPr bwMode="auto">
          <a:xfrm rot="5400000">
            <a:off x="5512800" y="3304604"/>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3" name="Freeform 117"/>
          <p:cNvSpPr>
            <a:spLocks/>
          </p:cNvSpPr>
          <p:nvPr/>
        </p:nvSpPr>
        <p:spPr bwMode="auto">
          <a:xfrm rot="5400000">
            <a:off x="7690045" y="3304605"/>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4" name="TextBox 83"/>
          <p:cNvSpPr txBox="1"/>
          <p:nvPr/>
        </p:nvSpPr>
        <p:spPr>
          <a:xfrm>
            <a:off x="353586" y="3680619"/>
            <a:ext cx="1805035" cy="669414"/>
          </a:xfrm>
          <a:prstGeom prst="rect">
            <a:avLst/>
          </a:prstGeom>
          <a:solidFill>
            <a:schemeClr val="tx1">
              <a:lumMod val="75000"/>
              <a:lumOff val="25000"/>
            </a:schemeClr>
          </a:solidFill>
        </p:spPr>
        <p:txBody>
          <a:bodyPr wrap="square" rtlCol="0">
            <a:spAutoFit/>
          </a:bodyPr>
          <a:lstStyle/>
          <a:p>
            <a:pPr algn="ctr">
              <a:lnSpc>
                <a:spcPts val="1500"/>
              </a:lnSpc>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a:t>
            </a:r>
            <a:endParaRPr lang="en-US" sz="800" dirty="0">
              <a:solidFill>
                <a:schemeClr val="tx2">
                  <a:lumMod val="60000"/>
                  <a:lumOff val="40000"/>
                </a:schemeClr>
              </a:solidFill>
              <a:latin typeface="PT Sans" panose="020B0503020203020204" pitchFamily="34" charset="0"/>
            </a:endParaRPr>
          </a:p>
        </p:txBody>
      </p:sp>
      <p:sp>
        <p:nvSpPr>
          <p:cNvPr id="85" name="TextBox 84"/>
          <p:cNvSpPr txBox="1"/>
          <p:nvPr/>
        </p:nvSpPr>
        <p:spPr>
          <a:xfrm>
            <a:off x="2498405" y="3680619"/>
            <a:ext cx="1805035" cy="669414"/>
          </a:xfrm>
          <a:prstGeom prst="rect">
            <a:avLst/>
          </a:prstGeom>
          <a:solidFill>
            <a:schemeClr val="tx1">
              <a:lumMod val="75000"/>
              <a:lumOff val="25000"/>
            </a:schemeClr>
          </a:solidFill>
        </p:spPr>
        <p:txBody>
          <a:bodyPr wrap="square" rtlCol="0">
            <a:spAutoFit/>
          </a:bodyPr>
          <a:lstStyle/>
          <a:p>
            <a:pPr algn="ctr">
              <a:lnSpc>
                <a:spcPts val="1500"/>
              </a:lnSpc>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a:t>
            </a:r>
            <a:endParaRPr lang="en-US" sz="800" dirty="0">
              <a:solidFill>
                <a:schemeClr val="tx2">
                  <a:lumMod val="60000"/>
                  <a:lumOff val="40000"/>
                </a:schemeClr>
              </a:solidFill>
              <a:latin typeface="PT Sans" panose="020B0503020203020204" pitchFamily="34" charset="0"/>
            </a:endParaRPr>
          </a:p>
        </p:txBody>
      </p:sp>
      <p:sp>
        <p:nvSpPr>
          <p:cNvPr id="86" name="TextBox 85"/>
          <p:cNvSpPr txBox="1"/>
          <p:nvPr/>
        </p:nvSpPr>
        <p:spPr>
          <a:xfrm>
            <a:off x="4695338" y="3680619"/>
            <a:ext cx="1805035" cy="669414"/>
          </a:xfrm>
          <a:prstGeom prst="rect">
            <a:avLst/>
          </a:prstGeom>
          <a:solidFill>
            <a:schemeClr val="tx1">
              <a:lumMod val="75000"/>
              <a:lumOff val="25000"/>
            </a:schemeClr>
          </a:solidFill>
        </p:spPr>
        <p:txBody>
          <a:bodyPr wrap="square" rtlCol="0">
            <a:spAutoFit/>
          </a:bodyPr>
          <a:lstStyle/>
          <a:p>
            <a:pPr algn="ctr">
              <a:lnSpc>
                <a:spcPts val="1500"/>
              </a:lnSpc>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a:t>
            </a:r>
            <a:endParaRPr lang="en-US" sz="800" dirty="0">
              <a:solidFill>
                <a:schemeClr val="tx2">
                  <a:lumMod val="60000"/>
                  <a:lumOff val="40000"/>
                </a:schemeClr>
              </a:solidFill>
              <a:latin typeface="PT Sans" panose="020B0503020203020204" pitchFamily="34" charset="0"/>
            </a:endParaRPr>
          </a:p>
        </p:txBody>
      </p:sp>
      <p:sp>
        <p:nvSpPr>
          <p:cNvPr id="87" name="TextBox 86"/>
          <p:cNvSpPr txBox="1"/>
          <p:nvPr/>
        </p:nvSpPr>
        <p:spPr>
          <a:xfrm>
            <a:off x="6872582" y="3680619"/>
            <a:ext cx="1805035" cy="669414"/>
          </a:xfrm>
          <a:prstGeom prst="rect">
            <a:avLst/>
          </a:prstGeom>
          <a:solidFill>
            <a:schemeClr val="tx1">
              <a:lumMod val="75000"/>
              <a:lumOff val="25000"/>
            </a:schemeClr>
          </a:solidFill>
        </p:spPr>
        <p:txBody>
          <a:bodyPr wrap="square" rtlCol="0">
            <a:spAutoFit/>
          </a:bodyPr>
          <a:lstStyle/>
          <a:p>
            <a:pPr algn="ctr">
              <a:lnSpc>
                <a:spcPts val="1500"/>
              </a:lnSpc>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a:t>
            </a:r>
            <a:endParaRPr lang="en-US" sz="800" dirty="0">
              <a:solidFill>
                <a:schemeClr val="tx2">
                  <a:lumMod val="60000"/>
                  <a:lumOff val="40000"/>
                </a:schemeClr>
              </a:solidFill>
              <a:latin typeface="PT Sans" panose="020B0503020203020204" pitchFamily="34" charset="0"/>
            </a:endParaRPr>
          </a:p>
        </p:txBody>
      </p:sp>
    </p:spTree>
    <p:extLst>
      <p:ext uri="{BB962C8B-B14F-4D97-AF65-F5344CB8AC3E}">
        <p14:creationId xmlns:p14="http://schemas.microsoft.com/office/powerpoint/2010/main" val="768020155"/>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wipe(left)">
                                      <p:cBhvr>
                                        <p:cTn id="11" dur="500"/>
                                        <p:tgtEl>
                                          <p:spTgt spid="8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1000"/>
                                        <p:tgtEl>
                                          <p:spTgt spid="80"/>
                                        </p:tgtEl>
                                      </p:cBhvr>
                                    </p:animEffect>
                                    <p:anim calcmode="lin" valueType="num">
                                      <p:cBhvr>
                                        <p:cTn id="20" dur="1000" fill="hold"/>
                                        <p:tgtEl>
                                          <p:spTgt spid="80"/>
                                        </p:tgtEl>
                                        <p:attrNameLst>
                                          <p:attrName>ppt_x</p:attrName>
                                        </p:attrNameLst>
                                      </p:cBhvr>
                                      <p:tavLst>
                                        <p:tav tm="0">
                                          <p:val>
                                            <p:strVal val="#ppt_x"/>
                                          </p:val>
                                        </p:tav>
                                        <p:tav tm="100000">
                                          <p:val>
                                            <p:strVal val="#ppt_x"/>
                                          </p:val>
                                        </p:tav>
                                      </p:tavLst>
                                    </p:anim>
                                    <p:anim calcmode="lin" valueType="num">
                                      <p:cBhvr>
                                        <p:cTn id="21" dur="1000" fill="hold"/>
                                        <p:tgtEl>
                                          <p:spTgt spid="80"/>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22" presetClass="entr" presetSubtype="1" fill="hold" grpId="0"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up)">
                                      <p:cBhvr>
                                        <p:cTn id="25" dur="500"/>
                                        <p:tgtEl>
                                          <p:spTgt spid="84"/>
                                        </p:tgtEl>
                                      </p:cBhvr>
                                    </p:animEffect>
                                  </p:childTnLst>
                                </p:cTn>
                              </p:par>
                            </p:childTnLst>
                          </p:cTn>
                        </p:par>
                        <p:par>
                          <p:cTn id="26" fill="hold">
                            <p:stCondLst>
                              <p:cond delay="3000"/>
                            </p:stCondLst>
                            <p:childTnLst>
                              <p:par>
                                <p:cTn id="27" presetID="22" presetClass="entr" presetSubtype="4"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par>
                          <p:cTn id="30" fill="hold">
                            <p:stCondLst>
                              <p:cond delay="3500"/>
                            </p:stCondLst>
                            <p:childTnLst>
                              <p:par>
                                <p:cTn id="31" presetID="47" presetClass="entr" presetSubtype="0" fill="hold" grpId="0" nodeType="after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1000"/>
                                        <p:tgtEl>
                                          <p:spTgt spid="81"/>
                                        </p:tgtEl>
                                      </p:cBhvr>
                                    </p:animEffect>
                                    <p:anim calcmode="lin" valueType="num">
                                      <p:cBhvr>
                                        <p:cTn id="34" dur="1000" fill="hold"/>
                                        <p:tgtEl>
                                          <p:spTgt spid="81"/>
                                        </p:tgtEl>
                                        <p:attrNameLst>
                                          <p:attrName>ppt_x</p:attrName>
                                        </p:attrNameLst>
                                      </p:cBhvr>
                                      <p:tavLst>
                                        <p:tav tm="0">
                                          <p:val>
                                            <p:strVal val="#ppt_x"/>
                                          </p:val>
                                        </p:tav>
                                        <p:tav tm="100000">
                                          <p:val>
                                            <p:strVal val="#ppt_x"/>
                                          </p:val>
                                        </p:tav>
                                      </p:tavLst>
                                    </p:anim>
                                    <p:anim calcmode="lin" valueType="num">
                                      <p:cBhvr>
                                        <p:cTn id="35" dur="1000" fill="hold"/>
                                        <p:tgtEl>
                                          <p:spTgt spid="81"/>
                                        </p:tgtEl>
                                        <p:attrNameLst>
                                          <p:attrName>ppt_y</p:attrName>
                                        </p:attrNameLst>
                                      </p:cBhvr>
                                      <p:tavLst>
                                        <p:tav tm="0">
                                          <p:val>
                                            <p:strVal val="#ppt_y-.1"/>
                                          </p:val>
                                        </p:tav>
                                        <p:tav tm="100000">
                                          <p:val>
                                            <p:strVal val="#ppt_y"/>
                                          </p:val>
                                        </p:tav>
                                      </p:tavLst>
                                    </p:anim>
                                  </p:childTnLst>
                                </p:cTn>
                              </p:par>
                            </p:childTnLst>
                          </p:cTn>
                        </p:par>
                        <p:par>
                          <p:cTn id="36" fill="hold">
                            <p:stCondLst>
                              <p:cond delay="4500"/>
                            </p:stCondLst>
                            <p:childTnLst>
                              <p:par>
                                <p:cTn id="37" presetID="22" presetClass="entr" presetSubtype="1"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wipe(up)">
                                      <p:cBhvr>
                                        <p:cTn id="39" dur="500"/>
                                        <p:tgtEl>
                                          <p:spTgt spid="85"/>
                                        </p:tgtEl>
                                      </p:cBhvr>
                                    </p:animEffect>
                                  </p:childTnLst>
                                </p:cTn>
                              </p:par>
                            </p:childTnLst>
                          </p:cTn>
                        </p:par>
                        <p:par>
                          <p:cTn id="40" fill="hold">
                            <p:stCondLst>
                              <p:cond delay="5000"/>
                            </p:stCondLst>
                            <p:childTnLst>
                              <p:par>
                                <p:cTn id="41" presetID="22" presetClass="entr" presetSubtype="4"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down)">
                                      <p:cBhvr>
                                        <p:cTn id="43" dur="500"/>
                                        <p:tgtEl>
                                          <p:spTgt spid="8"/>
                                        </p:tgtEl>
                                      </p:cBhvr>
                                    </p:animEffect>
                                  </p:childTnLst>
                                </p:cTn>
                              </p:par>
                            </p:childTnLst>
                          </p:cTn>
                        </p:par>
                        <p:par>
                          <p:cTn id="44" fill="hold">
                            <p:stCondLst>
                              <p:cond delay="5500"/>
                            </p:stCondLst>
                            <p:childTnLst>
                              <p:par>
                                <p:cTn id="45" presetID="47" presetClass="entr" presetSubtype="0" fill="hold" grpId="0" nodeType="after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1000"/>
                                        <p:tgtEl>
                                          <p:spTgt spid="82"/>
                                        </p:tgtEl>
                                      </p:cBhvr>
                                    </p:animEffect>
                                    <p:anim calcmode="lin" valueType="num">
                                      <p:cBhvr>
                                        <p:cTn id="48" dur="1000" fill="hold"/>
                                        <p:tgtEl>
                                          <p:spTgt spid="82"/>
                                        </p:tgtEl>
                                        <p:attrNameLst>
                                          <p:attrName>ppt_x</p:attrName>
                                        </p:attrNameLst>
                                      </p:cBhvr>
                                      <p:tavLst>
                                        <p:tav tm="0">
                                          <p:val>
                                            <p:strVal val="#ppt_x"/>
                                          </p:val>
                                        </p:tav>
                                        <p:tav tm="100000">
                                          <p:val>
                                            <p:strVal val="#ppt_x"/>
                                          </p:val>
                                        </p:tav>
                                      </p:tavLst>
                                    </p:anim>
                                    <p:anim calcmode="lin" valueType="num">
                                      <p:cBhvr>
                                        <p:cTn id="49" dur="1000" fill="hold"/>
                                        <p:tgtEl>
                                          <p:spTgt spid="82"/>
                                        </p:tgtEl>
                                        <p:attrNameLst>
                                          <p:attrName>ppt_y</p:attrName>
                                        </p:attrNameLst>
                                      </p:cBhvr>
                                      <p:tavLst>
                                        <p:tav tm="0">
                                          <p:val>
                                            <p:strVal val="#ppt_y-.1"/>
                                          </p:val>
                                        </p:tav>
                                        <p:tav tm="100000">
                                          <p:val>
                                            <p:strVal val="#ppt_y"/>
                                          </p:val>
                                        </p:tav>
                                      </p:tavLst>
                                    </p:anim>
                                  </p:childTnLst>
                                </p:cTn>
                              </p:par>
                            </p:childTnLst>
                          </p:cTn>
                        </p:par>
                        <p:par>
                          <p:cTn id="50" fill="hold">
                            <p:stCondLst>
                              <p:cond delay="6500"/>
                            </p:stCondLst>
                            <p:childTnLst>
                              <p:par>
                                <p:cTn id="51" presetID="22" presetClass="entr" presetSubtype="1" fill="hold" grpId="0" nodeType="afterEffect">
                                  <p:stCondLst>
                                    <p:cond delay="0"/>
                                  </p:stCondLst>
                                  <p:childTnLst>
                                    <p:set>
                                      <p:cBhvr>
                                        <p:cTn id="52" dur="1" fill="hold">
                                          <p:stCondLst>
                                            <p:cond delay="0"/>
                                          </p:stCondLst>
                                        </p:cTn>
                                        <p:tgtEl>
                                          <p:spTgt spid="86"/>
                                        </p:tgtEl>
                                        <p:attrNameLst>
                                          <p:attrName>style.visibility</p:attrName>
                                        </p:attrNameLst>
                                      </p:cBhvr>
                                      <p:to>
                                        <p:strVal val="visible"/>
                                      </p:to>
                                    </p:set>
                                    <p:animEffect transition="in" filter="wipe(up)">
                                      <p:cBhvr>
                                        <p:cTn id="53" dur="500"/>
                                        <p:tgtEl>
                                          <p:spTgt spid="86"/>
                                        </p:tgtEl>
                                      </p:cBhvr>
                                    </p:animEffect>
                                  </p:childTnLst>
                                </p:cTn>
                              </p:par>
                            </p:childTnLst>
                          </p:cTn>
                        </p:par>
                        <p:par>
                          <p:cTn id="54" fill="hold">
                            <p:stCondLst>
                              <p:cond delay="7000"/>
                            </p:stCondLst>
                            <p:childTnLst>
                              <p:par>
                                <p:cTn id="55" presetID="22" presetClass="entr" presetSubtype="4"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par>
                          <p:cTn id="58" fill="hold">
                            <p:stCondLst>
                              <p:cond delay="7500"/>
                            </p:stCondLst>
                            <p:childTnLst>
                              <p:par>
                                <p:cTn id="59" presetID="47" presetClass="entr" presetSubtype="0" fill="hold" grpId="0" nodeType="after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fade">
                                      <p:cBhvr>
                                        <p:cTn id="61" dur="1000"/>
                                        <p:tgtEl>
                                          <p:spTgt spid="83"/>
                                        </p:tgtEl>
                                      </p:cBhvr>
                                    </p:animEffect>
                                    <p:anim calcmode="lin" valueType="num">
                                      <p:cBhvr>
                                        <p:cTn id="62" dur="1000" fill="hold"/>
                                        <p:tgtEl>
                                          <p:spTgt spid="83"/>
                                        </p:tgtEl>
                                        <p:attrNameLst>
                                          <p:attrName>ppt_x</p:attrName>
                                        </p:attrNameLst>
                                      </p:cBhvr>
                                      <p:tavLst>
                                        <p:tav tm="0">
                                          <p:val>
                                            <p:strVal val="#ppt_x"/>
                                          </p:val>
                                        </p:tav>
                                        <p:tav tm="100000">
                                          <p:val>
                                            <p:strVal val="#ppt_x"/>
                                          </p:val>
                                        </p:tav>
                                      </p:tavLst>
                                    </p:anim>
                                    <p:anim calcmode="lin" valueType="num">
                                      <p:cBhvr>
                                        <p:cTn id="63" dur="1000" fill="hold"/>
                                        <p:tgtEl>
                                          <p:spTgt spid="83"/>
                                        </p:tgtEl>
                                        <p:attrNameLst>
                                          <p:attrName>ppt_y</p:attrName>
                                        </p:attrNameLst>
                                      </p:cBhvr>
                                      <p:tavLst>
                                        <p:tav tm="0">
                                          <p:val>
                                            <p:strVal val="#ppt_y-.1"/>
                                          </p:val>
                                        </p:tav>
                                        <p:tav tm="100000">
                                          <p:val>
                                            <p:strVal val="#ppt_y"/>
                                          </p:val>
                                        </p:tav>
                                      </p:tavLst>
                                    </p:anim>
                                  </p:childTnLst>
                                </p:cTn>
                              </p:par>
                            </p:childTnLst>
                          </p:cTn>
                        </p:par>
                        <p:par>
                          <p:cTn id="64" fill="hold">
                            <p:stCondLst>
                              <p:cond delay="8500"/>
                            </p:stCondLst>
                            <p:childTnLst>
                              <p:par>
                                <p:cTn id="65" presetID="22" presetClass="entr" presetSubtype="1" fill="hold" grpId="0" nodeType="after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wipe(up)">
                                      <p:cBhvr>
                                        <p:cTn id="6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80" grpId="0" animBg="1"/>
      <p:bldP spid="81" grpId="0" animBg="1"/>
      <p:bldP spid="82" grpId="0" animBg="1"/>
      <p:bldP spid="83" grpId="0" animBg="1"/>
      <p:bldP spid="84" grpId="0" animBg="1"/>
      <p:bldP spid="85" grpId="0" animBg="1"/>
      <p:bldP spid="86" grpId="0" animBg="1"/>
      <p:bldP spid="8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ANALYSIS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36</a:t>
            </a:fld>
            <a:endParaRPr lang="en-US"/>
          </a:p>
        </p:txBody>
      </p:sp>
      <p:sp>
        <p:nvSpPr>
          <p:cNvPr id="7" name="Rectangle 6"/>
          <p:cNvSpPr/>
          <p:nvPr/>
        </p:nvSpPr>
        <p:spPr>
          <a:xfrm>
            <a:off x="0" y="808075"/>
            <a:ext cx="9144000" cy="1669311"/>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405495" y="2576884"/>
            <a:ext cx="933123" cy="933126"/>
            <a:chOff x="405495" y="2576884"/>
            <a:chExt cx="933123" cy="933126"/>
          </a:xfrm>
        </p:grpSpPr>
        <p:sp>
          <p:nvSpPr>
            <p:cNvPr id="10" name="Diamond 9"/>
            <p:cNvSpPr/>
            <p:nvPr/>
          </p:nvSpPr>
          <p:spPr>
            <a:xfrm>
              <a:off x="405495"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731562" y="2894222"/>
              <a:ext cx="280988" cy="298450"/>
              <a:chOff x="3205163" y="1665288"/>
              <a:chExt cx="280988" cy="298450"/>
            </a:xfrm>
            <a:solidFill>
              <a:schemeClr val="accent2"/>
            </a:solidFill>
          </p:grpSpPr>
          <p:sp>
            <p:nvSpPr>
              <p:cNvPr id="27" name="Freeform 225"/>
              <p:cNvSpPr>
                <a:spLocks noEditPoints="1"/>
              </p:cNvSpPr>
              <p:nvPr/>
            </p:nvSpPr>
            <p:spPr bwMode="auto">
              <a:xfrm>
                <a:off x="3205163" y="1682750"/>
                <a:ext cx="280988" cy="280988"/>
              </a:xfrm>
              <a:custGeom>
                <a:avLst/>
                <a:gdLst>
                  <a:gd name="T0" fmla="*/ 150 w 260"/>
                  <a:gd name="T1" fmla="*/ 0 h 259"/>
                  <a:gd name="T2" fmla="*/ 0 w 260"/>
                  <a:gd name="T3" fmla="*/ 149 h 259"/>
                  <a:gd name="T4" fmla="*/ 0 w 260"/>
                  <a:gd name="T5" fmla="*/ 259 h 259"/>
                  <a:gd name="T6" fmla="*/ 110 w 260"/>
                  <a:gd name="T7" fmla="*/ 259 h 259"/>
                  <a:gd name="T8" fmla="*/ 260 w 260"/>
                  <a:gd name="T9" fmla="*/ 111 h 259"/>
                  <a:gd name="T10" fmla="*/ 150 w 260"/>
                  <a:gd name="T11" fmla="*/ 0 h 259"/>
                  <a:gd name="T12" fmla="*/ 35 w 260"/>
                  <a:gd name="T13" fmla="*/ 236 h 259"/>
                  <a:gd name="T14" fmla="*/ 23 w 260"/>
                  <a:gd name="T15" fmla="*/ 224 h 259"/>
                  <a:gd name="T16" fmla="*/ 35 w 260"/>
                  <a:gd name="T17" fmla="*/ 211 h 259"/>
                  <a:gd name="T18" fmla="*/ 48 w 260"/>
                  <a:gd name="T19" fmla="*/ 224 h 259"/>
                  <a:gd name="T20" fmla="*/ 35 w 260"/>
                  <a:gd name="T21" fmla="*/ 236 h 259"/>
                  <a:gd name="T22" fmla="*/ 45 w 260"/>
                  <a:gd name="T23" fmla="*/ 166 h 259"/>
                  <a:gd name="T24" fmla="*/ 148 w 260"/>
                  <a:gd name="T25" fmla="*/ 63 h 259"/>
                  <a:gd name="T26" fmla="*/ 163 w 260"/>
                  <a:gd name="T27" fmla="*/ 77 h 259"/>
                  <a:gd name="T28" fmla="*/ 60 w 260"/>
                  <a:gd name="T29" fmla="*/ 180 h 259"/>
                  <a:gd name="T30" fmla="*/ 45 w 260"/>
                  <a:gd name="T31" fmla="*/ 166 h 259"/>
                  <a:gd name="T32" fmla="*/ 92 w 260"/>
                  <a:gd name="T33" fmla="*/ 213 h 259"/>
                  <a:gd name="T34" fmla="*/ 77 w 260"/>
                  <a:gd name="T35" fmla="*/ 198 h 259"/>
                  <a:gd name="T36" fmla="*/ 180 w 260"/>
                  <a:gd name="T37" fmla="*/ 96 h 259"/>
                  <a:gd name="T38" fmla="*/ 194 w 260"/>
                  <a:gd name="T39" fmla="*/ 110 h 259"/>
                  <a:gd name="T40" fmla="*/ 92 w 260"/>
                  <a:gd name="T41" fmla="*/ 21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0" h="259">
                    <a:moveTo>
                      <a:pt x="150" y="0"/>
                    </a:moveTo>
                    <a:cubicBezTo>
                      <a:pt x="0" y="149"/>
                      <a:pt x="0" y="149"/>
                      <a:pt x="0" y="149"/>
                    </a:cubicBezTo>
                    <a:cubicBezTo>
                      <a:pt x="0" y="259"/>
                      <a:pt x="0" y="259"/>
                      <a:pt x="0" y="259"/>
                    </a:cubicBezTo>
                    <a:cubicBezTo>
                      <a:pt x="110" y="259"/>
                      <a:pt x="110" y="259"/>
                      <a:pt x="110" y="259"/>
                    </a:cubicBezTo>
                    <a:cubicBezTo>
                      <a:pt x="260" y="111"/>
                      <a:pt x="260" y="111"/>
                      <a:pt x="260" y="111"/>
                    </a:cubicBezTo>
                    <a:lnTo>
                      <a:pt x="150" y="0"/>
                    </a:lnTo>
                    <a:close/>
                    <a:moveTo>
                      <a:pt x="35" y="236"/>
                    </a:moveTo>
                    <a:cubicBezTo>
                      <a:pt x="28" y="236"/>
                      <a:pt x="23" y="231"/>
                      <a:pt x="23" y="224"/>
                    </a:cubicBezTo>
                    <a:cubicBezTo>
                      <a:pt x="23" y="217"/>
                      <a:pt x="28" y="211"/>
                      <a:pt x="35" y="211"/>
                    </a:cubicBezTo>
                    <a:cubicBezTo>
                      <a:pt x="42" y="211"/>
                      <a:pt x="48" y="217"/>
                      <a:pt x="48" y="224"/>
                    </a:cubicBezTo>
                    <a:cubicBezTo>
                      <a:pt x="48" y="231"/>
                      <a:pt x="42" y="236"/>
                      <a:pt x="35" y="236"/>
                    </a:cubicBezTo>
                    <a:close/>
                    <a:moveTo>
                      <a:pt x="45" y="166"/>
                    </a:moveTo>
                    <a:cubicBezTo>
                      <a:pt x="148" y="63"/>
                      <a:pt x="148" y="63"/>
                      <a:pt x="148" y="63"/>
                    </a:cubicBezTo>
                    <a:cubicBezTo>
                      <a:pt x="163" y="77"/>
                      <a:pt x="163" y="77"/>
                      <a:pt x="163" y="77"/>
                    </a:cubicBezTo>
                    <a:cubicBezTo>
                      <a:pt x="60" y="180"/>
                      <a:pt x="60" y="180"/>
                      <a:pt x="60" y="180"/>
                    </a:cubicBezTo>
                    <a:lnTo>
                      <a:pt x="45" y="166"/>
                    </a:lnTo>
                    <a:close/>
                    <a:moveTo>
                      <a:pt x="92" y="213"/>
                    </a:moveTo>
                    <a:cubicBezTo>
                      <a:pt x="77" y="198"/>
                      <a:pt x="77" y="198"/>
                      <a:pt x="77" y="198"/>
                    </a:cubicBezTo>
                    <a:cubicBezTo>
                      <a:pt x="180" y="96"/>
                      <a:pt x="180" y="96"/>
                      <a:pt x="180" y="96"/>
                    </a:cubicBezTo>
                    <a:cubicBezTo>
                      <a:pt x="194" y="110"/>
                      <a:pt x="194" y="110"/>
                      <a:pt x="194" y="110"/>
                    </a:cubicBezTo>
                    <a:lnTo>
                      <a:pt x="92" y="2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26"/>
              <p:cNvSpPr>
                <a:spLocks/>
              </p:cNvSpPr>
              <p:nvPr/>
            </p:nvSpPr>
            <p:spPr bwMode="auto">
              <a:xfrm>
                <a:off x="3228976" y="1665288"/>
                <a:ext cx="117475" cy="133350"/>
              </a:xfrm>
              <a:custGeom>
                <a:avLst/>
                <a:gdLst>
                  <a:gd name="T0" fmla="*/ 46 w 74"/>
                  <a:gd name="T1" fmla="*/ 0 h 84"/>
                  <a:gd name="T2" fmla="*/ 0 w 74"/>
                  <a:gd name="T3" fmla="*/ 84 h 84"/>
                  <a:gd name="T4" fmla="*/ 74 w 74"/>
                  <a:gd name="T5" fmla="*/ 13 h 84"/>
                  <a:gd name="T6" fmla="*/ 46 w 74"/>
                  <a:gd name="T7" fmla="*/ 0 h 84"/>
                </a:gdLst>
                <a:ahLst/>
                <a:cxnLst>
                  <a:cxn ang="0">
                    <a:pos x="T0" y="T1"/>
                  </a:cxn>
                  <a:cxn ang="0">
                    <a:pos x="T2" y="T3"/>
                  </a:cxn>
                  <a:cxn ang="0">
                    <a:pos x="T4" y="T5"/>
                  </a:cxn>
                  <a:cxn ang="0">
                    <a:pos x="T6" y="T7"/>
                  </a:cxn>
                </a:cxnLst>
                <a:rect l="0" t="0" r="r" b="b"/>
                <a:pathLst>
                  <a:path w="74" h="84">
                    <a:moveTo>
                      <a:pt x="46" y="0"/>
                    </a:moveTo>
                    <a:lnTo>
                      <a:pt x="0" y="84"/>
                    </a:lnTo>
                    <a:lnTo>
                      <a:pt x="74" y="13"/>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p:cNvGrpSpPr/>
          <p:nvPr/>
        </p:nvGrpSpPr>
        <p:grpSpPr>
          <a:xfrm>
            <a:off x="1871480" y="2576884"/>
            <a:ext cx="933123" cy="933126"/>
            <a:chOff x="1871480" y="2576884"/>
            <a:chExt cx="933123" cy="933126"/>
          </a:xfrm>
        </p:grpSpPr>
        <p:sp>
          <p:nvSpPr>
            <p:cNvPr id="13" name="Diamond 12"/>
            <p:cNvSpPr/>
            <p:nvPr/>
          </p:nvSpPr>
          <p:spPr>
            <a:xfrm>
              <a:off x="1871480"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185"/>
            <p:cNvSpPr>
              <a:spLocks noEditPoints="1"/>
            </p:cNvSpPr>
            <p:nvPr/>
          </p:nvSpPr>
          <p:spPr bwMode="auto">
            <a:xfrm>
              <a:off x="2155479" y="2952960"/>
              <a:ext cx="365125" cy="180975"/>
            </a:xfrm>
            <a:custGeom>
              <a:avLst/>
              <a:gdLst>
                <a:gd name="T0" fmla="*/ 0 w 230"/>
                <a:gd name="T1" fmla="*/ 58 h 114"/>
                <a:gd name="T2" fmla="*/ 57 w 230"/>
                <a:gd name="T3" fmla="*/ 114 h 114"/>
                <a:gd name="T4" fmla="*/ 230 w 230"/>
                <a:gd name="T5" fmla="*/ 114 h 114"/>
                <a:gd name="T6" fmla="*/ 230 w 230"/>
                <a:gd name="T7" fmla="*/ 0 h 114"/>
                <a:gd name="T8" fmla="*/ 57 w 230"/>
                <a:gd name="T9" fmla="*/ 0 h 114"/>
                <a:gd name="T10" fmla="*/ 0 w 230"/>
                <a:gd name="T11" fmla="*/ 58 h 114"/>
                <a:gd name="T12" fmla="*/ 165 w 230"/>
                <a:gd name="T13" fmla="*/ 95 h 114"/>
                <a:gd name="T14" fmla="*/ 136 w 230"/>
                <a:gd name="T15" fmla="*/ 65 h 114"/>
                <a:gd name="T16" fmla="*/ 108 w 230"/>
                <a:gd name="T17" fmla="*/ 95 h 114"/>
                <a:gd name="T18" fmla="*/ 98 w 230"/>
                <a:gd name="T19" fmla="*/ 84 h 114"/>
                <a:gd name="T20" fmla="*/ 126 w 230"/>
                <a:gd name="T21" fmla="*/ 56 h 114"/>
                <a:gd name="T22" fmla="*/ 98 w 230"/>
                <a:gd name="T23" fmla="*/ 26 h 114"/>
                <a:gd name="T24" fmla="*/ 108 w 230"/>
                <a:gd name="T25" fmla="*/ 17 h 114"/>
                <a:gd name="T26" fmla="*/ 136 w 230"/>
                <a:gd name="T27" fmla="*/ 46 h 114"/>
                <a:gd name="T28" fmla="*/ 165 w 230"/>
                <a:gd name="T29" fmla="*/ 17 h 114"/>
                <a:gd name="T30" fmla="*/ 175 w 230"/>
                <a:gd name="T31" fmla="*/ 26 h 114"/>
                <a:gd name="T32" fmla="*/ 147 w 230"/>
                <a:gd name="T33" fmla="*/ 56 h 114"/>
                <a:gd name="T34" fmla="*/ 175 w 230"/>
                <a:gd name="T35" fmla="*/ 84 h 114"/>
                <a:gd name="T36" fmla="*/ 165 w 230"/>
                <a:gd name="T37" fmla="*/ 9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114">
                  <a:moveTo>
                    <a:pt x="0" y="58"/>
                  </a:moveTo>
                  <a:lnTo>
                    <a:pt x="57" y="114"/>
                  </a:lnTo>
                  <a:lnTo>
                    <a:pt x="230" y="114"/>
                  </a:lnTo>
                  <a:lnTo>
                    <a:pt x="230" y="0"/>
                  </a:lnTo>
                  <a:lnTo>
                    <a:pt x="57" y="0"/>
                  </a:lnTo>
                  <a:lnTo>
                    <a:pt x="0" y="58"/>
                  </a:lnTo>
                  <a:close/>
                  <a:moveTo>
                    <a:pt x="165" y="95"/>
                  </a:moveTo>
                  <a:lnTo>
                    <a:pt x="136" y="65"/>
                  </a:lnTo>
                  <a:lnTo>
                    <a:pt x="108" y="95"/>
                  </a:lnTo>
                  <a:lnTo>
                    <a:pt x="98" y="84"/>
                  </a:lnTo>
                  <a:lnTo>
                    <a:pt x="126" y="56"/>
                  </a:lnTo>
                  <a:lnTo>
                    <a:pt x="98" y="26"/>
                  </a:lnTo>
                  <a:lnTo>
                    <a:pt x="108" y="17"/>
                  </a:lnTo>
                  <a:lnTo>
                    <a:pt x="136" y="46"/>
                  </a:lnTo>
                  <a:lnTo>
                    <a:pt x="165" y="17"/>
                  </a:lnTo>
                  <a:lnTo>
                    <a:pt x="175" y="26"/>
                  </a:lnTo>
                  <a:lnTo>
                    <a:pt x="147" y="56"/>
                  </a:lnTo>
                  <a:lnTo>
                    <a:pt x="175" y="84"/>
                  </a:lnTo>
                  <a:lnTo>
                    <a:pt x="165" y="95"/>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3337465" y="2576884"/>
            <a:ext cx="933123" cy="933126"/>
            <a:chOff x="3337465" y="2576884"/>
            <a:chExt cx="933123" cy="933126"/>
          </a:xfrm>
        </p:grpSpPr>
        <p:sp>
          <p:nvSpPr>
            <p:cNvPr id="16" name="Diamond 15"/>
            <p:cNvSpPr/>
            <p:nvPr/>
          </p:nvSpPr>
          <p:spPr>
            <a:xfrm>
              <a:off x="3337465"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180"/>
            <p:cNvSpPr>
              <a:spLocks noEditPoints="1"/>
            </p:cNvSpPr>
            <p:nvPr/>
          </p:nvSpPr>
          <p:spPr bwMode="auto">
            <a:xfrm>
              <a:off x="3648451" y="2887078"/>
              <a:ext cx="311150" cy="312738"/>
            </a:xfrm>
            <a:custGeom>
              <a:avLst/>
              <a:gdLst>
                <a:gd name="T0" fmla="*/ 155 w 196"/>
                <a:gd name="T1" fmla="*/ 186 h 197"/>
                <a:gd name="T2" fmla="*/ 124 w 196"/>
                <a:gd name="T3" fmla="*/ 186 h 197"/>
                <a:gd name="T4" fmla="*/ 103 w 196"/>
                <a:gd name="T5" fmla="*/ 197 h 197"/>
                <a:gd name="T6" fmla="*/ 72 w 196"/>
                <a:gd name="T7" fmla="*/ 197 h 197"/>
                <a:gd name="T8" fmla="*/ 72 w 196"/>
                <a:gd name="T9" fmla="*/ 197 h 197"/>
                <a:gd name="T10" fmla="*/ 52 w 196"/>
                <a:gd name="T11" fmla="*/ 186 h 197"/>
                <a:gd name="T12" fmla="*/ 41 w 196"/>
                <a:gd name="T13" fmla="*/ 107 h 197"/>
                <a:gd name="T14" fmla="*/ 11 w 196"/>
                <a:gd name="T15" fmla="*/ 0 h 197"/>
                <a:gd name="T16" fmla="*/ 0 w 196"/>
                <a:gd name="T17" fmla="*/ 22 h 197"/>
                <a:gd name="T18" fmla="*/ 0 w 196"/>
                <a:gd name="T19" fmla="*/ 22 h 197"/>
                <a:gd name="T20" fmla="*/ 0 w 196"/>
                <a:gd name="T21" fmla="*/ 52 h 197"/>
                <a:gd name="T22" fmla="*/ 11 w 196"/>
                <a:gd name="T23" fmla="*/ 73 h 197"/>
                <a:gd name="T24" fmla="*/ 11 w 196"/>
                <a:gd name="T25" fmla="*/ 83 h 197"/>
                <a:gd name="T26" fmla="*/ 0 w 196"/>
                <a:gd name="T27" fmla="*/ 104 h 197"/>
                <a:gd name="T28" fmla="*/ 0 w 196"/>
                <a:gd name="T29" fmla="*/ 104 h 197"/>
                <a:gd name="T30" fmla="*/ 0 w 196"/>
                <a:gd name="T31" fmla="*/ 135 h 197"/>
                <a:gd name="T32" fmla="*/ 11 w 196"/>
                <a:gd name="T33" fmla="*/ 155 h 197"/>
                <a:gd name="T34" fmla="*/ 11 w 196"/>
                <a:gd name="T35" fmla="*/ 165 h 197"/>
                <a:gd name="T36" fmla="*/ 0 w 196"/>
                <a:gd name="T37" fmla="*/ 186 h 197"/>
                <a:gd name="T38" fmla="*/ 0 w 196"/>
                <a:gd name="T39" fmla="*/ 186 h 197"/>
                <a:gd name="T40" fmla="*/ 21 w 196"/>
                <a:gd name="T41" fmla="*/ 11 h 197"/>
                <a:gd name="T42" fmla="*/ 31 w 196"/>
                <a:gd name="T43" fmla="*/ 197 h 197"/>
                <a:gd name="T44" fmla="*/ 41 w 196"/>
                <a:gd name="T45" fmla="*/ 90 h 197"/>
                <a:gd name="T46" fmla="*/ 41 w 196"/>
                <a:gd name="T47" fmla="*/ 0 h 197"/>
                <a:gd name="T48" fmla="*/ 41 w 196"/>
                <a:gd name="T49" fmla="*/ 0 h 197"/>
                <a:gd name="T50" fmla="*/ 62 w 196"/>
                <a:gd name="T51" fmla="*/ 11 h 197"/>
                <a:gd name="T52" fmla="*/ 93 w 196"/>
                <a:gd name="T53" fmla="*/ 11 h 197"/>
                <a:gd name="T54" fmla="*/ 93 w 196"/>
                <a:gd name="T55" fmla="*/ 186 h 197"/>
                <a:gd name="T56" fmla="*/ 103 w 196"/>
                <a:gd name="T57" fmla="*/ 0 h 197"/>
                <a:gd name="T58" fmla="*/ 103 w 196"/>
                <a:gd name="T59" fmla="*/ 0 h 197"/>
                <a:gd name="T60" fmla="*/ 124 w 196"/>
                <a:gd name="T61" fmla="*/ 11 h 197"/>
                <a:gd name="T62" fmla="*/ 155 w 196"/>
                <a:gd name="T63" fmla="*/ 11 h 197"/>
                <a:gd name="T64" fmla="*/ 155 w 196"/>
                <a:gd name="T65" fmla="*/ 41 h 197"/>
                <a:gd name="T66" fmla="*/ 106 w 196"/>
                <a:gd name="T67" fmla="*/ 107 h 197"/>
                <a:gd name="T68" fmla="*/ 106 w 196"/>
                <a:gd name="T69" fmla="*/ 107 h 197"/>
                <a:gd name="T70" fmla="*/ 165 w 196"/>
                <a:gd name="T71" fmla="*/ 11 h 197"/>
                <a:gd name="T72" fmla="*/ 175 w 196"/>
                <a:gd name="T73" fmla="*/ 197 h 197"/>
                <a:gd name="T74" fmla="*/ 196 w 196"/>
                <a:gd name="T75" fmla="*/ 0 h 197"/>
                <a:gd name="T76" fmla="*/ 185 w 196"/>
                <a:gd name="T77" fmla="*/ 22 h 197"/>
                <a:gd name="T78" fmla="*/ 185 w 196"/>
                <a:gd name="T79" fmla="*/ 22 h 197"/>
                <a:gd name="T80" fmla="*/ 185 w 196"/>
                <a:gd name="T81" fmla="*/ 52 h 197"/>
                <a:gd name="T82" fmla="*/ 196 w 196"/>
                <a:gd name="T83" fmla="*/ 73 h 197"/>
                <a:gd name="T84" fmla="*/ 196 w 196"/>
                <a:gd name="T85" fmla="*/ 83 h 197"/>
                <a:gd name="T86" fmla="*/ 185 w 196"/>
                <a:gd name="T87" fmla="*/ 104 h 197"/>
                <a:gd name="T88" fmla="*/ 185 w 196"/>
                <a:gd name="T89" fmla="*/ 104 h 197"/>
                <a:gd name="T90" fmla="*/ 185 w 196"/>
                <a:gd name="T91" fmla="*/ 135 h 197"/>
                <a:gd name="T92" fmla="*/ 196 w 196"/>
                <a:gd name="T93" fmla="*/ 155 h 197"/>
                <a:gd name="T94" fmla="*/ 196 w 196"/>
                <a:gd name="T95" fmla="*/ 165 h 197"/>
                <a:gd name="T96" fmla="*/ 185 w 196"/>
                <a:gd name="T97" fmla="*/ 197 h 197"/>
                <a:gd name="T98" fmla="*/ 185 w 196"/>
                <a:gd name="T99"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6" h="197">
                  <a:moveTo>
                    <a:pt x="155" y="197"/>
                  </a:moveTo>
                  <a:lnTo>
                    <a:pt x="144" y="197"/>
                  </a:lnTo>
                  <a:lnTo>
                    <a:pt x="144" y="186"/>
                  </a:lnTo>
                  <a:lnTo>
                    <a:pt x="155" y="186"/>
                  </a:lnTo>
                  <a:lnTo>
                    <a:pt x="155" y="197"/>
                  </a:lnTo>
                  <a:close/>
                  <a:moveTo>
                    <a:pt x="134" y="197"/>
                  </a:moveTo>
                  <a:lnTo>
                    <a:pt x="124" y="197"/>
                  </a:lnTo>
                  <a:lnTo>
                    <a:pt x="124" y="186"/>
                  </a:lnTo>
                  <a:lnTo>
                    <a:pt x="134" y="186"/>
                  </a:lnTo>
                  <a:lnTo>
                    <a:pt x="134" y="197"/>
                  </a:lnTo>
                  <a:close/>
                  <a:moveTo>
                    <a:pt x="114" y="197"/>
                  </a:moveTo>
                  <a:lnTo>
                    <a:pt x="103" y="197"/>
                  </a:lnTo>
                  <a:lnTo>
                    <a:pt x="103" y="186"/>
                  </a:lnTo>
                  <a:lnTo>
                    <a:pt x="114" y="186"/>
                  </a:lnTo>
                  <a:lnTo>
                    <a:pt x="114" y="197"/>
                  </a:lnTo>
                  <a:close/>
                  <a:moveTo>
                    <a:pt x="72" y="197"/>
                  </a:moveTo>
                  <a:lnTo>
                    <a:pt x="62" y="197"/>
                  </a:lnTo>
                  <a:lnTo>
                    <a:pt x="62" y="186"/>
                  </a:lnTo>
                  <a:lnTo>
                    <a:pt x="72" y="186"/>
                  </a:lnTo>
                  <a:lnTo>
                    <a:pt x="72" y="197"/>
                  </a:lnTo>
                  <a:close/>
                  <a:moveTo>
                    <a:pt x="52" y="197"/>
                  </a:moveTo>
                  <a:lnTo>
                    <a:pt x="41" y="197"/>
                  </a:lnTo>
                  <a:lnTo>
                    <a:pt x="41" y="186"/>
                  </a:lnTo>
                  <a:lnTo>
                    <a:pt x="52" y="186"/>
                  </a:lnTo>
                  <a:lnTo>
                    <a:pt x="52" y="197"/>
                  </a:lnTo>
                  <a:close/>
                  <a:moveTo>
                    <a:pt x="90" y="156"/>
                  </a:moveTo>
                  <a:lnTo>
                    <a:pt x="41" y="156"/>
                  </a:lnTo>
                  <a:lnTo>
                    <a:pt x="41" y="107"/>
                  </a:lnTo>
                  <a:lnTo>
                    <a:pt x="90" y="107"/>
                  </a:lnTo>
                  <a:lnTo>
                    <a:pt x="90" y="156"/>
                  </a:lnTo>
                  <a:close/>
                  <a:moveTo>
                    <a:pt x="0" y="0"/>
                  </a:moveTo>
                  <a:lnTo>
                    <a:pt x="11" y="0"/>
                  </a:lnTo>
                  <a:lnTo>
                    <a:pt x="11" y="11"/>
                  </a:lnTo>
                  <a:lnTo>
                    <a:pt x="0" y="11"/>
                  </a:lnTo>
                  <a:lnTo>
                    <a:pt x="0" y="0"/>
                  </a:lnTo>
                  <a:close/>
                  <a:moveTo>
                    <a:pt x="0" y="22"/>
                  </a:moveTo>
                  <a:lnTo>
                    <a:pt x="11" y="22"/>
                  </a:lnTo>
                  <a:lnTo>
                    <a:pt x="11" y="32"/>
                  </a:lnTo>
                  <a:lnTo>
                    <a:pt x="0" y="32"/>
                  </a:lnTo>
                  <a:lnTo>
                    <a:pt x="0" y="22"/>
                  </a:lnTo>
                  <a:close/>
                  <a:moveTo>
                    <a:pt x="0" y="42"/>
                  </a:moveTo>
                  <a:lnTo>
                    <a:pt x="11" y="42"/>
                  </a:lnTo>
                  <a:lnTo>
                    <a:pt x="11" y="52"/>
                  </a:lnTo>
                  <a:lnTo>
                    <a:pt x="0" y="52"/>
                  </a:lnTo>
                  <a:lnTo>
                    <a:pt x="0" y="42"/>
                  </a:lnTo>
                  <a:close/>
                  <a:moveTo>
                    <a:pt x="0" y="62"/>
                  </a:moveTo>
                  <a:lnTo>
                    <a:pt x="11" y="62"/>
                  </a:lnTo>
                  <a:lnTo>
                    <a:pt x="11" y="73"/>
                  </a:lnTo>
                  <a:lnTo>
                    <a:pt x="0" y="73"/>
                  </a:lnTo>
                  <a:lnTo>
                    <a:pt x="0" y="62"/>
                  </a:lnTo>
                  <a:close/>
                  <a:moveTo>
                    <a:pt x="0" y="83"/>
                  </a:moveTo>
                  <a:lnTo>
                    <a:pt x="11" y="83"/>
                  </a:lnTo>
                  <a:lnTo>
                    <a:pt x="11" y="93"/>
                  </a:lnTo>
                  <a:lnTo>
                    <a:pt x="0" y="93"/>
                  </a:lnTo>
                  <a:lnTo>
                    <a:pt x="0" y="83"/>
                  </a:lnTo>
                  <a:close/>
                  <a:moveTo>
                    <a:pt x="0" y="104"/>
                  </a:moveTo>
                  <a:lnTo>
                    <a:pt x="11" y="104"/>
                  </a:lnTo>
                  <a:lnTo>
                    <a:pt x="11" y="114"/>
                  </a:lnTo>
                  <a:lnTo>
                    <a:pt x="0" y="114"/>
                  </a:lnTo>
                  <a:lnTo>
                    <a:pt x="0" y="104"/>
                  </a:lnTo>
                  <a:close/>
                  <a:moveTo>
                    <a:pt x="0" y="124"/>
                  </a:moveTo>
                  <a:lnTo>
                    <a:pt x="11" y="124"/>
                  </a:lnTo>
                  <a:lnTo>
                    <a:pt x="11" y="135"/>
                  </a:lnTo>
                  <a:lnTo>
                    <a:pt x="0" y="135"/>
                  </a:lnTo>
                  <a:lnTo>
                    <a:pt x="0" y="124"/>
                  </a:lnTo>
                  <a:close/>
                  <a:moveTo>
                    <a:pt x="0" y="145"/>
                  </a:moveTo>
                  <a:lnTo>
                    <a:pt x="11" y="145"/>
                  </a:lnTo>
                  <a:lnTo>
                    <a:pt x="11" y="155"/>
                  </a:lnTo>
                  <a:lnTo>
                    <a:pt x="0" y="155"/>
                  </a:lnTo>
                  <a:lnTo>
                    <a:pt x="0" y="145"/>
                  </a:lnTo>
                  <a:close/>
                  <a:moveTo>
                    <a:pt x="0" y="165"/>
                  </a:moveTo>
                  <a:lnTo>
                    <a:pt x="11" y="165"/>
                  </a:lnTo>
                  <a:lnTo>
                    <a:pt x="11" y="176"/>
                  </a:lnTo>
                  <a:lnTo>
                    <a:pt x="0" y="176"/>
                  </a:lnTo>
                  <a:lnTo>
                    <a:pt x="0" y="165"/>
                  </a:lnTo>
                  <a:close/>
                  <a:moveTo>
                    <a:pt x="0" y="186"/>
                  </a:moveTo>
                  <a:lnTo>
                    <a:pt x="11" y="186"/>
                  </a:lnTo>
                  <a:lnTo>
                    <a:pt x="11" y="197"/>
                  </a:lnTo>
                  <a:lnTo>
                    <a:pt x="0" y="197"/>
                  </a:lnTo>
                  <a:lnTo>
                    <a:pt x="0" y="186"/>
                  </a:lnTo>
                  <a:close/>
                  <a:moveTo>
                    <a:pt x="21" y="0"/>
                  </a:moveTo>
                  <a:lnTo>
                    <a:pt x="31" y="0"/>
                  </a:lnTo>
                  <a:lnTo>
                    <a:pt x="31" y="11"/>
                  </a:lnTo>
                  <a:lnTo>
                    <a:pt x="21" y="11"/>
                  </a:lnTo>
                  <a:lnTo>
                    <a:pt x="21" y="0"/>
                  </a:lnTo>
                  <a:close/>
                  <a:moveTo>
                    <a:pt x="21" y="186"/>
                  </a:moveTo>
                  <a:lnTo>
                    <a:pt x="31" y="186"/>
                  </a:lnTo>
                  <a:lnTo>
                    <a:pt x="31" y="197"/>
                  </a:lnTo>
                  <a:lnTo>
                    <a:pt x="21" y="197"/>
                  </a:lnTo>
                  <a:lnTo>
                    <a:pt x="21" y="186"/>
                  </a:lnTo>
                  <a:close/>
                  <a:moveTo>
                    <a:pt x="90" y="90"/>
                  </a:moveTo>
                  <a:lnTo>
                    <a:pt x="41" y="90"/>
                  </a:lnTo>
                  <a:lnTo>
                    <a:pt x="41" y="41"/>
                  </a:lnTo>
                  <a:lnTo>
                    <a:pt x="90" y="41"/>
                  </a:lnTo>
                  <a:lnTo>
                    <a:pt x="90" y="90"/>
                  </a:lnTo>
                  <a:close/>
                  <a:moveTo>
                    <a:pt x="41" y="0"/>
                  </a:moveTo>
                  <a:lnTo>
                    <a:pt x="52" y="0"/>
                  </a:lnTo>
                  <a:lnTo>
                    <a:pt x="52" y="11"/>
                  </a:lnTo>
                  <a:lnTo>
                    <a:pt x="41" y="11"/>
                  </a:lnTo>
                  <a:lnTo>
                    <a:pt x="41" y="0"/>
                  </a:lnTo>
                  <a:close/>
                  <a:moveTo>
                    <a:pt x="62" y="0"/>
                  </a:moveTo>
                  <a:lnTo>
                    <a:pt x="72" y="0"/>
                  </a:lnTo>
                  <a:lnTo>
                    <a:pt x="72" y="11"/>
                  </a:lnTo>
                  <a:lnTo>
                    <a:pt x="62" y="11"/>
                  </a:lnTo>
                  <a:lnTo>
                    <a:pt x="62" y="0"/>
                  </a:lnTo>
                  <a:close/>
                  <a:moveTo>
                    <a:pt x="82" y="0"/>
                  </a:moveTo>
                  <a:lnTo>
                    <a:pt x="93" y="0"/>
                  </a:lnTo>
                  <a:lnTo>
                    <a:pt x="93" y="11"/>
                  </a:lnTo>
                  <a:lnTo>
                    <a:pt x="82" y="11"/>
                  </a:lnTo>
                  <a:lnTo>
                    <a:pt x="82" y="0"/>
                  </a:lnTo>
                  <a:close/>
                  <a:moveTo>
                    <a:pt x="82" y="186"/>
                  </a:moveTo>
                  <a:lnTo>
                    <a:pt x="93" y="186"/>
                  </a:lnTo>
                  <a:lnTo>
                    <a:pt x="93" y="197"/>
                  </a:lnTo>
                  <a:lnTo>
                    <a:pt x="82" y="197"/>
                  </a:lnTo>
                  <a:lnTo>
                    <a:pt x="82" y="186"/>
                  </a:lnTo>
                  <a:close/>
                  <a:moveTo>
                    <a:pt x="103" y="0"/>
                  </a:moveTo>
                  <a:lnTo>
                    <a:pt x="114" y="0"/>
                  </a:lnTo>
                  <a:lnTo>
                    <a:pt x="114" y="11"/>
                  </a:lnTo>
                  <a:lnTo>
                    <a:pt x="103" y="11"/>
                  </a:lnTo>
                  <a:lnTo>
                    <a:pt x="103" y="0"/>
                  </a:lnTo>
                  <a:close/>
                  <a:moveTo>
                    <a:pt x="124" y="0"/>
                  </a:moveTo>
                  <a:lnTo>
                    <a:pt x="134" y="0"/>
                  </a:lnTo>
                  <a:lnTo>
                    <a:pt x="134" y="11"/>
                  </a:lnTo>
                  <a:lnTo>
                    <a:pt x="124" y="11"/>
                  </a:lnTo>
                  <a:lnTo>
                    <a:pt x="124" y="0"/>
                  </a:lnTo>
                  <a:close/>
                  <a:moveTo>
                    <a:pt x="144" y="0"/>
                  </a:moveTo>
                  <a:lnTo>
                    <a:pt x="155" y="0"/>
                  </a:lnTo>
                  <a:lnTo>
                    <a:pt x="155" y="11"/>
                  </a:lnTo>
                  <a:lnTo>
                    <a:pt x="144" y="11"/>
                  </a:lnTo>
                  <a:lnTo>
                    <a:pt x="144" y="0"/>
                  </a:lnTo>
                  <a:close/>
                  <a:moveTo>
                    <a:pt x="106" y="41"/>
                  </a:moveTo>
                  <a:lnTo>
                    <a:pt x="155" y="41"/>
                  </a:lnTo>
                  <a:lnTo>
                    <a:pt x="155" y="90"/>
                  </a:lnTo>
                  <a:lnTo>
                    <a:pt x="106" y="90"/>
                  </a:lnTo>
                  <a:lnTo>
                    <a:pt x="106" y="41"/>
                  </a:lnTo>
                  <a:close/>
                  <a:moveTo>
                    <a:pt x="106" y="107"/>
                  </a:moveTo>
                  <a:lnTo>
                    <a:pt x="155" y="107"/>
                  </a:lnTo>
                  <a:lnTo>
                    <a:pt x="155" y="156"/>
                  </a:lnTo>
                  <a:lnTo>
                    <a:pt x="106" y="156"/>
                  </a:lnTo>
                  <a:lnTo>
                    <a:pt x="106" y="107"/>
                  </a:lnTo>
                  <a:close/>
                  <a:moveTo>
                    <a:pt x="165" y="0"/>
                  </a:moveTo>
                  <a:lnTo>
                    <a:pt x="175" y="0"/>
                  </a:lnTo>
                  <a:lnTo>
                    <a:pt x="175" y="11"/>
                  </a:lnTo>
                  <a:lnTo>
                    <a:pt x="165" y="11"/>
                  </a:lnTo>
                  <a:lnTo>
                    <a:pt x="165" y="0"/>
                  </a:lnTo>
                  <a:close/>
                  <a:moveTo>
                    <a:pt x="165" y="186"/>
                  </a:moveTo>
                  <a:lnTo>
                    <a:pt x="175" y="186"/>
                  </a:lnTo>
                  <a:lnTo>
                    <a:pt x="175" y="197"/>
                  </a:lnTo>
                  <a:lnTo>
                    <a:pt x="165" y="197"/>
                  </a:lnTo>
                  <a:lnTo>
                    <a:pt x="165" y="186"/>
                  </a:lnTo>
                  <a:close/>
                  <a:moveTo>
                    <a:pt x="185" y="0"/>
                  </a:moveTo>
                  <a:lnTo>
                    <a:pt x="196" y="0"/>
                  </a:lnTo>
                  <a:lnTo>
                    <a:pt x="196" y="11"/>
                  </a:lnTo>
                  <a:lnTo>
                    <a:pt x="185" y="11"/>
                  </a:lnTo>
                  <a:lnTo>
                    <a:pt x="185" y="0"/>
                  </a:lnTo>
                  <a:close/>
                  <a:moveTo>
                    <a:pt x="185" y="22"/>
                  </a:moveTo>
                  <a:lnTo>
                    <a:pt x="196" y="22"/>
                  </a:lnTo>
                  <a:lnTo>
                    <a:pt x="196" y="32"/>
                  </a:lnTo>
                  <a:lnTo>
                    <a:pt x="185" y="32"/>
                  </a:lnTo>
                  <a:lnTo>
                    <a:pt x="185" y="22"/>
                  </a:lnTo>
                  <a:close/>
                  <a:moveTo>
                    <a:pt x="185" y="42"/>
                  </a:moveTo>
                  <a:lnTo>
                    <a:pt x="196" y="42"/>
                  </a:lnTo>
                  <a:lnTo>
                    <a:pt x="196" y="52"/>
                  </a:lnTo>
                  <a:lnTo>
                    <a:pt x="185" y="52"/>
                  </a:lnTo>
                  <a:lnTo>
                    <a:pt x="185" y="42"/>
                  </a:lnTo>
                  <a:close/>
                  <a:moveTo>
                    <a:pt x="185" y="62"/>
                  </a:moveTo>
                  <a:lnTo>
                    <a:pt x="196" y="62"/>
                  </a:lnTo>
                  <a:lnTo>
                    <a:pt x="196" y="73"/>
                  </a:lnTo>
                  <a:lnTo>
                    <a:pt x="185" y="73"/>
                  </a:lnTo>
                  <a:lnTo>
                    <a:pt x="185" y="62"/>
                  </a:lnTo>
                  <a:close/>
                  <a:moveTo>
                    <a:pt x="185" y="83"/>
                  </a:moveTo>
                  <a:lnTo>
                    <a:pt x="196" y="83"/>
                  </a:lnTo>
                  <a:lnTo>
                    <a:pt x="196" y="93"/>
                  </a:lnTo>
                  <a:lnTo>
                    <a:pt x="185" y="93"/>
                  </a:lnTo>
                  <a:lnTo>
                    <a:pt x="185" y="83"/>
                  </a:lnTo>
                  <a:close/>
                  <a:moveTo>
                    <a:pt x="185" y="104"/>
                  </a:moveTo>
                  <a:lnTo>
                    <a:pt x="196" y="104"/>
                  </a:lnTo>
                  <a:lnTo>
                    <a:pt x="196" y="114"/>
                  </a:lnTo>
                  <a:lnTo>
                    <a:pt x="185" y="114"/>
                  </a:lnTo>
                  <a:lnTo>
                    <a:pt x="185" y="104"/>
                  </a:lnTo>
                  <a:close/>
                  <a:moveTo>
                    <a:pt x="185" y="124"/>
                  </a:moveTo>
                  <a:lnTo>
                    <a:pt x="196" y="124"/>
                  </a:lnTo>
                  <a:lnTo>
                    <a:pt x="196" y="135"/>
                  </a:lnTo>
                  <a:lnTo>
                    <a:pt x="185" y="135"/>
                  </a:lnTo>
                  <a:lnTo>
                    <a:pt x="185" y="124"/>
                  </a:lnTo>
                  <a:close/>
                  <a:moveTo>
                    <a:pt x="185" y="145"/>
                  </a:moveTo>
                  <a:lnTo>
                    <a:pt x="196" y="145"/>
                  </a:lnTo>
                  <a:lnTo>
                    <a:pt x="196" y="155"/>
                  </a:lnTo>
                  <a:lnTo>
                    <a:pt x="185" y="155"/>
                  </a:lnTo>
                  <a:lnTo>
                    <a:pt x="185" y="145"/>
                  </a:lnTo>
                  <a:close/>
                  <a:moveTo>
                    <a:pt x="185" y="165"/>
                  </a:moveTo>
                  <a:lnTo>
                    <a:pt x="196" y="165"/>
                  </a:lnTo>
                  <a:lnTo>
                    <a:pt x="196" y="176"/>
                  </a:lnTo>
                  <a:lnTo>
                    <a:pt x="185" y="176"/>
                  </a:lnTo>
                  <a:lnTo>
                    <a:pt x="185" y="165"/>
                  </a:lnTo>
                  <a:close/>
                  <a:moveTo>
                    <a:pt x="185" y="197"/>
                  </a:moveTo>
                  <a:lnTo>
                    <a:pt x="185" y="186"/>
                  </a:lnTo>
                  <a:lnTo>
                    <a:pt x="196" y="186"/>
                  </a:lnTo>
                  <a:lnTo>
                    <a:pt x="196" y="197"/>
                  </a:lnTo>
                  <a:lnTo>
                    <a:pt x="185" y="197"/>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4803450" y="2576884"/>
            <a:ext cx="933123" cy="933126"/>
            <a:chOff x="4803450" y="2576884"/>
            <a:chExt cx="933123" cy="933126"/>
          </a:xfrm>
        </p:grpSpPr>
        <p:sp>
          <p:nvSpPr>
            <p:cNvPr id="19" name="Diamond 18"/>
            <p:cNvSpPr/>
            <p:nvPr/>
          </p:nvSpPr>
          <p:spPr>
            <a:xfrm>
              <a:off x="4803450"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240"/>
            <p:cNvSpPr>
              <a:spLocks noEditPoints="1"/>
            </p:cNvSpPr>
            <p:nvPr/>
          </p:nvSpPr>
          <p:spPr bwMode="auto">
            <a:xfrm>
              <a:off x="5123961" y="2897397"/>
              <a:ext cx="292100" cy="292100"/>
            </a:xfrm>
            <a:custGeom>
              <a:avLst/>
              <a:gdLst>
                <a:gd name="T0" fmla="*/ 264 w 270"/>
                <a:gd name="T1" fmla="*/ 226 h 270"/>
                <a:gd name="T2" fmla="*/ 215 w 270"/>
                <a:gd name="T3" fmla="*/ 178 h 270"/>
                <a:gd name="T4" fmla="*/ 195 w 270"/>
                <a:gd name="T5" fmla="*/ 178 h 270"/>
                <a:gd name="T6" fmla="*/ 174 w 270"/>
                <a:gd name="T7" fmla="*/ 157 h 270"/>
                <a:gd name="T8" fmla="*/ 166 w 270"/>
                <a:gd name="T9" fmla="*/ 36 h 270"/>
                <a:gd name="T10" fmla="*/ 36 w 270"/>
                <a:gd name="T11" fmla="*/ 36 h 270"/>
                <a:gd name="T12" fmla="*/ 36 w 270"/>
                <a:gd name="T13" fmla="*/ 166 h 270"/>
                <a:gd name="T14" fmla="*/ 157 w 270"/>
                <a:gd name="T15" fmla="*/ 174 h 270"/>
                <a:gd name="T16" fmla="*/ 178 w 270"/>
                <a:gd name="T17" fmla="*/ 195 h 270"/>
                <a:gd name="T18" fmla="*/ 178 w 270"/>
                <a:gd name="T19" fmla="*/ 215 h 270"/>
                <a:gd name="T20" fmla="*/ 227 w 270"/>
                <a:gd name="T21" fmla="*/ 264 h 270"/>
                <a:gd name="T22" fmla="*/ 256 w 270"/>
                <a:gd name="T23" fmla="*/ 256 h 270"/>
                <a:gd name="T24" fmla="*/ 264 w 270"/>
                <a:gd name="T25" fmla="*/ 226 h 270"/>
                <a:gd name="T26" fmla="*/ 50 w 270"/>
                <a:gd name="T27" fmla="*/ 152 h 270"/>
                <a:gd name="T28" fmla="*/ 50 w 270"/>
                <a:gd name="T29" fmla="*/ 49 h 270"/>
                <a:gd name="T30" fmla="*/ 153 w 270"/>
                <a:gd name="T31" fmla="*/ 49 h 270"/>
                <a:gd name="T32" fmla="*/ 153 w 270"/>
                <a:gd name="T33" fmla="*/ 152 h 270"/>
                <a:gd name="T34" fmla="*/ 50 w 270"/>
                <a:gd name="T35"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70">
                  <a:moveTo>
                    <a:pt x="264" y="226"/>
                  </a:moveTo>
                  <a:cubicBezTo>
                    <a:pt x="215" y="178"/>
                    <a:pt x="215" y="178"/>
                    <a:pt x="215" y="178"/>
                  </a:cubicBezTo>
                  <a:cubicBezTo>
                    <a:pt x="211" y="173"/>
                    <a:pt x="203" y="174"/>
                    <a:pt x="195" y="178"/>
                  </a:cubicBezTo>
                  <a:cubicBezTo>
                    <a:pt x="174" y="157"/>
                    <a:pt x="174" y="157"/>
                    <a:pt x="174" y="157"/>
                  </a:cubicBezTo>
                  <a:cubicBezTo>
                    <a:pt x="202" y="121"/>
                    <a:pt x="199" y="69"/>
                    <a:pt x="166" y="36"/>
                  </a:cubicBezTo>
                  <a:cubicBezTo>
                    <a:pt x="130" y="0"/>
                    <a:pt x="72" y="0"/>
                    <a:pt x="36" y="36"/>
                  </a:cubicBezTo>
                  <a:cubicBezTo>
                    <a:pt x="0" y="72"/>
                    <a:pt x="0" y="130"/>
                    <a:pt x="36" y="166"/>
                  </a:cubicBezTo>
                  <a:cubicBezTo>
                    <a:pt x="69" y="199"/>
                    <a:pt x="121" y="202"/>
                    <a:pt x="157" y="174"/>
                  </a:cubicBezTo>
                  <a:cubicBezTo>
                    <a:pt x="178" y="195"/>
                    <a:pt x="178" y="195"/>
                    <a:pt x="178" y="195"/>
                  </a:cubicBezTo>
                  <a:cubicBezTo>
                    <a:pt x="174" y="203"/>
                    <a:pt x="174" y="211"/>
                    <a:pt x="178" y="215"/>
                  </a:cubicBezTo>
                  <a:cubicBezTo>
                    <a:pt x="227" y="264"/>
                    <a:pt x="227" y="264"/>
                    <a:pt x="227" y="264"/>
                  </a:cubicBezTo>
                  <a:cubicBezTo>
                    <a:pt x="233" y="270"/>
                    <a:pt x="246" y="266"/>
                    <a:pt x="256" y="256"/>
                  </a:cubicBezTo>
                  <a:cubicBezTo>
                    <a:pt x="267" y="246"/>
                    <a:pt x="270" y="233"/>
                    <a:pt x="264" y="226"/>
                  </a:cubicBezTo>
                  <a:close/>
                  <a:moveTo>
                    <a:pt x="50" y="152"/>
                  </a:moveTo>
                  <a:cubicBezTo>
                    <a:pt x="21" y="124"/>
                    <a:pt x="21" y="78"/>
                    <a:pt x="50" y="49"/>
                  </a:cubicBezTo>
                  <a:cubicBezTo>
                    <a:pt x="78" y="21"/>
                    <a:pt x="124" y="21"/>
                    <a:pt x="153" y="49"/>
                  </a:cubicBezTo>
                  <a:cubicBezTo>
                    <a:pt x="181" y="78"/>
                    <a:pt x="181" y="124"/>
                    <a:pt x="153" y="152"/>
                  </a:cubicBezTo>
                  <a:cubicBezTo>
                    <a:pt x="124" y="181"/>
                    <a:pt x="78" y="181"/>
                    <a:pt x="50" y="152"/>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6269435" y="2576884"/>
            <a:ext cx="933123" cy="933126"/>
            <a:chOff x="6269435" y="2576884"/>
            <a:chExt cx="933123" cy="933126"/>
          </a:xfrm>
        </p:grpSpPr>
        <p:sp>
          <p:nvSpPr>
            <p:cNvPr id="22" name="Diamond 21"/>
            <p:cNvSpPr/>
            <p:nvPr/>
          </p:nvSpPr>
          <p:spPr>
            <a:xfrm>
              <a:off x="6269435"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199"/>
            <p:cNvSpPr>
              <a:spLocks/>
            </p:cNvSpPr>
            <p:nvPr/>
          </p:nvSpPr>
          <p:spPr bwMode="auto">
            <a:xfrm>
              <a:off x="6517569" y="2923975"/>
              <a:ext cx="436855" cy="238944"/>
            </a:xfrm>
            <a:custGeom>
              <a:avLst/>
              <a:gdLst>
                <a:gd name="T0" fmla="*/ 236 w 266"/>
                <a:gd name="T1" fmla="*/ 83 h 146"/>
                <a:gd name="T2" fmla="*/ 182 w 266"/>
                <a:gd name="T3" fmla="*/ 33 h 146"/>
                <a:gd name="T4" fmla="*/ 152 w 266"/>
                <a:gd name="T5" fmla="*/ 42 h 146"/>
                <a:gd name="T6" fmla="*/ 98 w 266"/>
                <a:gd name="T7" fmla="*/ 0 h 146"/>
                <a:gd name="T8" fmla="*/ 42 w 266"/>
                <a:gd name="T9" fmla="*/ 55 h 146"/>
                <a:gd name="T10" fmla="*/ 43 w 266"/>
                <a:gd name="T11" fmla="*/ 62 h 146"/>
                <a:gd name="T12" fmla="*/ 42 w 266"/>
                <a:gd name="T13" fmla="*/ 62 h 146"/>
                <a:gd name="T14" fmla="*/ 0 w 266"/>
                <a:gd name="T15" fmla="*/ 104 h 146"/>
                <a:gd name="T16" fmla="*/ 40 w 266"/>
                <a:gd name="T17" fmla="*/ 146 h 146"/>
                <a:gd name="T18" fmla="*/ 40 w 266"/>
                <a:gd name="T19" fmla="*/ 146 h 146"/>
                <a:gd name="T20" fmla="*/ 233 w 266"/>
                <a:gd name="T21" fmla="*/ 146 h 146"/>
                <a:gd name="T22" fmla="*/ 233 w 266"/>
                <a:gd name="T23" fmla="*/ 146 h 146"/>
                <a:gd name="T24" fmla="*/ 234 w 266"/>
                <a:gd name="T25" fmla="*/ 146 h 146"/>
                <a:gd name="T26" fmla="*/ 266 w 266"/>
                <a:gd name="T27" fmla="*/ 114 h 146"/>
                <a:gd name="T28" fmla="*/ 236 w 266"/>
                <a:gd name="T29" fmla="*/ 8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6" h="146">
                  <a:moveTo>
                    <a:pt x="236" y="83"/>
                  </a:moveTo>
                  <a:cubicBezTo>
                    <a:pt x="234" y="55"/>
                    <a:pt x="210" y="33"/>
                    <a:pt x="182" y="33"/>
                  </a:cubicBezTo>
                  <a:cubicBezTo>
                    <a:pt x="171" y="33"/>
                    <a:pt x="160" y="36"/>
                    <a:pt x="152" y="42"/>
                  </a:cubicBezTo>
                  <a:cubicBezTo>
                    <a:pt x="146" y="18"/>
                    <a:pt x="124" y="0"/>
                    <a:pt x="98" y="0"/>
                  </a:cubicBezTo>
                  <a:cubicBezTo>
                    <a:pt x="67" y="0"/>
                    <a:pt x="42" y="25"/>
                    <a:pt x="42" y="55"/>
                  </a:cubicBezTo>
                  <a:cubicBezTo>
                    <a:pt x="42" y="58"/>
                    <a:pt x="42" y="60"/>
                    <a:pt x="43" y="62"/>
                  </a:cubicBezTo>
                  <a:cubicBezTo>
                    <a:pt x="42" y="62"/>
                    <a:pt x="42" y="62"/>
                    <a:pt x="42" y="62"/>
                  </a:cubicBezTo>
                  <a:cubicBezTo>
                    <a:pt x="19" y="62"/>
                    <a:pt x="0" y="81"/>
                    <a:pt x="0" y="104"/>
                  </a:cubicBezTo>
                  <a:cubicBezTo>
                    <a:pt x="0" y="127"/>
                    <a:pt x="17" y="145"/>
                    <a:pt x="40" y="146"/>
                  </a:cubicBezTo>
                  <a:cubicBezTo>
                    <a:pt x="40" y="146"/>
                    <a:pt x="40" y="146"/>
                    <a:pt x="40" y="146"/>
                  </a:cubicBezTo>
                  <a:cubicBezTo>
                    <a:pt x="233" y="146"/>
                    <a:pt x="233" y="146"/>
                    <a:pt x="233" y="146"/>
                  </a:cubicBezTo>
                  <a:cubicBezTo>
                    <a:pt x="233" y="146"/>
                    <a:pt x="233" y="146"/>
                    <a:pt x="233" y="146"/>
                  </a:cubicBezTo>
                  <a:cubicBezTo>
                    <a:pt x="234" y="146"/>
                    <a:pt x="234" y="146"/>
                    <a:pt x="234" y="146"/>
                  </a:cubicBezTo>
                  <a:cubicBezTo>
                    <a:pt x="252" y="146"/>
                    <a:pt x="266" y="132"/>
                    <a:pt x="266" y="114"/>
                  </a:cubicBezTo>
                  <a:cubicBezTo>
                    <a:pt x="266" y="97"/>
                    <a:pt x="253" y="83"/>
                    <a:pt x="236" y="8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7735420" y="2576884"/>
            <a:ext cx="933123" cy="933126"/>
            <a:chOff x="7735420" y="2576884"/>
            <a:chExt cx="933123" cy="933126"/>
          </a:xfrm>
        </p:grpSpPr>
        <p:sp>
          <p:nvSpPr>
            <p:cNvPr id="25" name="Diamond 24"/>
            <p:cNvSpPr/>
            <p:nvPr/>
          </p:nvSpPr>
          <p:spPr>
            <a:xfrm>
              <a:off x="7735420" y="2576884"/>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a:off x="8034500" y="2876760"/>
              <a:ext cx="334963" cy="333375"/>
              <a:chOff x="5541963" y="2686843"/>
              <a:chExt cx="334963" cy="333375"/>
            </a:xfrm>
            <a:solidFill>
              <a:schemeClr val="accent2"/>
            </a:solidFill>
          </p:grpSpPr>
          <p:sp>
            <p:nvSpPr>
              <p:cNvPr id="34" name="Freeform 193"/>
              <p:cNvSpPr>
                <a:spLocks/>
              </p:cNvSpPr>
              <p:nvPr/>
            </p:nvSpPr>
            <p:spPr bwMode="auto">
              <a:xfrm>
                <a:off x="5597525" y="2785268"/>
                <a:ext cx="177800" cy="177800"/>
              </a:xfrm>
              <a:custGeom>
                <a:avLst/>
                <a:gdLst>
                  <a:gd name="T0" fmla="*/ 94 w 165"/>
                  <a:gd name="T1" fmla="*/ 0 h 165"/>
                  <a:gd name="T2" fmla="*/ 0 w 165"/>
                  <a:gd name="T3" fmla="*/ 95 h 165"/>
                  <a:gd name="T4" fmla="*/ 29 w 165"/>
                  <a:gd name="T5" fmla="*/ 102 h 165"/>
                  <a:gd name="T6" fmla="*/ 62 w 165"/>
                  <a:gd name="T7" fmla="*/ 134 h 165"/>
                  <a:gd name="T8" fmla="*/ 71 w 165"/>
                  <a:gd name="T9" fmla="*/ 165 h 165"/>
                  <a:gd name="T10" fmla="*/ 165 w 165"/>
                  <a:gd name="T11" fmla="*/ 70 h 165"/>
                  <a:gd name="T12" fmla="*/ 138 w 165"/>
                  <a:gd name="T13" fmla="*/ 26 h 165"/>
                  <a:gd name="T14" fmla="*/ 94 w 165"/>
                  <a:gd name="T15" fmla="*/ 0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65">
                    <a:moveTo>
                      <a:pt x="94" y="0"/>
                    </a:moveTo>
                    <a:cubicBezTo>
                      <a:pt x="0" y="95"/>
                      <a:pt x="0" y="95"/>
                      <a:pt x="0" y="95"/>
                    </a:cubicBezTo>
                    <a:cubicBezTo>
                      <a:pt x="0" y="95"/>
                      <a:pt x="8" y="103"/>
                      <a:pt x="29" y="102"/>
                    </a:cubicBezTo>
                    <a:cubicBezTo>
                      <a:pt x="33" y="111"/>
                      <a:pt x="38" y="122"/>
                      <a:pt x="62" y="134"/>
                    </a:cubicBezTo>
                    <a:cubicBezTo>
                      <a:pt x="61" y="154"/>
                      <a:pt x="71" y="165"/>
                      <a:pt x="71" y="165"/>
                    </a:cubicBezTo>
                    <a:cubicBezTo>
                      <a:pt x="165" y="70"/>
                      <a:pt x="165" y="70"/>
                      <a:pt x="165" y="70"/>
                    </a:cubicBezTo>
                    <a:cubicBezTo>
                      <a:pt x="164" y="57"/>
                      <a:pt x="154" y="41"/>
                      <a:pt x="138" y="26"/>
                    </a:cubicBezTo>
                    <a:cubicBezTo>
                      <a:pt x="117" y="5"/>
                      <a:pt x="100" y="1"/>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4"/>
              <p:cNvSpPr>
                <a:spLocks/>
              </p:cNvSpPr>
              <p:nvPr/>
            </p:nvSpPr>
            <p:spPr bwMode="auto">
              <a:xfrm>
                <a:off x="5761038" y="2686843"/>
                <a:ext cx="115888" cy="111125"/>
              </a:xfrm>
              <a:custGeom>
                <a:avLst/>
                <a:gdLst>
                  <a:gd name="T0" fmla="*/ 78 w 106"/>
                  <a:gd name="T1" fmla="*/ 23 h 103"/>
                  <a:gd name="T2" fmla="*/ 22 w 106"/>
                  <a:gd name="T3" fmla="*/ 16 h 103"/>
                  <a:gd name="T4" fmla="*/ 0 w 106"/>
                  <a:gd name="T5" fmla="*/ 35 h 103"/>
                  <a:gd name="T6" fmla="*/ 46 w 106"/>
                  <a:gd name="T7" fmla="*/ 58 h 103"/>
                  <a:gd name="T8" fmla="*/ 69 w 106"/>
                  <a:gd name="T9" fmla="*/ 103 h 103"/>
                  <a:gd name="T10" fmla="*/ 87 w 106"/>
                  <a:gd name="T11" fmla="*/ 79 h 103"/>
                  <a:gd name="T12" fmla="*/ 78 w 106"/>
                  <a:gd name="T13" fmla="*/ 23 h 103"/>
                </a:gdLst>
                <a:ahLst/>
                <a:cxnLst>
                  <a:cxn ang="0">
                    <a:pos x="T0" y="T1"/>
                  </a:cxn>
                  <a:cxn ang="0">
                    <a:pos x="T2" y="T3"/>
                  </a:cxn>
                  <a:cxn ang="0">
                    <a:pos x="T4" y="T5"/>
                  </a:cxn>
                  <a:cxn ang="0">
                    <a:pos x="T6" y="T7"/>
                  </a:cxn>
                  <a:cxn ang="0">
                    <a:pos x="T8" y="T9"/>
                  </a:cxn>
                  <a:cxn ang="0">
                    <a:pos x="T10" y="T11"/>
                  </a:cxn>
                  <a:cxn ang="0">
                    <a:pos x="T12" y="T13"/>
                  </a:cxn>
                </a:cxnLst>
                <a:rect l="0" t="0" r="r" b="b"/>
                <a:pathLst>
                  <a:path w="106" h="103">
                    <a:moveTo>
                      <a:pt x="78" y="23"/>
                    </a:moveTo>
                    <a:cubicBezTo>
                      <a:pt x="51" y="0"/>
                      <a:pt x="31" y="7"/>
                      <a:pt x="22" y="16"/>
                    </a:cubicBezTo>
                    <a:cubicBezTo>
                      <a:pt x="18" y="20"/>
                      <a:pt x="8" y="28"/>
                      <a:pt x="0" y="35"/>
                    </a:cubicBezTo>
                    <a:cubicBezTo>
                      <a:pt x="9" y="35"/>
                      <a:pt x="26" y="39"/>
                      <a:pt x="46" y="58"/>
                    </a:cubicBezTo>
                    <a:cubicBezTo>
                      <a:pt x="65" y="77"/>
                      <a:pt x="69" y="94"/>
                      <a:pt x="69" y="103"/>
                    </a:cubicBezTo>
                    <a:cubicBezTo>
                      <a:pt x="75" y="94"/>
                      <a:pt x="86" y="81"/>
                      <a:pt x="87" y="79"/>
                    </a:cubicBezTo>
                    <a:cubicBezTo>
                      <a:pt x="98" y="68"/>
                      <a:pt x="106" y="46"/>
                      <a:pt x="7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95"/>
              <p:cNvSpPr>
                <a:spLocks/>
              </p:cNvSpPr>
              <p:nvPr/>
            </p:nvSpPr>
            <p:spPr bwMode="auto">
              <a:xfrm>
                <a:off x="5541963" y="2902743"/>
                <a:ext cx="117475" cy="117475"/>
              </a:xfrm>
              <a:custGeom>
                <a:avLst/>
                <a:gdLst>
                  <a:gd name="T0" fmla="*/ 66 w 108"/>
                  <a:gd name="T1" fmla="*/ 4 h 108"/>
                  <a:gd name="T2" fmla="*/ 43 w 108"/>
                  <a:gd name="T3" fmla="*/ 0 h 108"/>
                  <a:gd name="T4" fmla="*/ 0 w 108"/>
                  <a:gd name="T5" fmla="*/ 108 h 108"/>
                  <a:gd name="T6" fmla="*/ 108 w 108"/>
                  <a:gd name="T7" fmla="*/ 63 h 108"/>
                  <a:gd name="T8" fmla="*/ 100 w 108"/>
                  <a:gd name="T9" fmla="*/ 37 h 108"/>
                  <a:gd name="T10" fmla="*/ 66 w 108"/>
                  <a:gd name="T11" fmla="*/ 4 h 108"/>
                </a:gdLst>
                <a:ahLst/>
                <a:cxnLst>
                  <a:cxn ang="0">
                    <a:pos x="T0" y="T1"/>
                  </a:cxn>
                  <a:cxn ang="0">
                    <a:pos x="T2" y="T3"/>
                  </a:cxn>
                  <a:cxn ang="0">
                    <a:pos x="T4" y="T5"/>
                  </a:cxn>
                  <a:cxn ang="0">
                    <a:pos x="T6" y="T7"/>
                  </a:cxn>
                  <a:cxn ang="0">
                    <a:pos x="T8" y="T9"/>
                  </a:cxn>
                  <a:cxn ang="0">
                    <a:pos x="T10" y="T11"/>
                  </a:cxn>
                </a:cxnLst>
                <a:rect l="0" t="0" r="r" b="b"/>
                <a:pathLst>
                  <a:path w="108" h="108">
                    <a:moveTo>
                      <a:pt x="66" y="4"/>
                    </a:moveTo>
                    <a:cubicBezTo>
                      <a:pt x="48" y="4"/>
                      <a:pt x="43" y="0"/>
                      <a:pt x="43" y="0"/>
                    </a:cubicBezTo>
                    <a:cubicBezTo>
                      <a:pt x="0" y="108"/>
                      <a:pt x="0" y="108"/>
                      <a:pt x="0" y="108"/>
                    </a:cubicBezTo>
                    <a:cubicBezTo>
                      <a:pt x="108" y="63"/>
                      <a:pt x="108" y="63"/>
                      <a:pt x="108" y="63"/>
                    </a:cubicBezTo>
                    <a:cubicBezTo>
                      <a:pt x="108" y="63"/>
                      <a:pt x="99" y="46"/>
                      <a:pt x="100" y="37"/>
                    </a:cubicBezTo>
                    <a:cubicBezTo>
                      <a:pt x="92" y="35"/>
                      <a:pt x="72" y="23"/>
                      <a:pt x="6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96"/>
              <p:cNvSpPr>
                <a:spLocks/>
              </p:cNvSpPr>
              <p:nvPr/>
            </p:nvSpPr>
            <p:spPr bwMode="auto">
              <a:xfrm>
                <a:off x="5737225" y="2734468"/>
                <a:ext cx="88900" cy="87313"/>
              </a:xfrm>
              <a:custGeom>
                <a:avLst/>
                <a:gdLst>
                  <a:gd name="T0" fmla="*/ 11 w 83"/>
                  <a:gd name="T1" fmla="*/ 1 h 81"/>
                  <a:gd name="T2" fmla="*/ 0 w 83"/>
                  <a:gd name="T3" fmla="*/ 11 h 81"/>
                  <a:gd name="T4" fmla="*/ 45 w 83"/>
                  <a:gd name="T5" fmla="*/ 39 h 81"/>
                  <a:gd name="T6" fmla="*/ 70 w 83"/>
                  <a:gd name="T7" fmla="*/ 81 h 81"/>
                  <a:gd name="T8" fmla="*/ 80 w 83"/>
                  <a:gd name="T9" fmla="*/ 71 h 81"/>
                  <a:gd name="T10" fmla="*/ 57 w 83"/>
                  <a:gd name="T11" fmla="*/ 26 h 81"/>
                  <a:gd name="T12" fmla="*/ 11 w 83"/>
                  <a:gd name="T13" fmla="*/ 1 h 81"/>
                </a:gdLst>
                <a:ahLst/>
                <a:cxnLst>
                  <a:cxn ang="0">
                    <a:pos x="T0" y="T1"/>
                  </a:cxn>
                  <a:cxn ang="0">
                    <a:pos x="T2" y="T3"/>
                  </a:cxn>
                  <a:cxn ang="0">
                    <a:pos x="T4" y="T5"/>
                  </a:cxn>
                  <a:cxn ang="0">
                    <a:pos x="T6" y="T7"/>
                  </a:cxn>
                  <a:cxn ang="0">
                    <a:pos x="T8" y="T9"/>
                  </a:cxn>
                  <a:cxn ang="0">
                    <a:pos x="T10" y="T11"/>
                  </a:cxn>
                  <a:cxn ang="0">
                    <a:pos x="T12" y="T13"/>
                  </a:cxn>
                </a:cxnLst>
                <a:rect l="0" t="0" r="r" b="b"/>
                <a:pathLst>
                  <a:path w="83" h="81">
                    <a:moveTo>
                      <a:pt x="11" y="1"/>
                    </a:moveTo>
                    <a:cubicBezTo>
                      <a:pt x="0" y="11"/>
                      <a:pt x="0" y="11"/>
                      <a:pt x="0" y="11"/>
                    </a:cubicBezTo>
                    <a:cubicBezTo>
                      <a:pt x="0" y="11"/>
                      <a:pt x="20" y="15"/>
                      <a:pt x="45" y="39"/>
                    </a:cubicBezTo>
                    <a:cubicBezTo>
                      <a:pt x="60" y="54"/>
                      <a:pt x="68" y="70"/>
                      <a:pt x="70" y="81"/>
                    </a:cubicBezTo>
                    <a:cubicBezTo>
                      <a:pt x="80" y="71"/>
                      <a:pt x="80" y="71"/>
                      <a:pt x="80" y="71"/>
                    </a:cubicBezTo>
                    <a:cubicBezTo>
                      <a:pt x="80" y="71"/>
                      <a:pt x="83" y="52"/>
                      <a:pt x="57" y="26"/>
                    </a:cubicBezTo>
                    <a:cubicBezTo>
                      <a:pt x="31" y="0"/>
                      <a:pt x="11" y="1"/>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97"/>
              <p:cNvSpPr>
                <a:spLocks/>
              </p:cNvSpPr>
              <p:nvPr/>
            </p:nvSpPr>
            <p:spPr bwMode="auto">
              <a:xfrm>
                <a:off x="5715000" y="2759868"/>
                <a:ext cx="87313" cy="84138"/>
              </a:xfrm>
              <a:custGeom>
                <a:avLst/>
                <a:gdLst>
                  <a:gd name="T0" fmla="*/ 10 w 80"/>
                  <a:gd name="T1" fmla="*/ 1 h 77"/>
                  <a:gd name="T2" fmla="*/ 0 w 80"/>
                  <a:gd name="T3" fmla="*/ 11 h 77"/>
                  <a:gd name="T4" fmla="*/ 43 w 80"/>
                  <a:gd name="T5" fmla="*/ 37 h 77"/>
                  <a:gd name="T6" fmla="*/ 67 w 80"/>
                  <a:gd name="T7" fmla="*/ 77 h 77"/>
                  <a:gd name="T8" fmla="*/ 77 w 80"/>
                  <a:gd name="T9" fmla="*/ 68 h 77"/>
                  <a:gd name="T10" fmla="*/ 55 w 80"/>
                  <a:gd name="T11" fmla="*/ 25 h 77"/>
                  <a:gd name="T12" fmla="*/ 10 w 80"/>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80" h="77">
                    <a:moveTo>
                      <a:pt x="10" y="1"/>
                    </a:moveTo>
                    <a:cubicBezTo>
                      <a:pt x="0" y="11"/>
                      <a:pt x="0" y="11"/>
                      <a:pt x="0" y="11"/>
                    </a:cubicBezTo>
                    <a:cubicBezTo>
                      <a:pt x="0" y="11"/>
                      <a:pt x="20" y="14"/>
                      <a:pt x="43" y="37"/>
                    </a:cubicBezTo>
                    <a:cubicBezTo>
                      <a:pt x="58" y="51"/>
                      <a:pt x="65" y="67"/>
                      <a:pt x="67" y="77"/>
                    </a:cubicBezTo>
                    <a:cubicBezTo>
                      <a:pt x="77" y="68"/>
                      <a:pt x="77" y="68"/>
                      <a:pt x="77" y="68"/>
                    </a:cubicBezTo>
                    <a:cubicBezTo>
                      <a:pt x="77" y="68"/>
                      <a:pt x="80" y="50"/>
                      <a:pt x="55" y="25"/>
                    </a:cubicBezTo>
                    <a:cubicBezTo>
                      <a:pt x="30" y="0"/>
                      <a:pt x="10" y="1"/>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9" name="TextBox 38"/>
          <p:cNvSpPr txBox="1"/>
          <p:nvPr/>
        </p:nvSpPr>
        <p:spPr>
          <a:xfrm>
            <a:off x="269876"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40" name="TextBox 39"/>
          <p:cNvSpPr txBox="1"/>
          <p:nvPr/>
        </p:nvSpPr>
        <p:spPr>
          <a:xfrm>
            <a:off x="1725923"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41" name="TextBox 40"/>
          <p:cNvSpPr txBox="1"/>
          <p:nvPr/>
        </p:nvSpPr>
        <p:spPr>
          <a:xfrm>
            <a:off x="3181970"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42" name="TextBox 41"/>
          <p:cNvSpPr txBox="1"/>
          <p:nvPr/>
        </p:nvSpPr>
        <p:spPr>
          <a:xfrm>
            <a:off x="4638017"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43" name="TextBox 42"/>
          <p:cNvSpPr txBox="1"/>
          <p:nvPr/>
        </p:nvSpPr>
        <p:spPr>
          <a:xfrm>
            <a:off x="6094064"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44" name="TextBox 43"/>
          <p:cNvSpPr txBox="1"/>
          <p:nvPr/>
        </p:nvSpPr>
        <p:spPr>
          <a:xfrm>
            <a:off x="7550109" y="3662303"/>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Tree>
    <p:extLst>
      <p:ext uri="{BB962C8B-B14F-4D97-AF65-F5344CB8AC3E}">
        <p14:creationId xmlns:p14="http://schemas.microsoft.com/office/powerpoint/2010/main" val="1808470301"/>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750"/>
                                        <p:tgtEl>
                                          <p:spTgt spid="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750"/>
                                        <p:tgtEl>
                                          <p:spTgt spid="39"/>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750"/>
                                        <p:tgtEl>
                                          <p:spTgt spid="4"/>
                                        </p:tgtEl>
                                      </p:cBhvr>
                                    </p:animEffect>
                                  </p:childTnLst>
                                </p:cTn>
                              </p:par>
                            </p:childTnLst>
                          </p:cTn>
                        </p:par>
                        <p:par>
                          <p:cTn id="20" fill="hold">
                            <p:stCondLst>
                              <p:cond delay="3000"/>
                            </p:stCondLst>
                            <p:childTnLst>
                              <p:par>
                                <p:cTn id="21" presetID="22" presetClass="entr" presetSubtype="1"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750"/>
                                        <p:tgtEl>
                                          <p:spTgt spid="40"/>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750"/>
                                        <p:tgtEl>
                                          <p:spTgt spid="6"/>
                                        </p:tgtEl>
                                      </p:cBhvr>
                                    </p:animEffect>
                                  </p:childTnLst>
                                </p:cTn>
                              </p:par>
                            </p:childTnLst>
                          </p:cTn>
                        </p:par>
                        <p:par>
                          <p:cTn id="28" fill="hold">
                            <p:stCondLst>
                              <p:cond delay="4500"/>
                            </p:stCondLst>
                            <p:childTnLst>
                              <p:par>
                                <p:cTn id="29" presetID="22" presetClass="entr" presetSubtype="1"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up)">
                                      <p:cBhvr>
                                        <p:cTn id="31" dur="750"/>
                                        <p:tgtEl>
                                          <p:spTgt spid="41"/>
                                        </p:tgtEl>
                                      </p:cBhvr>
                                    </p:animEffect>
                                  </p:childTnLst>
                                </p:cTn>
                              </p:par>
                            </p:childTnLst>
                          </p:cTn>
                        </p:par>
                        <p:par>
                          <p:cTn id="32" fill="hold">
                            <p:stCondLst>
                              <p:cond delay="5250"/>
                            </p:stCondLst>
                            <p:childTnLst>
                              <p:par>
                                <p:cTn id="33" presetID="10"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750"/>
                                        <p:tgtEl>
                                          <p:spTgt spid="8"/>
                                        </p:tgtEl>
                                      </p:cBhvr>
                                    </p:animEffect>
                                  </p:childTnLst>
                                </p:cTn>
                              </p:par>
                            </p:childTnLst>
                          </p:cTn>
                        </p:par>
                        <p:par>
                          <p:cTn id="36" fill="hold">
                            <p:stCondLst>
                              <p:cond delay="6000"/>
                            </p:stCondLst>
                            <p:childTnLst>
                              <p:par>
                                <p:cTn id="37" presetID="22" presetClass="entr" presetSubtype="1" fill="hold" grpId="0"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up)">
                                      <p:cBhvr>
                                        <p:cTn id="39" dur="750"/>
                                        <p:tgtEl>
                                          <p:spTgt spid="42"/>
                                        </p:tgtEl>
                                      </p:cBhvr>
                                    </p:animEffect>
                                  </p:childTnLst>
                                </p:cTn>
                              </p:par>
                            </p:childTnLst>
                          </p:cTn>
                        </p:par>
                        <p:par>
                          <p:cTn id="40" fill="hold">
                            <p:stCondLst>
                              <p:cond delay="6750"/>
                            </p:stCondLst>
                            <p:childTnLst>
                              <p:par>
                                <p:cTn id="41" presetID="10" presetClass="entr" presetSubtype="0"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750"/>
                                        <p:tgtEl>
                                          <p:spTgt spid="9"/>
                                        </p:tgtEl>
                                      </p:cBhvr>
                                    </p:animEffect>
                                  </p:childTnLst>
                                </p:cTn>
                              </p:par>
                            </p:childTnLst>
                          </p:cTn>
                        </p:par>
                        <p:par>
                          <p:cTn id="44" fill="hold">
                            <p:stCondLst>
                              <p:cond delay="7500"/>
                            </p:stCondLst>
                            <p:childTnLst>
                              <p:par>
                                <p:cTn id="45" presetID="22" presetClass="entr" presetSubtype="1" fill="hold" grpId="0"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up)">
                                      <p:cBhvr>
                                        <p:cTn id="47" dur="750"/>
                                        <p:tgtEl>
                                          <p:spTgt spid="43"/>
                                        </p:tgtEl>
                                      </p:cBhvr>
                                    </p:animEffect>
                                  </p:childTnLst>
                                </p:cTn>
                              </p:par>
                            </p:childTnLst>
                          </p:cTn>
                        </p:par>
                        <p:par>
                          <p:cTn id="48" fill="hold">
                            <p:stCondLst>
                              <p:cond delay="8250"/>
                            </p:stCondLst>
                            <p:childTnLst>
                              <p:par>
                                <p:cTn id="49" presetID="10"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750"/>
                                        <p:tgtEl>
                                          <p:spTgt spid="11"/>
                                        </p:tgtEl>
                                      </p:cBhvr>
                                    </p:animEffect>
                                  </p:childTnLst>
                                </p:cTn>
                              </p:par>
                            </p:childTnLst>
                          </p:cTn>
                        </p:par>
                        <p:par>
                          <p:cTn id="52" fill="hold">
                            <p:stCondLst>
                              <p:cond delay="9000"/>
                            </p:stCondLst>
                            <p:childTnLst>
                              <p:par>
                                <p:cTn id="53" presetID="22" presetClass="entr" presetSubtype="1" fill="hold" grpId="0" nodeType="after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wipe(up)">
                                      <p:cBhvr>
                                        <p:cTn id="55"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9" grpId="0"/>
      <p:bldP spid="40" grpId="0"/>
      <p:bldP spid="41" grpId="0"/>
      <p:bldP spid="42" grpId="0"/>
      <p:bldP spid="43" grpId="0"/>
      <p:bldP spid="4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ANALYSIS MARKET</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37</a:t>
            </a:fld>
            <a:endParaRPr lang="en-US"/>
          </a:p>
        </p:txBody>
      </p:sp>
      <p:grpSp>
        <p:nvGrpSpPr>
          <p:cNvPr id="6" name="Group 5"/>
          <p:cNvGrpSpPr/>
          <p:nvPr/>
        </p:nvGrpSpPr>
        <p:grpSpPr>
          <a:xfrm>
            <a:off x="2258718" y="1372996"/>
            <a:ext cx="6245019" cy="287080"/>
            <a:chOff x="2258718" y="1372996"/>
            <a:chExt cx="6245019" cy="287080"/>
          </a:xfrm>
        </p:grpSpPr>
        <p:sp>
          <p:nvSpPr>
            <p:cNvPr id="28" name="Rectangle 27"/>
            <p:cNvSpPr/>
            <p:nvPr/>
          </p:nvSpPr>
          <p:spPr>
            <a:xfrm rot="16200000">
              <a:off x="6629401" y="-57082"/>
              <a:ext cx="287078" cy="31472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iamond 28"/>
            <p:cNvSpPr/>
            <p:nvPr/>
          </p:nvSpPr>
          <p:spPr>
            <a:xfrm>
              <a:off x="8189376" y="1372996"/>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iamond 47"/>
            <p:cNvSpPr/>
            <p:nvPr/>
          </p:nvSpPr>
          <p:spPr>
            <a:xfrm>
              <a:off x="5033824" y="1372996"/>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2573079" y="1516535"/>
              <a:ext cx="2617926"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62" name="Diamond 61"/>
            <p:cNvSpPr/>
            <p:nvPr/>
          </p:nvSpPr>
          <p:spPr>
            <a:xfrm>
              <a:off x="2258718" y="1372996"/>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260930" y="1408814"/>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71" name="TextBox 70"/>
            <p:cNvSpPr txBox="1"/>
            <p:nvPr/>
          </p:nvSpPr>
          <p:spPr>
            <a:xfrm>
              <a:off x="5394181" y="1372997"/>
              <a:ext cx="2731902" cy="266163"/>
            </a:xfrm>
            <a:prstGeom prst="rect">
              <a:avLst/>
            </a:prstGeom>
            <a:noFill/>
          </p:spPr>
          <p:txBody>
            <a:bodyPr wrap="square" rtlCol="0">
              <a:spAutoFit/>
            </a:bodyPr>
            <a:lstStyle/>
            <a:p>
              <a:pPr algn="r">
                <a:lnSpc>
                  <a:spcPts val="1500"/>
                </a:lnSpc>
                <a:spcBef>
                  <a:spcPts val="1800"/>
                </a:spcBef>
              </a:pPr>
              <a:r>
                <a:rPr lang="en-US" sz="900" b="1" dirty="0" smtClean="0">
                  <a:solidFill>
                    <a:schemeClr val="bg1"/>
                  </a:solidFill>
                  <a:latin typeface="PT Sans" panose="020B0503020203020204" pitchFamily="34" charset="0"/>
                </a:rPr>
                <a:t>Lorem Ipsum is simply dummy text of</a:t>
              </a:r>
              <a:endParaRPr lang="en-US" sz="900" b="1" dirty="0">
                <a:solidFill>
                  <a:schemeClr val="bg1"/>
                </a:solidFill>
                <a:latin typeface="PT Sans" panose="020B0503020203020204" pitchFamily="34" charset="0"/>
              </a:endParaRPr>
            </a:p>
          </p:txBody>
        </p:sp>
        <p:sp>
          <p:nvSpPr>
            <p:cNvPr id="76" name="TextBox 75"/>
            <p:cNvSpPr txBox="1"/>
            <p:nvPr/>
          </p:nvSpPr>
          <p:spPr>
            <a:xfrm>
              <a:off x="8189376" y="1408814"/>
              <a:ext cx="309937" cy="215444"/>
            </a:xfrm>
            <a:prstGeom prst="rect">
              <a:avLst/>
            </a:prstGeom>
            <a:noFill/>
          </p:spPr>
          <p:txBody>
            <a:bodyPr wrap="square" rtlCol="0">
              <a:spAutoFit/>
            </a:bodyPr>
            <a:lstStyle/>
            <a:p>
              <a:r>
                <a:rPr lang="en-US" sz="800" b="1" dirty="0" smtClean="0">
                  <a:solidFill>
                    <a:schemeClr val="bg1"/>
                  </a:solidFill>
                  <a:latin typeface="+mj-lt"/>
                </a:rPr>
                <a:t>01</a:t>
              </a:r>
              <a:endParaRPr lang="en-US" sz="800" b="1" dirty="0">
                <a:solidFill>
                  <a:schemeClr val="bg1"/>
                </a:solidFill>
                <a:latin typeface="+mj-lt"/>
              </a:endParaRPr>
            </a:p>
          </p:txBody>
        </p:sp>
      </p:grpSp>
      <p:grpSp>
        <p:nvGrpSpPr>
          <p:cNvPr id="7" name="Group 6"/>
          <p:cNvGrpSpPr/>
          <p:nvPr/>
        </p:nvGrpSpPr>
        <p:grpSpPr>
          <a:xfrm>
            <a:off x="2258718" y="1805010"/>
            <a:ext cx="6245019" cy="287081"/>
            <a:chOff x="2258718" y="1805010"/>
            <a:chExt cx="6245019" cy="287081"/>
          </a:xfrm>
        </p:grpSpPr>
        <p:sp>
          <p:nvSpPr>
            <p:cNvPr id="40" name="Rectangle 39"/>
            <p:cNvSpPr/>
            <p:nvPr/>
          </p:nvSpPr>
          <p:spPr>
            <a:xfrm rot="16200000">
              <a:off x="6799522" y="545054"/>
              <a:ext cx="287078" cy="28069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iamond 40"/>
            <p:cNvSpPr/>
            <p:nvPr/>
          </p:nvSpPr>
          <p:spPr>
            <a:xfrm>
              <a:off x="8189376" y="1805011"/>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iamond 51"/>
            <p:cNvSpPr/>
            <p:nvPr/>
          </p:nvSpPr>
          <p:spPr>
            <a:xfrm>
              <a:off x="5378505" y="1805011"/>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2573079" y="1948551"/>
              <a:ext cx="2821102"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63" name="Diamond 62"/>
            <p:cNvSpPr/>
            <p:nvPr/>
          </p:nvSpPr>
          <p:spPr>
            <a:xfrm>
              <a:off x="2258718" y="1805010"/>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2260930" y="1840829"/>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72" name="TextBox 71"/>
            <p:cNvSpPr txBox="1"/>
            <p:nvPr/>
          </p:nvSpPr>
          <p:spPr>
            <a:xfrm>
              <a:off x="5394181" y="1823659"/>
              <a:ext cx="2731902" cy="266163"/>
            </a:xfrm>
            <a:prstGeom prst="rect">
              <a:avLst/>
            </a:prstGeom>
            <a:noFill/>
          </p:spPr>
          <p:txBody>
            <a:bodyPr wrap="square" rtlCol="0">
              <a:spAutoFit/>
            </a:bodyPr>
            <a:lstStyle/>
            <a:p>
              <a:pPr algn="r">
                <a:lnSpc>
                  <a:spcPts val="1500"/>
                </a:lnSpc>
                <a:spcBef>
                  <a:spcPts val="1800"/>
                </a:spcBef>
              </a:pPr>
              <a:r>
                <a:rPr lang="en-US" sz="900" b="1" dirty="0" smtClean="0">
                  <a:solidFill>
                    <a:schemeClr val="bg1"/>
                  </a:solidFill>
                  <a:latin typeface="PT Sans" panose="020B0503020203020204" pitchFamily="34" charset="0"/>
                </a:rPr>
                <a:t>Lorem Ipsum is simply dummy text of</a:t>
              </a:r>
              <a:endParaRPr lang="en-US" sz="900" b="1" dirty="0">
                <a:solidFill>
                  <a:schemeClr val="bg1"/>
                </a:solidFill>
                <a:latin typeface="PT Sans" panose="020B0503020203020204" pitchFamily="34" charset="0"/>
              </a:endParaRPr>
            </a:p>
          </p:txBody>
        </p:sp>
        <p:sp>
          <p:nvSpPr>
            <p:cNvPr id="77" name="TextBox 76"/>
            <p:cNvSpPr txBox="1"/>
            <p:nvPr/>
          </p:nvSpPr>
          <p:spPr>
            <a:xfrm>
              <a:off x="8189376" y="1849018"/>
              <a:ext cx="309937" cy="215444"/>
            </a:xfrm>
            <a:prstGeom prst="rect">
              <a:avLst/>
            </a:prstGeom>
            <a:noFill/>
          </p:spPr>
          <p:txBody>
            <a:bodyPr wrap="square" rtlCol="0">
              <a:spAutoFit/>
            </a:bodyPr>
            <a:lstStyle/>
            <a:p>
              <a:r>
                <a:rPr lang="en-US" sz="800" b="1" dirty="0" smtClean="0">
                  <a:solidFill>
                    <a:schemeClr val="bg1"/>
                  </a:solidFill>
                  <a:latin typeface="+mj-lt"/>
                </a:rPr>
                <a:t>02</a:t>
              </a:r>
              <a:endParaRPr lang="en-US" sz="800" b="1" dirty="0">
                <a:solidFill>
                  <a:schemeClr val="bg1"/>
                </a:solidFill>
                <a:latin typeface="+mj-lt"/>
              </a:endParaRPr>
            </a:p>
          </p:txBody>
        </p:sp>
      </p:grpSp>
      <p:grpSp>
        <p:nvGrpSpPr>
          <p:cNvPr id="8" name="Group 7"/>
          <p:cNvGrpSpPr/>
          <p:nvPr/>
        </p:nvGrpSpPr>
        <p:grpSpPr>
          <a:xfrm>
            <a:off x="2258718" y="2207652"/>
            <a:ext cx="6245019" cy="289872"/>
            <a:chOff x="2258718" y="2207652"/>
            <a:chExt cx="6245019" cy="289872"/>
          </a:xfrm>
        </p:grpSpPr>
        <p:cxnSp>
          <p:nvCxnSpPr>
            <p:cNvPr id="57" name="Straight Connector 56"/>
            <p:cNvCxnSpPr/>
            <p:nvPr/>
          </p:nvCxnSpPr>
          <p:spPr>
            <a:xfrm>
              <a:off x="2573079" y="2351190"/>
              <a:ext cx="2743204"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rot="16200000">
              <a:off x="6395484" y="543656"/>
              <a:ext cx="287078" cy="36150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iamond 42"/>
            <p:cNvSpPr/>
            <p:nvPr/>
          </p:nvSpPr>
          <p:spPr>
            <a:xfrm>
              <a:off x="8189376" y="2207652"/>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iamond 52"/>
            <p:cNvSpPr/>
            <p:nvPr/>
          </p:nvSpPr>
          <p:spPr>
            <a:xfrm>
              <a:off x="4572000" y="2207652"/>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iamond 63"/>
            <p:cNvSpPr/>
            <p:nvPr/>
          </p:nvSpPr>
          <p:spPr>
            <a:xfrm>
              <a:off x="2258718" y="2210444"/>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2260930" y="2246262"/>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73" name="TextBox 72"/>
            <p:cNvSpPr txBox="1"/>
            <p:nvPr/>
          </p:nvSpPr>
          <p:spPr>
            <a:xfrm>
              <a:off x="5394181" y="2212533"/>
              <a:ext cx="2731902" cy="266163"/>
            </a:xfrm>
            <a:prstGeom prst="rect">
              <a:avLst/>
            </a:prstGeom>
            <a:noFill/>
          </p:spPr>
          <p:txBody>
            <a:bodyPr wrap="square" rtlCol="0">
              <a:spAutoFit/>
            </a:bodyPr>
            <a:lstStyle/>
            <a:p>
              <a:pPr algn="r">
                <a:lnSpc>
                  <a:spcPts val="1500"/>
                </a:lnSpc>
                <a:spcBef>
                  <a:spcPts val="1800"/>
                </a:spcBef>
              </a:pPr>
              <a:r>
                <a:rPr lang="en-US" sz="900" b="1" dirty="0" smtClean="0">
                  <a:solidFill>
                    <a:schemeClr val="bg1"/>
                  </a:solidFill>
                  <a:latin typeface="PT Sans" panose="020B0503020203020204" pitchFamily="34" charset="0"/>
                </a:rPr>
                <a:t>Lorem Ipsum is simply dummy text of</a:t>
              </a:r>
              <a:endParaRPr lang="en-US" sz="900" b="1" dirty="0">
                <a:solidFill>
                  <a:schemeClr val="bg1"/>
                </a:solidFill>
                <a:latin typeface="PT Sans" panose="020B0503020203020204" pitchFamily="34" charset="0"/>
              </a:endParaRPr>
            </a:p>
          </p:txBody>
        </p:sp>
        <p:sp>
          <p:nvSpPr>
            <p:cNvPr id="78" name="TextBox 77"/>
            <p:cNvSpPr txBox="1"/>
            <p:nvPr/>
          </p:nvSpPr>
          <p:spPr>
            <a:xfrm>
              <a:off x="8189376" y="2237892"/>
              <a:ext cx="309937" cy="215444"/>
            </a:xfrm>
            <a:prstGeom prst="rect">
              <a:avLst/>
            </a:prstGeom>
            <a:noFill/>
          </p:spPr>
          <p:txBody>
            <a:bodyPr wrap="square" rtlCol="0">
              <a:spAutoFit/>
            </a:bodyPr>
            <a:lstStyle/>
            <a:p>
              <a:r>
                <a:rPr lang="en-US" sz="800" b="1" dirty="0" smtClean="0">
                  <a:solidFill>
                    <a:schemeClr val="bg1"/>
                  </a:solidFill>
                  <a:latin typeface="+mj-lt"/>
                </a:rPr>
                <a:t>03</a:t>
              </a:r>
              <a:endParaRPr lang="en-US" sz="800" b="1" dirty="0">
                <a:solidFill>
                  <a:schemeClr val="bg1"/>
                </a:solidFill>
                <a:latin typeface="+mj-lt"/>
              </a:endParaRPr>
            </a:p>
          </p:txBody>
        </p:sp>
      </p:grpSp>
      <p:grpSp>
        <p:nvGrpSpPr>
          <p:cNvPr id="9" name="Group 8"/>
          <p:cNvGrpSpPr/>
          <p:nvPr/>
        </p:nvGrpSpPr>
        <p:grpSpPr>
          <a:xfrm>
            <a:off x="2258718" y="2675482"/>
            <a:ext cx="6245019" cy="287082"/>
            <a:chOff x="2258718" y="2675482"/>
            <a:chExt cx="6245019" cy="287082"/>
          </a:xfrm>
        </p:grpSpPr>
        <p:sp>
          <p:nvSpPr>
            <p:cNvPr id="44" name="Rectangle 43"/>
            <p:cNvSpPr/>
            <p:nvPr/>
          </p:nvSpPr>
          <p:spPr>
            <a:xfrm rot="16200000">
              <a:off x="6576239" y="1192243"/>
              <a:ext cx="287078" cy="32535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iamond 44"/>
            <p:cNvSpPr/>
            <p:nvPr/>
          </p:nvSpPr>
          <p:spPr>
            <a:xfrm>
              <a:off x="8189376" y="2675484"/>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iamond 53"/>
            <p:cNvSpPr/>
            <p:nvPr/>
          </p:nvSpPr>
          <p:spPr>
            <a:xfrm>
              <a:off x="4917645" y="2675484"/>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2573079" y="2820419"/>
              <a:ext cx="2743204"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65" name="Diamond 64"/>
            <p:cNvSpPr/>
            <p:nvPr/>
          </p:nvSpPr>
          <p:spPr>
            <a:xfrm>
              <a:off x="2258718" y="2675482"/>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2260930" y="2711300"/>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74" name="TextBox 73"/>
            <p:cNvSpPr txBox="1"/>
            <p:nvPr/>
          </p:nvSpPr>
          <p:spPr>
            <a:xfrm>
              <a:off x="5394181" y="2675482"/>
              <a:ext cx="2731902" cy="266163"/>
            </a:xfrm>
            <a:prstGeom prst="rect">
              <a:avLst/>
            </a:prstGeom>
            <a:noFill/>
          </p:spPr>
          <p:txBody>
            <a:bodyPr wrap="square" rtlCol="0">
              <a:spAutoFit/>
            </a:bodyPr>
            <a:lstStyle/>
            <a:p>
              <a:pPr algn="r">
                <a:lnSpc>
                  <a:spcPts val="1500"/>
                </a:lnSpc>
                <a:spcBef>
                  <a:spcPts val="1800"/>
                </a:spcBef>
              </a:pPr>
              <a:r>
                <a:rPr lang="en-US" sz="900" b="1" dirty="0" smtClean="0">
                  <a:solidFill>
                    <a:schemeClr val="bg1"/>
                  </a:solidFill>
                  <a:latin typeface="PT Sans" panose="020B0503020203020204" pitchFamily="34" charset="0"/>
                </a:rPr>
                <a:t>Lorem Ipsum is simply dummy text of</a:t>
              </a:r>
              <a:endParaRPr lang="en-US" sz="900" b="1" dirty="0">
                <a:solidFill>
                  <a:schemeClr val="bg1"/>
                </a:solidFill>
                <a:latin typeface="PT Sans" panose="020B0503020203020204" pitchFamily="34" charset="0"/>
              </a:endParaRPr>
            </a:p>
          </p:txBody>
        </p:sp>
        <p:sp>
          <p:nvSpPr>
            <p:cNvPr id="79" name="TextBox 78"/>
            <p:cNvSpPr txBox="1"/>
            <p:nvPr/>
          </p:nvSpPr>
          <p:spPr>
            <a:xfrm>
              <a:off x="8189376" y="2712697"/>
              <a:ext cx="309937" cy="215444"/>
            </a:xfrm>
            <a:prstGeom prst="rect">
              <a:avLst/>
            </a:prstGeom>
            <a:noFill/>
          </p:spPr>
          <p:txBody>
            <a:bodyPr wrap="square" rtlCol="0">
              <a:spAutoFit/>
            </a:bodyPr>
            <a:lstStyle/>
            <a:p>
              <a:r>
                <a:rPr lang="en-US" sz="800" b="1" dirty="0" smtClean="0">
                  <a:solidFill>
                    <a:schemeClr val="bg1"/>
                  </a:solidFill>
                  <a:latin typeface="+mj-lt"/>
                </a:rPr>
                <a:t>04</a:t>
              </a:r>
              <a:endParaRPr lang="en-US" sz="800" b="1" dirty="0">
                <a:solidFill>
                  <a:schemeClr val="bg1"/>
                </a:solidFill>
                <a:latin typeface="+mj-lt"/>
              </a:endParaRPr>
            </a:p>
          </p:txBody>
        </p:sp>
      </p:grpSp>
      <p:grpSp>
        <p:nvGrpSpPr>
          <p:cNvPr id="10" name="Group 9"/>
          <p:cNvGrpSpPr/>
          <p:nvPr/>
        </p:nvGrpSpPr>
        <p:grpSpPr>
          <a:xfrm>
            <a:off x="2258718" y="3128761"/>
            <a:ext cx="6245020" cy="287082"/>
            <a:chOff x="2258718" y="3128761"/>
            <a:chExt cx="6245020" cy="287082"/>
          </a:xfrm>
        </p:grpSpPr>
        <p:sp>
          <p:nvSpPr>
            <p:cNvPr id="46" name="Rectangle 45"/>
            <p:cNvSpPr/>
            <p:nvPr/>
          </p:nvSpPr>
          <p:spPr>
            <a:xfrm rot="16200000">
              <a:off x="6687882" y="1757164"/>
              <a:ext cx="287078" cy="3030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iamond 46"/>
            <p:cNvSpPr/>
            <p:nvPr/>
          </p:nvSpPr>
          <p:spPr>
            <a:xfrm>
              <a:off x="8189377" y="3128763"/>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Diamond 54"/>
            <p:cNvSpPr/>
            <p:nvPr/>
          </p:nvSpPr>
          <p:spPr>
            <a:xfrm>
              <a:off x="5148075" y="3128763"/>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p:nvPr/>
          </p:nvCxnSpPr>
          <p:spPr>
            <a:xfrm>
              <a:off x="2573079" y="3272303"/>
              <a:ext cx="2743204" cy="0"/>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sp>
          <p:nvSpPr>
            <p:cNvPr id="66" name="Diamond 65"/>
            <p:cNvSpPr/>
            <p:nvPr/>
          </p:nvSpPr>
          <p:spPr>
            <a:xfrm>
              <a:off x="2258718" y="3128761"/>
              <a:ext cx="314361" cy="287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2260930" y="3164579"/>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75" name="TextBox 74"/>
            <p:cNvSpPr txBox="1"/>
            <p:nvPr/>
          </p:nvSpPr>
          <p:spPr>
            <a:xfrm>
              <a:off x="5394181" y="3128761"/>
              <a:ext cx="2731902" cy="266163"/>
            </a:xfrm>
            <a:prstGeom prst="rect">
              <a:avLst/>
            </a:prstGeom>
            <a:noFill/>
          </p:spPr>
          <p:txBody>
            <a:bodyPr wrap="square" rtlCol="0">
              <a:spAutoFit/>
            </a:bodyPr>
            <a:lstStyle/>
            <a:p>
              <a:pPr algn="r">
                <a:lnSpc>
                  <a:spcPts val="1500"/>
                </a:lnSpc>
                <a:spcBef>
                  <a:spcPts val="1800"/>
                </a:spcBef>
              </a:pPr>
              <a:r>
                <a:rPr lang="en-US" sz="900" b="1" dirty="0" smtClean="0">
                  <a:solidFill>
                    <a:schemeClr val="bg1"/>
                  </a:solidFill>
                  <a:latin typeface="PT Sans" panose="020B0503020203020204" pitchFamily="34" charset="0"/>
                </a:rPr>
                <a:t>Lorem Ipsum is simply dummy text of</a:t>
              </a:r>
              <a:endParaRPr lang="en-US" sz="900" b="1" dirty="0">
                <a:solidFill>
                  <a:schemeClr val="bg1"/>
                </a:solidFill>
                <a:latin typeface="PT Sans" panose="020B0503020203020204" pitchFamily="34" charset="0"/>
              </a:endParaRPr>
            </a:p>
          </p:txBody>
        </p:sp>
        <p:sp>
          <p:nvSpPr>
            <p:cNvPr id="80" name="TextBox 79"/>
            <p:cNvSpPr txBox="1"/>
            <p:nvPr/>
          </p:nvSpPr>
          <p:spPr>
            <a:xfrm>
              <a:off x="8189376" y="3164581"/>
              <a:ext cx="309937" cy="215444"/>
            </a:xfrm>
            <a:prstGeom prst="rect">
              <a:avLst/>
            </a:prstGeom>
            <a:noFill/>
          </p:spPr>
          <p:txBody>
            <a:bodyPr wrap="square" rtlCol="0">
              <a:spAutoFit/>
            </a:bodyPr>
            <a:lstStyle/>
            <a:p>
              <a:r>
                <a:rPr lang="en-US" sz="800" b="1" dirty="0" smtClean="0">
                  <a:solidFill>
                    <a:schemeClr val="bg1"/>
                  </a:solidFill>
                  <a:latin typeface="+mj-lt"/>
                </a:rPr>
                <a:t>05</a:t>
              </a:r>
              <a:endParaRPr lang="en-US" sz="800" b="1" dirty="0">
                <a:solidFill>
                  <a:schemeClr val="bg1"/>
                </a:solidFill>
                <a:latin typeface="+mj-lt"/>
              </a:endParaRPr>
            </a:p>
          </p:txBody>
        </p:sp>
      </p:grpSp>
      <p:sp>
        <p:nvSpPr>
          <p:cNvPr id="81" name="TextBox 80"/>
          <p:cNvSpPr txBox="1"/>
          <p:nvPr/>
        </p:nvSpPr>
        <p:spPr>
          <a:xfrm>
            <a:off x="2573234" y="1167524"/>
            <a:ext cx="2346778" cy="338554"/>
          </a:xfrm>
          <a:prstGeom prst="rect">
            <a:avLst/>
          </a:prstGeom>
          <a:noFill/>
        </p:spPr>
        <p:txBody>
          <a:bodyPr wrap="square" rtlCol="0">
            <a:spAutoFit/>
          </a:bodyPr>
          <a:lstStyle/>
          <a:p>
            <a:pPr>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a:t>
            </a:r>
            <a:endParaRPr lang="en-US" sz="800" dirty="0">
              <a:solidFill>
                <a:schemeClr val="tx2">
                  <a:lumMod val="60000"/>
                  <a:lumOff val="40000"/>
                </a:schemeClr>
              </a:solidFill>
              <a:latin typeface="PT Sans" panose="020B0503020203020204" pitchFamily="34" charset="0"/>
            </a:endParaRPr>
          </a:p>
        </p:txBody>
      </p:sp>
      <p:sp>
        <p:nvSpPr>
          <p:cNvPr id="82" name="TextBox 81"/>
          <p:cNvSpPr txBox="1"/>
          <p:nvPr/>
        </p:nvSpPr>
        <p:spPr>
          <a:xfrm>
            <a:off x="2573234" y="1554000"/>
            <a:ext cx="2346778" cy="338554"/>
          </a:xfrm>
          <a:prstGeom prst="rect">
            <a:avLst/>
          </a:prstGeom>
          <a:noFill/>
        </p:spPr>
        <p:txBody>
          <a:bodyPr wrap="square" rtlCol="0">
            <a:spAutoFit/>
          </a:bodyPr>
          <a:lstStyle/>
          <a:p>
            <a:pPr>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a:t>
            </a:r>
            <a:endParaRPr lang="en-US" sz="800" dirty="0">
              <a:solidFill>
                <a:schemeClr val="tx2">
                  <a:lumMod val="60000"/>
                  <a:lumOff val="40000"/>
                </a:schemeClr>
              </a:solidFill>
              <a:latin typeface="PT Sans" panose="020B0503020203020204" pitchFamily="34" charset="0"/>
            </a:endParaRPr>
          </a:p>
        </p:txBody>
      </p:sp>
      <p:sp>
        <p:nvSpPr>
          <p:cNvPr id="83" name="TextBox 82"/>
          <p:cNvSpPr txBox="1"/>
          <p:nvPr/>
        </p:nvSpPr>
        <p:spPr>
          <a:xfrm>
            <a:off x="2573234" y="1956740"/>
            <a:ext cx="2346778" cy="338554"/>
          </a:xfrm>
          <a:prstGeom prst="rect">
            <a:avLst/>
          </a:prstGeom>
          <a:noFill/>
        </p:spPr>
        <p:txBody>
          <a:bodyPr wrap="square" rtlCol="0">
            <a:spAutoFit/>
          </a:bodyPr>
          <a:lstStyle/>
          <a:p>
            <a:pPr>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a:t>
            </a:r>
            <a:endParaRPr lang="en-US" sz="800" dirty="0">
              <a:solidFill>
                <a:schemeClr val="tx2">
                  <a:lumMod val="60000"/>
                  <a:lumOff val="40000"/>
                </a:schemeClr>
              </a:solidFill>
              <a:latin typeface="PT Sans" panose="020B0503020203020204" pitchFamily="34" charset="0"/>
            </a:endParaRPr>
          </a:p>
        </p:txBody>
      </p:sp>
      <p:sp>
        <p:nvSpPr>
          <p:cNvPr id="84" name="TextBox 83"/>
          <p:cNvSpPr txBox="1"/>
          <p:nvPr/>
        </p:nvSpPr>
        <p:spPr>
          <a:xfrm>
            <a:off x="2573234" y="2397605"/>
            <a:ext cx="2346778" cy="338554"/>
          </a:xfrm>
          <a:prstGeom prst="rect">
            <a:avLst/>
          </a:prstGeom>
          <a:noFill/>
        </p:spPr>
        <p:txBody>
          <a:bodyPr wrap="square" rtlCol="0">
            <a:spAutoFit/>
          </a:bodyPr>
          <a:lstStyle/>
          <a:p>
            <a:pPr>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a:t>
            </a:r>
            <a:endParaRPr lang="en-US" sz="800" dirty="0">
              <a:solidFill>
                <a:schemeClr val="tx2">
                  <a:lumMod val="60000"/>
                  <a:lumOff val="40000"/>
                </a:schemeClr>
              </a:solidFill>
              <a:latin typeface="PT Sans" panose="020B0503020203020204" pitchFamily="34" charset="0"/>
            </a:endParaRPr>
          </a:p>
        </p:txBody>
      </p:sp>
      <p:sp>
        <p:nvSpPr>
          <p:cNvPr id="85" name="TextBox 84"/>
          <p:cNvSpPr txBox="1"/>
          <p:nvPr/>
        </p:nvSpPr>
        <p:spPr>
          <a:xfrm>
            <a:off x="2573234" y="2826027"/>
            <a:ext cx="2346778" cy="338554"/>
          </a:xfrm>
          <a:prstGeom prst="rect">
            <a:avLst/>
          </a:prstGeom>
          <a:noFill/>
        </p:spPr>
        <p:txBody>
          <a:bodyPr wrap="square" rtlCol="0">
            <a:spAutoFit/>
          </a:bodyPr>
          <a:lstStyle/>
          <a:p>
            <a:pPr>
              <a:spcBef>
                <a:spcPts val="1800"/>
              </a:spcBef>
            </a:pPr>
            <a:r>
              <a:rPr lang="en-US" sz="800" dirty="0" smtClean="0">
                <a:solidFill>
                  <a:schemeClr val="tx2">
                    <a:lumMod val="60000"/>
                    <a:lumOff val="40000"/>
                  </a:schemeClr>
                </a:solidFill>
                <a:latin typeface="PT Sans" panose="020B0503020203020204" pitchFamily="34" charset="0"/>
              </a:rPr>
              <a:t>Lorem Ipsum is simply dummy text of the printing and typesetting industry. Lorem Ipsum</a:t>
            </a:r>
            <a:endParaRPr lang="en-US" sz="800" dirty="0">
              <a:solidFill>
                <a:schemeClr val="tx2">
                  <a:lumMod val="60000"/>
                  <a:lumOff val="40000"/>
                </a:schemeClr>
              </a:solidFill>
              <a:latin typeface="PT Sans" panose="020B0503020203020204" pitchFamily="34" charset="0"/>
            </a:endParaRPr>
          </a:p>
        </p:txBody>
      </p:sp>
      <p:sp>
        <p:nvSpPr>
          <p:cNvPr id="88" name="TextBox 87"/>
          <p:cNvSpPr txBox="1"/>
          <p:nvPr/>
        </p:nvSpPr>
        <p:spPr>
          <a:xfrm>
            <a:off x="510382" y="1849018"/>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grpSp>
        <p:nvGrpSpPr>
          <p:cNvPr id="2" name="Group 1"/>
          <p:cNvGrpSpPr/>
          <p:nvPr/>
        </p:nvGrpSpPr>
        <p:grpSpPr>
          <a:xfrm>
            <a:off x="646001" y="763599"/>
            <a:ext cx="933123" cy="933126"/>
            <a:chOff x="646001" y="763599"/>
            <a:chExt cx="933123" cy="933126"/>
          </a:xfrm>
        </p:grpSpPr>
        <p:sp>
          <p:nvSpPr>
            <p:cNvPr id="86" name="Diamond 85"/>
            <p:cNvSpPr/>
            <p:nvPr/>
          </p:nvSpPr>
          <p:spPr>
            <a:xfrm>
              <a:off x="646001" y="763599"/>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108"/>
            <p:cNvSpPr>
              <a:spLocks/>
            </p:cNvSpPr>
            <p:nvPr/>
          </p:nvSpPr>
          <p:spPr bwMode="auto">
            <a:xfrm>
              <a:off x="970480" y="1049726"/>
              <a:ext cx="284163" cy="339725"/>
            </a:xfrm>
            <a:custGeom>
              <a:avLst/>
              <a:gdLst>
                <a:gd name="T0" fmla="*/ 253 w 262"/>
                <a:gd name="T1" fmla="*/ 136 h 314"/>
                <a:gd name="T2" fmla="*/ 227 w 262"/>
                <a:gd name="T3" fmla="*/ 94 h 314"/>
                <a:gd name="T4" fmla="*/ 186 w 262"/>
                <a:gd name="T5" fmla="*/ 64 h 314"/>
                <a:gd name="T6" fmla="*/ 144 w 262"/>
                <a:gd name="T7" fmla="*/ 53 h 314"/>
                <a:gd name="T8" fmla="*/ 144 w 262"/>
                <a:gd name="T9" fmla="*/ 0 h 314"/>
                <a:gd name="T10" fmla="*/ 38 w 262"/>
                <a:gd name="T11" fmla="*/ 71 h 314"/>
                <a:gd name="T12" fmla="*/ 144 w 262"/>
                <a:gd name="T13" fmla="*/ 142 h 314"/>
                <a:gd name="T14" fmla="*/ 144 w 262"/>
                <a:gd name="T15" fmla="*/ 90 h 314"/>
                <a:gd name="T16" fmla="*/ 170 w 262"/>
                <a:gd name="T17" fmla="*/ 98 h 314"/>
                <a:gd name="T18" fmla="*/ 199 w 262"/>
                <a:gd name="T19" fmla="*/ 119 h 314"/>
                <a:gd name="T20" fmla="*/ 218 w 262"/>
                <a:gd name="T21" fmla="*/ 149 h 314"/>
                <a:gd name="T22" fmla="*/ 224 w 262"/>
                <a:gd name="T23" fmla="*/ 186 h 314"/>
                <a:gd name="T24" fmla="*/ 215 w 262"/>
                <a:gd name="T25" fmla="*/ 222 h 314"/>
                <a:gd name="T26" fmla="*/ 194 w 262"/>
                <a:gd name="T27" fmla="*/ 251 h 314"/>
                <a:gd name="T28" fmla="*/ 189 w 262"/>
                <a:gd name="T29" fmla="*/ 255 h 314"/>
                <a:gd name="T30" fmla="*/ 164 w 262"/>
                <a:gd name="T31" fmla="*/ 270 h 314"/>
                <a:gd name="T32" fmla="*/ 127 w 262"/>
                <a:gd name="T33" fmla="*/ 276 h 314"/>
                <a:gd name="T34" fmla="*/ 91 w 262"/>
                <a:gd name="T35" fmla="*/ 267 h 314"/>
                <a:gd name="T36" fmla="*/ 62 w 262"/>
                <a:gd name="T37" fmla="*/ 246 h 314"/>
                <a:gd name="T38" fmla="*/ 58 w 262"/>
                <a:gd name="T39" fmla="*/ 241 h 314"/>
                <a:gd name="T40" fmla="*/ 43 w 262"/>
                <a:gd name="T41" fmla="*/ 216 h 314"/>
                <a:gd name="T42" fmla="*/ 37 w 262"/>
                <a:gd name="T43" fmla="*/ 179 h 314"/>
                <a:gd name="T44" fmla="*/ 46 w 262"/>
                <a:gd name="T45" fmla="*/ 143 h 314"/>
                <a:gd name="T46" fmla="*/ 12 w 262"/>
                <a:gd name="T47" fmla="*/ 128 h 314"/>
                <a:gd name="T48" fmla="*/ 0 w 262"/>
                <a:gd name="T49" fmla="*/ 179 h 314"/>
                <a:gd name="T50" fmla="*/ 9 w 262"/>
                <a:gd name="T51" fmla="*/ 230 h 314"/>
                <a:gd name="T52" fmla="*/ 29 w 262"/>
                <a:gd name="T53" fmla="*/ 265 h 314"/>
                <a:gd name="T54" fmla="*/ 29 w 262"/>
                <a:gd name="T55" fmla="*/ 265 h 314"/>
                <a:gd name="T56" fmla="*/ 35 w 262"/>
                <a:gd name="T57" fmla="*/ 272 h 314"/>
                <a:gd name="T58" fmla="*/ 76 w 262"/>
                <a:gd name="T59" fmla="*/ 302 h 314"/>
                <a:gd name="T60" fmla="*/ 127 w 262"/>
                <a:gd name="T61" fmla="*/ 314 h 314"/>
                <a:gd name="T62" fmla="*/ 178 w 262"/>
                <a:gd name="T63" fmla="*/ 305 h 314"/>
                <a:gd name="T64" fmla="*/ 213 w 262"/>
                <a:gd name="T65" fmla="*/ 285 h 314"/>
                <a:gd name="T66" fmla="*/ 220 w 262"/>
                <a:gd name="T67" fmla="*/ 279 h 314"/>
                <a:gd name="T68" fmla="*/ 250 w 262"/>
                <a:gd name="T69" fmla="*/ 238 h 314"/>
                <a:gd name="T70" fmla="*/ 262 w 262"/>
                <a:gd name="T71" fmla="*/ 188 h 314"/>
                <a:gd name="T72" fmla="*/ 253 w 262"/>
                <a:gd name="T73" fmla="*/ 136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314">
                  <a:moveTo>
                    <a:pt x="253" y="136"/>
                  </a:moveTo>
                  <a:cubicBezTo>
                    <a:pt x="247" y="121"/>
                    <a:pt x="238" y="106"/>
                    <a:pt x="227" y="94"/>
                  </a:cubicBezTo>
                  <a:cubicBezTo>
                    <a:pt x="215" y="81"/>
                    <a:pt x="201" y="71"/>
                    <a:pt x="186" y="64"/>
                  </a:cubicBezTo>
                  <a:cubicBezTo>
                    <a:pt x="173" y="58"/>
                    <a:pt x="158" y="55"/>
                    <a:pt x="144" y="53"/>
                  </a:cubicBezTo>
                  <a:cubicBezTo>
                    <a:pt x="144" y="0"/>
                    <a:pt x="144" y="0"/>
                    <a:pt x="144" y="0"/>
                  </a:cubicBezTo>
                  <a:cubicBezTo>
                    <a:pt x="38" y="71"/>
                    <a:pt x="38" y="71"/>
                    <a:pt x="38" y="71"/>
                  </a:cubicBezTo>
                  <a:cubicBezTo>
                    <a:pt x="144" y="142"/>
                    <a:pt x="144" y="142"/>
                    <a:pt x="144" y="142"/>
                  </a:cubicBezTo>
                  <a:cubicBezTo>
                    <a:pt x="144" y="90"/>
                    <a:pt x="144" y="90"/>
                    <a:pt x="144" y="90"/>
                  </a:cubicBezTo>
                  <a:cubicBezTo>
                    <a:pt x="152" y="92"/>
                    <a:pt x="162" y="94"/>
                    <a:pt x="170" y="98"/>
                  </a:cubicBezTo>
                  <a:cubicBezTo>
                    <a:pt x="181" y="103"/>
                    <a:pt x="191" y="110"/>
                    <a:pt x="199" y="119"/>
                  </a:cubicBezTo>
                  <a:cubicBezTo>
                    <a:pt x="207" y="128"/>
                    <a:pt x="214" y="138"/>
                    <a:pt x="218" y="149"/>
                  </a:cubicBezTo>
                  <a:cubicBezTo>
                    <a:pt x="222" y="161"/>
                    <a:pt x="224" y="173"/>
                    <a:pt x="224" y="186"/>
                  </a:cubicBezTo>
                  <a:cubicBezTo>
                    <a:pt x="224" y="198"/>
                    <a:pt x="221" y="210"/>
                    <a:pt x="215" y="222"/>
                  </a:cubicBezTo>
                  <a:cubicBezTo>
                    <a:pt x="210" y="233"/>
                    <a:pt x="203" y="242"/>
                    <a:pt x="194" y="251"/>
                  </a:cubicBezTo>
                  <a:cubicBezTo>
                    <a:pt x="193" y="252"/>
                    <a:pt x="191" y="254"/>
                    <a:pt x="189" y="255"/>
                  </a:cubicBezTo>
                  <a:cubicBezTo>
                    <a:pt x="181" y="261"/>
                    <a:pt x="173" y="266"/>
                    <a:pt x="164" y="270"/>
                  </a:cubicBezTo>
                  <a:cubicBezTo>
                    <a:pt x="152" y="274"/>
                    <a:pt x="140" y="276"/>
                    <a:pt x="127" y="276"/>
                  </a:cubicBezTo>
                  <a:cubicBezTo>
                    <a:pt x="115" y="275"/>
                    <a:pt x="103" y="273"/>
                    <a:pt x="91" y="267"/>
                  </a:cubicBezTo>
                  <a:cubicBezTo>
                    <a:pt x="80" y="262"/>
                    <a:pt x="71" y="255"/>
                    <a:pt x="62" y="246"/>
                  </a:cubicBezTo>
                  <a:cubicBezTo>
                    <a:pt x="61" y="245"/>
                    <a:pt x="59" y="243"/>
                    <a:pt x="58" y="241"/>
                  </a:cubicBezTo>
                  <a:cubicBezTo>
                    <a:pt x="52" y="233"/>
                    <a:pt x="47" y="225"/>
                    <a:pt x="43" y="216"/>
                  </a:cubicBezTo>
                  <a:cubicBezTo>
                    <a:pt x="39" y="204"/>
                    <a:pt x="37" y="192"/>
                    <a:pt x="37" y="179"/>
                  </a:cubicBezTo>
                  <a:cubicBezTo>
                    <a:pt x="38" y="167"/>
                    <a:pt x="41" y="155"/>
                    <a:pt x="46" y="143"/>
                  </a:cubicBezTo>
                  <a:cubicBezTo>
                    <a:pt x="12" y="128"/>
                    <a:pt x="12" y="128"/>
                    <a:pt x="12" y="128"/>
                  </a:cubicBezTo>
                  <a:cubicBezTo>
                    <a:pt x="5" y="144"/>
                    <a:pt x="1" y="161"/>
                    <a:pt x="0" y="179"/>
                  </a:cubicBezTo>
                  <a:cubicBezTo>
                    <a:pt x="0" y="196"/>
                    <a:pt x="3" y="213"/>
                    <a:pt x="9" y="230"/>
                  </a:cubicBezTo>
                  <a:cubicBezTo>
                    <a:pt x="14" y="242"/>
                    <a:pt x="20" y="254"/>
                    <a:pt x="29" y="265"/>
                  </a:cubicBezTo>
                  <a:cubicBezTo>
                    <a:pt x="29" y="265"/>
                    <a:pt x="29" y="265"/>
                    <a:pt x="29" y="265"/>
                  </a:cubicBezTo>
                  <a:cubicBezTo>
                    <a:pt x="31" y="268"/>
                    <a:pt x="33" y="270"/>
                    <a:pt x="35" y="272"/>
                  </a:cubicBezTo>
                  <a:cubicBezTo>
                    <a:pt x="47" y="285"/>
                    <a:pt x="61" y="295"/>
                    <a:pt x="76" y="302"/>
                  </a:cubicBezTo>
                  <a:cubicBezTo>
                    <a:pt x="92" y="309"/>
                    <a:pt x="109" y="313"/>
                    <a:pt x="127" y="314"/>
                  </a:cubicBezTo>
                  <a:cubicBezTo>
                    <a:pt x="144" y="314"/>
                    <a:pt x="161" y="312"/>
                    <a:pt x="178" y="305"/>
                  </a:cubicBezTo>
                  <a:cubicBezTo>
                    <a:pt x="190" y="300"/>
                    <a:pt x="202" y="294"/>
                    <a:pt x="213" y="285"/>
                  </a:cubicBezTo>
                  <a:cubicBezTo>
                    <a:pt x="215" y="283"/>
                    <a:pt x="218" y="281"/>
                    <a:pt x="220" y="279"/>
                  </a:cubicBezTo>
                  <a:cubicBezTo>
                    <a:pt x="233" y="267"/>
                    <a:pt x="243" y="253"/>
                    <a:pt x="250" y="238"/>
                  </a:cubicBezTo>
                  <a:cubicBezTo>
                    <a:pt x="257" y="222"/>
                    <a:pt x="261" y="205"/>
                    <a:pt x="262" y="188"/>
                  </a:cubicBezTo>
                  <a:cubicBezTo>
                    <a:pt x="262" y="170"/>
                    <a:pt x="259" y="153"/>
                    <a:pt x="253" y="13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3" name="TextBox 92"/>
          <p:cNvSpPr txBox="1"/>
          <p:nvPr/>
        </p:nvSpPr>
        <p:spPr>
          <a:xfrm>
            <a:off x="560073" y="3763866"/>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grpSp>
        <p:nvGrpSpPr>
          <p:cNvPr id="4" name="Group 3"/>
          <p:cNvGrpSpPr/>
          <p:nvPr/>
        </p:nvGrpSpPr>
        <p:grpSpPr>
          <a:xfrm>
            <a:off x="695692" y="2678447"/>
            <a:ext cx="933123" cy="933126"/>
            <a:chOff x="695692" y="2678447"/>
            <a:chExt cx="933123" cy="933126"/>
          </a:xfrm>
        </p:grpSpPr>
        <p:sp>
          <p:nvSpPr>
            <p:cNvPr id="92" name="Diamond 91"/>
            <p:cNvSpPr/>
            <p:nvPr/>
          </p:nvSpPr>
          <p:spPr>
            <a:xfrm>
              <a:off x="695692" y="2678447"/>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108"/>
            <p:cNvSpPr>
              <a:spLocks/>
            </p:cNvSpPr>
            <p:nvPr/>
          </p:nvSpPr>
          <p:spPr bwMode="auto">
            <a:xfrm>
              <a:off x="1020171" y="2964574"/>
              <a:ext cx="284163" cy="339725"/>
            </a:xfrm>
            <a:custGeom>
              <a:avLst/>
              <a:gdLst>
                <a:gd name="T0" fmla="*/ 253 w 262"/>
                <a:gd name="T1" fmla="*/ 136 h 314"/>
                <a:gd name="T2" fmla="*/ 227 w 262"/>
                <a:gd name="T3" fmla="*/ 94 h 314"/>
                <a:gd name="T4" fmla="*/ 186 w 262"/>
                <a:gd name="T5" fmla="*/ 64 h 314"/>
                <a:gd name="T6" fmla="*/ 144 w 262"/>
                <a:gd name="T7" fmla="*/ 53 h 314"/>
                <a:gd name="T8" fmla="*/ 144 w 262"/>
                <a:gd name="T9" fmla="*/ 0 h 314"/>
                <a:gd name="T10" fmla="*/ 38 w 262"/>
                <a:gd name="T11" fmla="*/ 71 h 314"/>
                <a:gd name="T12" fmla="*/ 144 w 262"/>
                <a:gd name="T13" fmla="*/ 142 h 314"/>
                <a:gd name="T14" fmla="*/ 144 w 262"/>
                <a:gd name="T15" fmla="*/ 90 h 314"/>
                <a:gd name="T16" fmla="*/ 170 w 262"/>
                <a:gd name="T17" fmla="*/ 98 h 314"/>
                <a:gd name="T18" fmla="*/ 199 w 262"/>
                <a:gd name="T19" fmla="*/ 119 h 314"/>
                <a:gd name="T20" fmla="*/ 218 w 262"/>
                <a:gd name="T21" fmla="*/ 149 h 314"/>
                <a:gd name="T22" fmla="*/ 224 w 262"/>
                <a:gd name="T23" fmla="*/ 186 h 314"/>
                <a:gd name="T24" fmla="*/ 215 w 262"/>
                <a:gd name="T25" fmla="*/ 222 h 314"/>
                <a:gd name="T26" fmla="*/ 194 w 262"/>
                <a:gd name="T27" fmla="*/ 251 h 314"/>
                <a:gd name="T28" fmla="*/ 189 w 262"/>
                <a:gd name="T29" fmla="*/ 255 h 314"/>
                <a:gd name="T30" fmla="*/ 164 w 262"/>
                <a:gd name="T31" fmla="*/ 270 h 314"/>
                <a:gd name="T32" fmla="*/ 127 w 262"/>
                <a:gd name="T33" fmla="*/ 276 h 314"/>
                <a:gd name="T34" fmla="*/ 91 w 262"/>
                <a:gd name="T35" fmla="*/ 267 h 314"/>
                <a:gd name="T36" fmla="*/ 62 w 262"/>
                <a:gd name="T37" fmla="*/ 246 h 314"/>
                <a:gd name="T38" fmla="*/ 58 w 262"/>
                <a:gd name="T39" fmla="*/ 241 h 314"/>
                <a:gd name="T40" fmla="*/ 43 w 262"/>
                <a:gd name="T41" fmla="*/ 216 h 314"/>
                <a:gd name="T42" fmla="*/ 37 w 262"/>
                <a:gd name="T43" fmla="*/ 179 h 314"/>
                <a:gd name="T44" fmla="*/ 46 w 262"/>
                <a:gd name="T45" fmla="*/ 143 h 314"/>
                <a:gd name="T46" fmla="*/ 12 w 262"/>
                <a:gd name="T47" fmla="*/ 128 h 314"/>
                <a:gd name="T48" fmla="*/ 0 w 262"/>
                <a:gd name="T49" fmla="*/ 179 h 314"/>
                <a:gd name="T50" fmla="*/ 9 w 262"/>
                <a:gd name="T51" fmla="*/ 230 h 314"/>
                <a:gd name="T52" fmla="*/ 29 w 262"/>
                <a:gd name="T53" fmla="*/ 265 h 314"/>
                <a:gd name="T54" fmla="*/ 29 w 262"/>
                <a:gd name="T55" fmla="*/ 265 h 314"/>
                <a:gd name="T56" fmla="*/ 35 w 262"/>
                <a:gd name="T57" fmla="*/ 272 h 314"/>
                <a:gd name="T58" fmla="*/ 76 w 262"/>
                <a:gd name="T59" fmla="*/ 302 h 314"/>
                <a:gd name="T60" fmla="*/ 127 w 262"/>
                <a:gd name="T61" fmla="*/ 314 h 314"/>
                <a:gd name="T62" fmla="*/ 178 w 262"/>
                <a:gd name="T63" fmla="*/ 305 h 314"/>
                <a:gd name="T64" fmla="*/ 213 w 262"/>
                <a:gd name="T65" fmla="*/ 285 h 314"/>
                <a:gd name="T66" fmla="*/ 220 w 262"/>
                <a:gd name="T67" fmla="*/ 279 h 314"/>
                <a:gd name="T68" fmla="*/ 250 w 262"/>
                <a:gd name="T69" fmla="*/ 238 h 314"/>
                <a:gd name="T70" fmla="*/ 262 w 262"/>
                <a:gd name="T71" fmla="*/ 188 h 314"/>
                <a:gd name="T72" fmla="*/ 253 w 262"/>
                <a:gd name="T73" fmla="*/ 136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314">
                  <a:moveTo>
                    <a:pt x="253" y="136"/>
                  </a:moveTo>
                  <a:cubicBezTo>
                    <a:pt x="247" y="121"/>
                    <a:pt x="238" y="106"/>
                    <a:pt x="227" y="94"/>
                  </a:cubicBezTo>
                  <a:cubicBezTo>
                    <a:pt x="215" y="81"/>
                    <a:pt x="201" y="71"/>
                    <a:pt x="186" y="64"/>
                  </a:cubicBezTo>
                  <a:cubicBezTo>
                    <a:pt x="173" y="58"/>
                    <a:pt x="158" y="55"/>
                    <a:pt x="144" y="53"/>
                  </a:cubicBezTo>
                  <a:cubicBezTo>
                    <a:pt x="144" y="0"/>
                    <a:pt x="144" y="0"/>
                    <a:pt x="144" y="0"/>
                  </a:cubicBezTo>
                  <a:cubicBezTo>
                    <a:pt x="38" y="71"/>
                    <a:pt x="38" y="71"/>
                    <a:pt x="38" y="71"/>
                  </a:cubicBezTo>
                  <a:cubicBezTo>
                    <a:pt x="144" y="142"/>
                    <a:pt x="144" y="142"/>
                    <a:pt x="144" y="142"/>
                  </a:cubicBezTo>
                  <a:cubicBezTo>
                    <a:pt x="144" y="90"/>
                    <a:pt x="144" y="90"/>
                    <a:pt x="144" y="90"/>
                  </a:cubicBezTo>
                  <a:cubicBezTo>
                    <a:pt x="152" y="92"/>
                    <a:pt x="162" y="94"/>
                    <a:pt x="170" y="98"/>
                  </a:cubicBezTo>
                  <a:cubicBezTo>
                    <a:pt x="181" y="103"/>
                    <a:pt x="191" y="110"/>
                    <a:pt x="199" y="119"/>
                  </a:cubicBezTo>
                  <a:cubicBezTo>
                    <a:pt x="207" y="128"/>
                    <a:pt x="214" y="138"/>
                    <a:pt x="218" y="149"/>
                  </a:cubicBezTo>
                  <a:cubicBezTo>
                    <a:pt x="222" y="161"/>
                    <a:pt x="224" y="173"/>
                    <a:pt x="224" y="186"/>
                  </a:cubicBezTo>
                  <a:cubicBezTo>
                    <a:pt x="224" y="198"/>
                    <a:pt x="221" y="210"/>
                    <a:pt x="215" y="222"/>
                  </a:cubicBezTo>
                  <a:cubicBezTo>
                    <a:pt x="210" y="233"/>
                    <a:pt x="203" y="242"/>
                    <a:pt x="194" y="251"/>
                  </a:cubicBezTo>
                  <a:cubicBezTo>
                    <a:pt x="193" y="252"/>
                    <a:pt x="191" y="254"/>
                    <a:pt x="189" y="255"/>
                  </a:cubicBezTo>
                  <a:cubicBezTo>
                    <a:pt x="181" y="261"/>
                    <a:pt x="173" y="266"/>
                    <a:pt x="164" y="270"/>
                  </a:cubicBezTo>
                  <a:cubicBezTo>
                    <a:pt x="152" y="274"/>
                    <a:pt x="140" y="276"/>
                    <a:pt x="127" y="276"/>
                  </a:cubicBezTo>
                  <a:cubicBezTo>
                    <a:pt x="115" y="275"/>
                    <a:pt x="103" y="273"/>
                    <a:pt x="91" y="267"/>
                  </a:cubicBezTo>
                  <a:cubicBezTo>
                    <a:pt x="80" y="262"/>
                    <a:pt x="71" y="255"/>
                    <a:pt x="62" y="246"/>
                  </a:cubicBezTo>
                  <a:cubicBezTo>
                    <a:pt x="61" y="245"/>
                    <a:pt x="59" y="243"/>
                    <a:pt x="58" y="241"/>
                  </a:cubicBezTo>
                  <a:cubicBezTo>
                    <a:pt x="52" y="233"/>
                    <a:pt x="47" y="225"/>
                    <a:pt x="43" y="216"/>
                  </a:cubicBezTo>
                  <a:cubicBezTo>
                    <a:pt x="39" y="204"/>
                    <a:pt x="37" y="192"/>
                    <a:pt x="37" y="179"/>
                  </a:cubicBezTo>
                  <a:cubicBezTo>
                    <a:pt x="38" y="167"/>
                    <a:pt x="41" y="155"/>
                    <a:pt x="46" y="143"/>
                  </a:cubicBezTo>
                  <a:cubicBezTo>
                    <a:pt x="12" y="128"/>
                    <a:pt x="12" y="128"/>
                    <a:pt x="12" y="128"/>
                  </a:cubicBezTo>
                  <a:cubicBezTo>
                    <a:pt x="5" y="144"/>
                    <a:pt x="1" y="161"/>
                    <a:pt x="0" y="179"/>
                  </a:cubicBezTo>
                  <a:cubicBezTo>
                    <a:pt x="0" y="196"/>
                    <a:pt x="3" y="213"/>
                    <a:pt x="9" y="230"/>
                  </a:cubicBezTo>
                  <a:cubicBezTo>
                    <a:pt x="14" y="242"/>
                    <a:pt x="20" y="254"/>
                    <a:pt x="29" y="265"/>
                  </a:cubicBezTo>
                  <a:cubicBezTo>
                    <a:pt x="29" y="265"/>
                    <a:pt x="29" y="265"/>
                    <a:pt x="29" y="265"/>
                  </a:cubicBezTo>
                  <a:cubicBezTo>
                    <a:pt x="31" y="268"/>
                    <a:pt x="33" y="270"/>
                    <a:pt x="35" y="272"/>
                  </a:cubicBezTo>
                  <a:cubicBezTo>
                    <a:pt x="47" y="285"/>
                    <a:pt x="61" y="295"/>
                    <a:pt x="76" y="302"/>
                  </a:cubicBezTo>
                  <a:cubicBezTo>
                    <a:pt x="92" y="309"/>
                    <a:pt x="109" y="313"/>
                    <a:pt x="127" y="314"/>
                  </a:cubicBezTo>
                  <a:cubicBezTo>
                    <a:pt x="144" y="314"/>
                    <a:pt x="161" y="312"/>
                    <a:pt x="178" y="305"/>
                  </a:cubicBezTo>
                  <a:cubicBezTo>
                    <a:pt x="190" y="300"/>
                    <a:pt x="202" y="294"/>
                    <a:pt x="213" y="285"/>
                  </a:cubicBezTo>
                  <a:cubicBezTo>
                    <a:pt x="215" y="283"/>
                    <a:pt x="218" y="281"/>
                    <a:pt x="220" y="279"/>
                  </a:cubicBezTo>
                  <a:cubicBezTo>
                    <a:pt x="233" y="267"/>
                    <a:pt x="243" y="253"/>
                    <a:pt x="250" y="238"/>
                  </a:cubicBezTo>
                  <a:cubicBezTo>
                    <a:pt x="257" y="222"/>
                    <a:pt x="261" y="205"/>
                    <a:pt x="262" y="188"/>
                  </a:cubicBezTo>
                  <a:cubicBezTo>
                    <a:pt x="262" y="170"/>
                    <a:pt x="259" y="153"/>
                    <a:pt x="253" y="13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9" name="TextBox 98"/>
          <p:cNvSpPr txBox="1"/>
          <p:nvPr/>
        </p:nvSpPr>
        <p:spPr>
          <a:xfrm>
            <a:off x="2771003" y="3687399"/>
            <a:ext cx="5529364" cy="66941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696743314"/>
      </p:ext>
    </p:extLst>
  </p:cSld>
  <p:clrMapOvr>
    <a:masterClrMapping/>
  </p:clrMapOvr>
  <mc:AlternateContent xmlns:mc="http://schemas.openxmlformats.org/markup-compatibility/2006" xmlns:p14="http://schemas.microsoft.com/office/powerpoint/2010/main">
    <mc:Choice Requires="p14">
      <p:transition spd="slow" p14:dur="1100" advClick="0" advTm="1000">
        <p14:switch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wipe(up)">
                                      <p:cBhvr>
                                        <p:cTn id="13" dur="500"/>
                                        <p:tgtEl>
                                          <p:spTgt spid="88"/>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1" fill="hold" grpId="0" nodeType="after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up)">
                                      <p:cBhvr>
                                        <p:cTn id="23" dur="500"/>
                                        <p:tgtEl>
                                          <p:spTgt spid="93"/>
                                        </p:tgtEl>
                                      </p:cBhvr>
                                    </p:animEffect>
                                  </p:childTnLst>
                                </p:cTn>
                              </p:par>
                            </p:childTnLst>
                          </p:cTn>
                        </p:par>
                        <p:par>
                          <p:cTn id="24" fill="hold">
                            <p:stCondLst>
                              <p:cond delay="3000"/>
                            </p:stCondLst>
                            <p:childTnLst>
                              <p:par>
                                <p:cTn id="25" presetID="22" presetClass="entr" presetSubtype="2"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childTnLst>
                          </p:cTn>
                        </p:par>
                        <p:par>
                          <p:cTn id="28" fill="hold">
                            <p:stCondLst>
                              <p:cond delay="3500"/>
                            </p:stCondLst>
                            <p:childTnLst>
                              <p:par>
                                <p:cTn id="29" presetID="22" presetClass="entr" presetSubtype="1" fill="hold" grpId="0"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wipe(up)">
                                      <p:cBhvr>
                                        <p:cTn id="31" dur="500"/>
                                        <p:tgtEl>
                                          <p:spTgt spid="81"/>
                                        </p:tgtEl>
                                      </p:cBhvr>
                                    </p:animEffect>
                                  </p:childTnLst>
                                </p:cTn>
                              </p:par>
                            </p:childTnLst>
                          </p:cTn>
                        </p:par>
                        <p:par>
                          <p:cTn id="32" fill="hold">
                            <p:stCondLst>
                              <p:cond delay="4000"/>
                            </p:stCondLst>
                            <p:childTnLst>
                              <p:par>
                                <p:cTn id="33" presetID="22" presetClass="entr" presetSubtype="2"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right)">
                                      <p:cBhvr>
                                        <p:cTn id="35" dur="500"/>
                                        <p:tgtEl>
                                          <p:spTgt spid="7"/>
                                        </p:tgtEl>
                                      </p:cBhvr>
                                    </p:animEffect>
                                  </p:childTnLst>
                                </p:cTn>
                              </p:par>
                            </p:childTnLst>
                          </p:cTn>
                        </p:par>
                        <p:par>
                          <p:cTn id="36" fill="hold">
                            <p:stCondLst>
                              <p:cond delay="4500"/>
                            </p:stCondLst>
                            <p:childTnLst>
                              <p:par>
                                <p:cTn id="37" presetID="22" presetClass="entr" presetSubtype="1" fill="hold" grpId="0" nodeType="after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wipe(up)">
                                      <p:cBhvr>
                                        <p:cTn id="39" dur="500"/>
                                        <p:tgtEl>
                                          <p:spTgt spid="82"/>
                                        </p:tgtEl>
                                      </p:cBhvr>
                                    </p:animEffect>
                                  </p:childTnLst>
                                </p:cTn>
                              </p:par>
                            </p:childTnLst>
                          </p:cTn>
                        </p:par>
                        <p:par>
                          <p:cTn id="40" fill="hold">
                            <p:stCondLst>
                              <p:cond delay="5000"/>
                            </p:stCondLst>
                            <p:childTnLst>
                              <p:par>
                                <p:cTn id="41" presetID="22" presetClass="entr" presetSubtype="2"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right)">
                                      <p:cBhvr>
                                        <p:cTn id="43" dur="500"/>
                                        <p:tgtEl>
                                          <p:spTgt spid="8"/>
                                        </p:tgtEl>
                                      </p:cBhvr>
                                    </p:animEffect>
                                  </p:childTnLst>
                                </p:cTn>
                              </p:par>
                            </p:childTnLst>
                          </p:cTn>
                        </p:par>
                        <p:par>
                          <p:cTn id="44" fill="hold">
                            <p:stCondLst>
                              <p:cond delay="5500"/>
                            </p:stCondLst>
                            <p:childTnLst>
                              <p:par>
                                <p:cTn id="45" presetID="22" presetClass="entr" presetSubtype="1" fill="hold" grpId="0" nodeType="after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wipe(up)">
                                      <p:cBhvr>
                                        <p:cTn id="47" dur="500"/>
                                        <p:tgtEl>
                                          <p:spTgt spid="83"/>
                                        </p:tgtEl>
                                      </p:cBhvr>
                                    </p:animEffect>
                                  </p:childTnLst>
                                </p:cTn>
                              </p:par>
                            </p:childTnLst>
                          </p:cTn>
                        </p:par>
                        <p:par>
                          <p:cTn id="48" fill="hold">
                            <p:stCondLst>
                              <p:cond delay="6000"/>
                            </p:stCondLst>
                            <p:childTnLst>
                              <p:par>
                                <p:cTn id="49" presetID="22" presetClass="entr" presetSubtype="2"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right)">
                                      <p:cBhvr>
                                        <p:cTn id="51" dur="500"/>
                                        <p:tgtEl>
                                          <p:spTgt spid="9"/>
                                        </p:tgtEl>
                                      </p:cBhvr>
                                    </p:animEffect>
                                  </p:childTnLst>
                                </p:cTn>
                              </p:par>
                            </p:childTnLst>
                          </p:cTn>
                        </p:par>
                        <p:par>
                          <p:cTn id="52" fill="hold">
                            <p:stCondLst>
                              <p:cond delay="6500"/>
                            </p:stCondLst>
                            <p:childTnLst>
                              <p:par>
                                <p:cTn id="53" presetID="22" presetClass="entr" presetSubtype="1" fill="hold" grpId="0" nodeType="after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wipe(up)">
                                      <p:cBhvr>
                                        <p:cTn id="55" dur="500"/>
                                        <p:tgtEl>
                                          <p:spTgt spid="84"/>
                                        </p:tgtEl>
                                      </p:cBhvr>
                                    </p:animEffect>
                                  </p:childTnLst>
                                </p:cTn>
                              </p:par>
                            </p:childTnLst>
                          </p:cTn>
                        </p:par>
                        <p:par>
                          <p:cTn id="56" fill="hold">
                            <p:stCondLst>
                              <p:cond delay="7000"/>
                            </p:stCondLst>
                            <p:childTnLst>
                              <p:par>
                                <p:cTn id="57" presetID="22" presetClass="entr" presetSubtype="2"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right)">
                                      <p:cBhvr>
                                        <p:cTn id="59" dur="500"/>
                                        <p:tgtEl>
                                          <p:spTgt spid="10"/>
                                        </p:tgtEl>
                                      </p:cBhvr>
                                    </p:animEffect>
                                  </p:childTnLst>
                                </p:cTn>
                              </p:par>
                            </p:childTnLst>
                          </p:cTn>
                        </p:par>
                        <p:par>
                          <p:cTn id="60" fill="hold">
                            <p:stCondLst>
                              <p:cond delay="7500"/>
                            </p:stCondLst>
                            <p:childTnLst>
                              <p:par>
                                <p:cTn id="61" presetID="22" presetClass="entr" presetSubtype="1" fill="hold" grpId="0" nodeType="after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wipe(up)">
                                      <p:cBhvr>
                                        <p:cTn id="63" dur="500"/>
                                        <p:tgtEl>
                                          <p:spTgt spid="85"/>
                                        </p:tgtEl>
                                      </p:cBhvr>
                                    </p:animEffect>
                                  </p:childTnLst>
                                </p:cTn>
                              </p:par>
                            </p:childTnLst>
                          </p:cTn>
                        </p:par>
                        <p:par>
                          <p:cTn id="64" fill="hold">
                            <p:stCondLst>
                              <p:cond delay="8000"/>
                            </p:stCondLst>
                            <p:childTnLst>
                              <p:par>
                                <p:cTn id="65" presetID="22" presetClass="entr" presetSubtype="1" fill="hold" grpId="0" nodeType="after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wipe(up)">
                                      <p:cBhvr>
                                        <p:cTn id="6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83" grpId="0"/>
      <p:bldP spid="84" grpId="0"/>
      <p:bldP spid="85" grpId="0"/>
      <p:bldP spid="88" grpId="0"/>
      <p:bldP spid="93" grpId="0"/>
      <p:bldP spid="9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ANALYSIS SOCIAL</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38</a:t>
            </a:fld>
            <a:endParaRPr lang="en-US"/>
          </a:p>
        </p:txBody>
      </p:sp>
      <p:grpSp>
        <p:nvGrpSpPr>
          <p:cNvPr id="45" name="Group 44"/>
          <p:cNvGrpSpPr/>
          <p:nvPr/>
        </p:nvGrpSpPr>
        <p:grpSpPr>
          <a:xfrm>
            <a:off x="1243999" y="1078473"/>
            <a:ext cx="6794531" cy="673090"/>
            <a:chOff x="734880" y="2832347"/>
            <a:chExt cx="2242080" cy="232766"/>
          </a:xfrm>
        </p:grpSpPr>
        <p:sp>
          <p:nvSpPr>
            <p:cNvPr id="46" name="Freeform 45"/>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p:nvPr/>
        </p:nvGrpSpPr>
        <p:grpSpPr>
          <a:xfrm>
            <a:off x="805218" y="1951930"/>
            <a:ext cx="6922210" cy="673090"/>
            <a:chOff x="734880" y="2832347"/>
            <a:chExt cx="2242080" cy="232766"/>
          </a:xfrm>
          <a:solidFill>
            <a:schemeClr val="tx2"/>
          </a:solidFill>
        </p:grpSpPr>
        <p:sp>
          <p:nvSpPr>
            <p:cNvPr id="49" name="Freeform 48"/>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1" name="Group 50"/>
          <p:cNvGrpSpPr/>
          <p:nvPr/>
        </p:nvGrpSpPr>
        <p:grpSpPr>
          <a:xfrm>
            <a:off x="1243999" y="2784444"/>
            <a:ext cx="6794531" cy="673090"/>
            <a:chOff x="734880" y="2832347"/>
            <a:chExt cx="2242080" cy="232766"/>
          </a:xfrm>
        </p:grpSpPr>
        <p:sp>
          <p:nvSpPr>
            <p:cNvPr id="52" name="Freeform 51"/>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4" name="Group 53"/>
          <p:cNvGrpSpPr/>
          <p:nvPr/>
        </p:nvGrpSpPr>
        <p:grpSpPr>
          <a:xfrm>
            <a:off x="805218" y="3662303"/>
            <a:ext cx="6922210" cy="673090"/>
            <a:chOff x="734880" y="2832347"/>
            <a:chExt cx="2242080" cy="232766"/>
          </a:xfrm>
          <a:solidFill>
            <a:schemeClr val="tx2"/>
          </a:solidFill>
        </p:grpSpPr>
        <p:sp>
          <p:nvSpPr>
            <p:cNvPr id="55" name="Freeform 54"/>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57" name="TextBox 56"/>
          <p:cNvSpPr txBox="1"/>
          <p:nvPr/>
        </p:nvSpPr>
        <p:spPr>
          <a:xfrm>
            <a:off x="1674350" y="1082149"/>
            <a:ext cx="5723458" cy="669414"/>
          </a:xfrm>
          <a:prstGeom prst="rect">
            <a:avLst/>
          </a:prstGeom>
          <a:noFill/>
        </p:spPr>
        <p:txBody>
          <a:bodyPr wrap="square" rtlCol="0">
            <a:spAutoFit/>
          </a:bodyPr>
          <a:lstStyle/>
          <a:p>
            <a:pPr algn="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bg1"/>
              </a:solidFill>
              <a:latin typeface="PT Sans" panose="020B0503020203020204" pitchFamily="34" charset="0"/>
            </a:endParaRPr>
          </a:p>
        </p:txBody>
      </p:sp>
      <p:sp>
        <p:nvSpPr>
          <p:cNvPr id="58" name="TextBox 57"/>
          <p:cNvSpPr txBox="1"/>
          <p:nvPr/>
        </p:nvSpPr>
        <p:spPr>
          <a:xfrm>
            <a:off x="1404594" y="1951930"/>
            <a:ext cx="5723458" cy="669414"/>
          </a:xfrm>
          <a:prstGeom prst="rect">
            <a:avLst/>
          </a:prstGeom>
          <a:noFill/>
        </p:spPr>
        <p:txBody>
          <a:bodyPr wrap="square" rtlCol="0">
            <a:spAutoFit/>
          </a:bodyPr>
          <a:lstStyle/>
          <a:p>
            <a:pP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bg1"/>
              </a:solidFill>
              <a:latin typeface="PT Sans" panose="020B0503020203020204" pitchFamily="34" charset="0"/>
            </a:endParaRPr>
          </a:p>
        </p:txBody>
      </p:sp>
      <p:sp>
        <p:nvSpPr>
          <p:cNvPr id="59" name="TextBox 58"/>
          <p:cNvSpPr txBox="1"/>
          <p:nvPr/>
        </p:nvSpPr>
        <p:spPr>
          <a:xfrm>
            <a:off x="1674350" y="2784444"/>
            <a:ext cx="5723458" cy="669414"/>
          </a:xfrm>
          <a:prstGeom prst="rect">
            <a:avLst/>
          </a:prstGeom>
          <a:noFill/>
        </p:spPr>
        <p:txBody>
          <a:bodyPr wrap="square" rtlCol="0">
            <a:spAutoFit/>
          </a:bodyPr>
          <a:lstStyle/>
          <a:p>
            <a:pPr algn="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bg1"/>
              </a:solidFill>
              <a:latin typeface="PT Sans" panose="020B0503020203020204" pitchFamily="34" charset="0"/>
            </a:endParaRPr>
          </a:p>
        </p:txBody>
      </p:sp>
      <p:sp>
        <p:nvSpPr>
          <p:cNvPr id="60" name="TextBox 59"/>
          <p:cNvSpPr txBox="1"/>
          <p:nvPr/>
        </p:nvSpPr>
        <p:spPr>
          <a:xfrm>
            <a:off x="1404594" y="3662303"/>
            <a:ext cx="5723458" cy="669414"/>
          </a:xfrm>
          <a:prstGeom prst="rect">
            <a:avLst/>
          </a:prstGeom>
          <a:noFill/>
        </p:spPr>
        <p:txBody>
          <a:bodyPr wrap="square" rtlCol="0">
            <a:spAutoFit/>
          </a:bodyPr>
          <a:lstStyle/>
          <a:p>
            <a:pP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solidFill>
                <a:schemeClr val="bg1"/>
              </a:solidFill>
              <a:latin typeface="PT Sans" panose="020B0503020203020204" pitchFamily="34" charset="0"/>
            </a:endParaRPr>
          </a:p>
        </p:txBody>
      </p:sp>
      <p:sp>
        <p:nvSpPr>
          <p:cNvPr id="2" name="Smiley Face 1"/>
          <p:cNvSpPr/>
          <p:nvPr/>
        </p:nvSpPr>
        <p:spPr>
          <a:xfrm>
            <a:off x="805218" y="1253093"/>
            <a:ext cx="323850" cy="32385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Smiley Face 60"/>
          <p:cNvSpPr/>
          <p:nvPr/>
        </p:nvSpPr>
        <p:spPr>
          <a:xfrm>
            <a:off x="7808746" y="2126550"/>
            <a:ext cx="323850" cy="32385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miley Face 61"/>
          <p:cNvSpPr/>
          <p:nvPr/>
        </p:nvSpPr>
        <p:spPr>
          <a:xfrm>
            <a:off x="7808746" y="3835085"/>
            <a:ext cx="323850" cy="32385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miley Face 62"/>
          <p:cNvSpPr/>
          <p:nvPr/>
        </p:nvSpPr>
        <p:spPr>
          <a:xfrm>
            <a:off x="805218" y="2959064"/>
            <a:ext cx="323850" cy="32385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4570292"/>
      </p:ext>
    </p:extLst>
  </p:cSld>
  <p:clrMapOvr>
    <a:masterClrMapping/>
  </p:clrMapOvr>
  <mc:AlternateContent xmlns:mc="http://schemas.openxmlformats.org/markup-compatibility/2006" xmlns:p14="http://schemas.microsoft.com/office/powerpoint/2010/main">
    <mc:Choice Requires="p14">
      <p:transition spd="slow" p14:dur="3400" advClick="0" advTm="1000">
        <p14:reveal/>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barn(inVertical)">
                                      <p:cBhvr>
                                        <p:cTn id="11" dur="500"/>
                                        <p:tgtEl>
                                          <p:spTgt spid="4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up)">
                                      <p:cBhvr>
                                        <p:cTn id="15" dur="500"/>
                                        <p:tgtEl>
                                          <p:spTgt spid="5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500"/>
                                        <p:tgtEl>
                                          <p:spTgt spid="61"/>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barn(inVertical)">
                                      <p:cBhvr>
                                        <p:cTn id="23" dur="500"/>
                                        <p:tgtEl>
                                          <p:spTgt spid="48"/>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up)">
                                      <p:cBhvr>
                                        <p:cTn id="27" dur="500"/>
                                        <p:tgtEl>
                                          <p:spTgt spid="5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wipe(down)">
                                      <p:cBhvr>
                                        <p:cTn id="31" dur="500"/>
                                        <p:tgtEl>
                                          <p:spTgt spid="63"/>
                                        </p:tgtEl>
                                      </p:cBhvr>
                                    </p:animEffect>
                                  </p:childTnLst>
                                </p:cTn>
                              </p:par>
                            </p:childTnLst>
                          </p:cTn>
                        </p:par>
                        <p:par>
                          <p:cTn id="32" fill="hold">
                            <p:stCondLst>
                              <p:cond delay="3500"/>
                            </p:stCondLst>
                            <p:childTnLst>
                              <p:par>
                                <p:cTn id="33" presetID="16" presetClass="entr" presetSubtype="21" fill="hold"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barn(inVertical)">
                                      <p:cBhvr>
                                        <p:cTn id="35" dur="500"/>
                                        <p:tgtEl>
                                          <p:spTgt spid="51"/>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up)">
                                      <p:cBhvr>
                                        <p:cTn id="39" dur="500"/>
                                        <p:tgtEl>
                                          <p:spTgt spid="59"/>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wipe(down)">
                                      <p:cBhvr>
                                        <p:cTn id="43" dur="500"/>
                                        <p:tgtEl>
                                          <p:spTgt spid="62"/>
                                        </p:tgtEl>
                                      </p:cBhvr>
                                    </p:animEffect>
                                  </p:childTnLst>
                                </p:cTn>
                              </p:par>
                            </p:childTnLst>
                          </p:cTn>
                        </p:par>
                        <p:par>
                          <p:cTn id="44" fill="hold">
                            <p:stCondLst>
                              <p:cond delay="5000"/>
                            </p:stCondLst>
                            <p:childTnLst>
                              <p:par>
                                <p:cTn id="45" presetID="16" presetClass="entr" presetSubtype="21" fill="hold" nodeType="after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barn(inVertical)">
                                      <p:cBhvr>
                                        <p:cTn id="47" dur="500"/>
                                        <p:tgtEl>
                                          <p:spTgt spid="54"/>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wipe(up)">
                                      <p:cBhvr>
                                        <p:cTn id="5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P spid="2" grpId="0" animBg="1"/>
      <p:bldP spid="61" grpId="0" animBg="1"/>
      <p:bldP spid="62" grpId="0" animBg="1"/>
      <p:bldP spid="6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ANALYSIS SOCIAL</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39</a:t>
            </a:fld>
            <a:endParaRPr lang="en-US"/>
          </a:p>
        </p:txBody>
      </p:sp>
      <p:sp>
        <p:nvSpPr>
          <p:cNvPr id="14" name="AutoShape 31"/>
          <p:cNvSpPr>
            <a:spLocks noChangeAspect="1" noChangeArrowheads="1" noTextEdit="1"/>
          </p:cNvSpPr>
          <p:nvPr/>
        </p:nvSpPr>
        <p:spPr bwMode="auto">
          <a:xfrm>
            <a:off x="434975" y="-68262"/>
            <a:ext cx="5129213" cy="506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614" name="Group 3613"/>
          <p:cNvGrpSpPr/>
          <p:nvPr/>
        </p:nvGrpSpPr>
        <p:grpSpPr>
          <a:xfrm>
            <a:off x="540023" y="773589"/>
            <a:ext cx="3691915" cy="3943350"/>
            <a:chOff x="2263775" y="541338"/>
            <a:chExt cx="4195764" cy="4481513"/>
          </a:xfrm>
        </p:grpSpPr>
        <p:sp>
          <p:nvSpPr>
            <p:cNvPr id="3412" name="Freeform 39"/>
            <p:cNvSpPr>
              <a:spLocks/>
            </p:cNvSpPr>
            <p:nvPr/>
          </p:nvSpPr>
          <p:spPr bwMode="auto">
            <a:xfrm>
              <a:off x="2354264" y="990601"/>
              <a:ext cx="1381125" cy="2860675"/>
            </a:xfrm>
            <a:custGeom>
              <a:avLst/>
              <a:gdLst>
                <a:gd name="T0" fmla="*/ 538 w 1133"/>
                <a:gd name="T1" fmla="*/ 2323 h 2349"/>
                <a:gd name="T2" fmla="*/ 216 w 1133"/>
                <a:gd name="T3" fmla="*/ 1516 h 2349"/>
                <a:gd name="T4" fmla="*/ 225 w 1133"/>
                <a:gd name="T5" fmla="*/ 1515 h 2349"/>
                <a:gd name="T6" fmla="*/ 385 w 1133"/>
                <a:gd name="T7" fmla="*/ 1298 h 2349"/>
                <a:gd name="T8" fmla="*/ 240 w 1133"/>
                <a:gd name="T9" fmla="*/ 1138 h 2349"/>
                <a:gd name="T10" fmla="*/ 381 w 1133"/>
                <a:gd name="T11" fmla="*/ 744 h 2349"/>
                <a:gd name="T12" fmla="*/ 483 w 1133"/>
                <a:gd name="T13" fmla="*/ 759 h 2349"/>
                <a:gd name="T14" fmla="*/ 644 w 1133"/>
                <a:gd name="T15" fmla="*/ 542 h 2349"/>
                <a:gd name="T16" fmla="*/ 599 w 1133"/>
                <a:gd name="T17" fmla="*/ 440 h 2349"/>
                <a:gd name="T18" fmla="*/ 634 w 1133"/>
                <a:gd name="T19" fmla="*/ 404 h 2349"/>
                <a:gd name="T20" fmla="*/ 1083 w 1133"/>
                <a:gd name="T21" fmla="*/ 100 h 2349"/>
                <a:gd name="T22" fmla="*/ 1038 w 1133"/>
                <a:gd name="T23" fmla="*/ 201 h 2349"/>
                <a:gd name="T24" fmla="*/ 1063 w 1133"/>
                <a:gd name="T25" fmla="*/ 213 h 2349"/>
                <a:gd name="T26" fmla="*/ 1133 w 1133"/>
                <a:gd name="T27" fmla="*/ 58 h 2349"/>
                <a:gd name="T28" fmla="*/ 973 w 1133"/>
                <a:gd name="T29" fmla="*/ 0 h 2349"/>
                <a:gd name="T30" fmla="*/ 964 w 1133"/>
                <a:gd name="T31" fmla="*/ 27 h 2349"/>
                <a:gd name="T32" fmla="*/ 1065 w 1133"/>
                <a:gd name="T33" fmla="*/ 64 h 2349"/>
                <a:gd name="T34" fmla="*/ 605 w 1133"/>
                <a:gd name="T35" fmla="*/ 376 h 2349"/>
                <a:gd name="T36" fmla="*/ 570 w 1133"/>
                <a:gd name="T37" fmla="*/ 413 h 2349"/>
                <a:gd name="T38" fmla="*/ 438 w 1133"/>
                <a:gd name="T39" fmla="*/ 380 h 2349"/>
                <a:gd name="T40" fmla="*/ 271 w 1133"/>
                <a:gd name="T41" fmla="*/ 593 h 2349"/>
                <a:gd name="T42" fmla="*/ 347 w 1133"/>
                <a:gd name="T43" fmla="*/ 723 h 2349"/>
                <a:gd name="T44" fmla="*/ 201 w 1133"/>
                <a:gd name="T45" fmla="*/ 1134 h 2349"/>
                <a:gd name="T46" fmla="*/ 179 w 1133"/>
                <a:gd name="T47" fmla="*/ 1136 h 2349"/>
                <a:gd name="T48" fmla="*/ 12 w 1133"/>
                <a:gd name="T49" fmla="*/ 1348 h 2349"/>
                <a:gd name="T50" fmla="*/ 177 w 1133"/>
                <a:gd name="T51" fmla="*/ 1515 h 2349"/>
                <a:gd name="T52" fmla="*/ 507 w 1133"/>
                <a:gd name="T53" fmla="*/ 2349 h 2349"/>
                <a:gd name="T54" fmla="*/ 538 w 1133"/>
                <a:gd name="T55" fmla="*/ 2323 h 2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33" h="2349">
                  <a:moveTo>
                    <a:pt x="538" y="2323"/>
                  </a:moveTo>
                  <a:cubicBezTo>
                    <a:pt x="343" y="2085"/>
                    <a:pt x="236" y="1802"/>
                    <a:pt x="216" y="1516"/>
                  </a:cubicBezTo>
                  <a:cubicBezTo>
                    <a:pt x="219" y="1516"/>
                    <a:pt x="222" y="1515"/>
                    <a:pt x="225" y="1515"/>
                  </a:cubicBezTo>
                  <a:cubicBezTo>
                    <a:pt x="330" y="1503"/>
                    <a:pt x="398" y="1402"/>
                    <a:pt x="385" y="1298"/>
                  </a:cubicBezTo>
                  <a:cubicBezTo>
                    <a:pt x="375" y="1214"/>
                    <a:pt x="317" y="1152"/>
                    <a:pt x="240" y="1138"/>
                  </a:cubicBezTo>
                  <a:cubicBezTo>
                    <a:pt x="267" y="1002"/>
                    <a:pt x="314" y="869"/>
                    <a:pt x="381" y="744"/>
                  </a:cubicBezTo>
                  <a:cubicBezTo>
                    <a:pt x="412" y="758"/>
                    <a:pt x="447" y="764"/>
                    <a:pt x="483" y="759"/>
                  </a:cubicBezTo>
                  <a:cubicBezTo>
                    <a:pt x="588" y="747"/>
                    <a:pt x="656" y="647"/>
                    <a:pt x="644" y="542"/>
                  </a:cubicBezTo>
                  <a:cubicBezTo>
                    <a:pt x="639" y="502"/>
                    <a:pt x="623" y="467"/>
                    <a:pt x="599" y="440"/>
                  </a:cubicBezTo>
                  <a:cubicBezTo>
                    <a:pt x="611" y="428"/>
                    <a:pt x="622" y="416"/>
                    <a:pt x="634" y="404"/>
                  </a:cubicBezTo>
                  <a:cubicBezTo>
                    <a:pt x="764" y="274"/>
                    <a:pt x="915" y="171"/>
                    <a:pt x="1083" y="100"/>
                  </a:cubicBezTo>
                  <a:cubicBezTo>
                    <a:pt x="1038" y="201"/>
                    <a:pt x="1038" y="201"/>
                    <a:pt x="1038" y="201"/>
                  </a:cubicBezTo>
                  <a:cubicBezTo>
                    <a:pt x="1063" y="213"/>
                    <a:pt x="1063" y="213"/>
                    <a:pt x="1063" y="213"/>
                  </a:cubicBezTo>
                  <a:cubicBezTo>
                    <a:pt x="1133" y="58"/>
                    <a:pt x="1133" y="58"/>
                    <a:pt x="1133" y="58"/>
                  </a:cubicBezTo>
                  <a:cubicBezTo>
                    <a:pt x="973" y="0"/>
                    <a:pt x="973" y="0"/>
                    <a:pt x="973" y="0"/>
                  </a:cubicBezTo>
                  <a:cubicBezTo>
                    <a:pt x="964" y="27"/>
                    <a:pt x="964" y="27"/>
                    <a:pt x="964" y="27"/>
                  </a:cubicBezTo>
                  <a:cubicBezTo>
                    <a:pt x="1065" y="64"/>
                    <a:pt x="1065" y="64"/>
                    <a:pt x="1065" y="64"/>
                  </a:cubicBezTo>
                  <a:cubicBezTo>
                    <a:pt x="893" y="137"/>
                    <a:pt x="739" y="242"/>
                    <a:pt x="605" y="376"/>
                  </a:cubicBezTo>
                  <a:cubicBezTo>
                    <a:pt x="593" y="388"/>
                    <a:pt x="581" y="400"/>
                    <a:pt x="570" y="413"/>
                  </a:cubicBezTo>
                  <a:cubicBezTo>
                    <a:pt x="534" y="387"/>
                    <a:pt x="487" y="374"/>
                    <a:pt x="438" y="380"/>
                  </a:cubicBezTo>
                  <a:cubicBezTo>
                    <a:pt x="333" y="393"/>
                    <a:pt x="258" y="488"/>
                    <a:pt x="271" y="593"/>
                  </a:cubicBezTo>
                  <a:cubicBezTo>
                    <a:pt x="277" y="647"/>
                    <a:pt x="306" y="693"/>
                    <a:pt x="347" y="723"/>
                  </a:cubicBezTo>
                  <a:cubicBezTo>
                    <a:pt x="278" y="852"/>
                    <a:pt x="229" y="990"/>
                    <a:pt x="201" y="1134"/>
                  </a:cubicBezTo>
                  <a:cubicBezTo>
                    <a:pt x="194" y="1134"/>
                    <a:pt x="187" y="1135"/>
                    <a:pt x="179" y="1136"/>
                  </a:cubicBezTo>
                  <a:cubicBezTo>
                    <a:pt x="74" y="1148"/>
                    <a:pt x="0" y="1243"/>
                    <a:pt x="12" y="1348"/>
                  </a:cubicBezTo>
                  <a:cubicBezTo>
                    <a:pt x="23" y="1437"/>
                    <a:pt x="93" y="1504"/>
                    <a:pt x="177" y="1515"/>
                  </a:cubicBezTo>
                  <a:cubicBezTo>
                    <a:pt x="197" y="1820"/>
                    <a:pt x="312" y="2111"/>
                    <a:pt x="507" y="2349"/>
                  </a:cubicBezTo>
                  <a:lnTo>
                    <a:pt x="538" y="232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3" name="Freeform 40"/>
            <p:cNvSpPr>
              <a:spLocks/>
            </p:cNvSpPr>
            <p:nvPr/>
          </p:nvSpPr>
          <p:spPr bwMode="auto">
            <a:xfrm>
              <a:off x="4070351" y="723901"/>
              <a:ext cx="2282825" cy="2276475"/>
            </a:xfrm>
            <a:custGeom>
              <a:avLst/>
              <a:gdLst>
                <a:gd name="T0" fmla="*/ 0 w 1873"/>
                <a:gd name="T1" fmla="*/ 183 h 1869"/>
                <a:gd name="T2" fmla="*/ 6 w 1873"/>
                <a:gd name="T3" fmla="*/ 222 h 1869"/>
                <a:gd name="T4" fmla="*/ 347 w 1873"/>
                <a:gd name="T5" fmla="*/ 208 h 1869"/>
                <a:gd name="T6" fmla="*/ 348 w 1873"/>
                <a:gd name="T7" fmla="*/ 225 h 1869"/>
                <a:gd name="T8" fmla="*/ 561 w 1873"/>
                <a:gd name="T9" fmla="*/ 392 h 1869"/>
                <a:gd name="T10" fmla="*/ 705 w 1873"/>
                <a:gd name="T11" fmla="*/ 283 h 1869"/>
                <a:gd name="T12" fmla="*/ 1249 w 1873"/>
                <a:gd name="T13" fmla="*/ 623 h 1869"/>
                <a:gd name="T14" fmla="*/ 1328 w 1873"/>
                <a:gd name="T15" fmla="*/ 708 h 1869"/>
                <a:gd name="T16" fmla="*/ 1279 w 1873"/>
                <a:gd name="T17" fmla="*/ 860 h 1869"/>
                <a:gd name="T18" fmla="*/ 1492 w 1873"/>
                <a:gd name="T19" fmla="*/ 1026 h 1869"/>
                <a:gd name="T20" fmla="*/ 1530 w 1873"/>
                <a:gd name="T21" fmla="*/ 1018 h 1869"/>
                <a:gd name="T22" fmla="*/ 1590 w 1873"/>
                <a:gd name="T23" fmla="*/ 1165 h 1869"/>
                <a:gd name="T24" fmla="*/ 1487 w 1873"/>
                <a:gd name="T25" fmla="*/ 1358 h 1869"/>
                <a:gd name="T26" fmla="*/ 1665 w 1873"/>
                <a:gd name="T27" fmla="*/ 1526 h 1869"/>
                <a:gd name="T28" fmla="*/ 1659 w 1873"/>
                <a:gd name="T29" fmla="*/ 1805 h 1869"/>
                <a:gd name="T30" fmla="*/ 1593 w 1873"/>
                <a:gd name="T31" fmla="*/ 1715 h 1869"/>
                <a:gd name="T32" fmla="*/ 1570 w 1873"/>
                <a:gd name="T33" fmla="*/ 1732 h 1869"/>
                <a:gd name="T34" fmla="*/ 1670 w 1873"/>
                <a:gd name="T35" fmla="*/ 1869 h 1869"/>
                <a:gd name="T36" fmla="*/ 1800 w 1873"/>
                <a:gd name="T37" fmla="*/ 1760 h 1869"/>
                <a:gd name="T38" fmla="*/ 1782 w 1873"/>
                <a:gd name="T39" fmla="*/ 1738 h 1869"/>
                <a:gd name="T40" fmla="*/ 1699 w 1873"/>
                <a:gd name="T41" fmla="*/ 1808 h 1869"/>
                <a:gd name="T42" fmla="*/ 1705 w 1873"/>
                <a:gd name="T43" fmla="*/ 1524 h 1869"/>
                <a:gd name="T44" fmla="*/ 1860 w 1873"/>
                <a:gd name="T45" fmla="*/ 1307 h 1869"/>
                <a:gd name="T46" fmla="*/ 1654 w 1873"/>
                <a:gd name="T47" fmla="*/ 1145 h 1869"/>
                <a:gd name="T48" fmla="*/ 1627 w 1873"/>
                <a:gd name="T49" fmla="*/ 1151 h 1869"/>
                <a:gd name="T50" fmla="*/ 1566 w 1873"/>
                <a:gd name="T51" fmla="*/ 1000 h 1869"/>
                <a:gd name="T52" fmla="*/ 1652 w 1873"/>
                <a:gd name="T53" fmla="*/ 809 h 1869"/>
                <a:gd name="T54" fmla="*/ 1446 w 1873"/>
                <a:gd name="T55" fmla="*/ 647 h 1869"/>
                <a:gd name="T56" fmla="*/ 1358 w 1873"/>
                <a:gd name="T57" fmla="*/ 681 h 1869"/>
                <a:gd name="T58" fmla="*/ 1278 w 1873"/>
                <a:gd name="T59" fmla="*/ 595 h 1869"/>
                <a:gd name="T60" fmla="*/ 718 w 1873"/>
                <a:gd name="T61" fmla="*/ 244 h 1869"/>
                <a:gd name="T62" fmla="*/ 721 w 1873"/>
                <a:gd name="T63" fmla="*/ 174 h 1869"/>
                <a:gd name="T64" fmla="*/ 515 w 1873"/>
                <a:gd name="T65" fmla="*/ 12 h 1869"/>
                <a:gd name="T66" fmla="*/ 350 w 1873"/>
                <a:gd name="T67" fmla="*/ 168 h 1869"/>
                <a:gd name="T68" fmla="*/ 0 w 1873"/>
                <a:gd name="T69" fmla="*/ 183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3" h="1869">
                  <a:moveTo>
                    <a:pt x="0" y="183"/>
                  </a:moveTo>
                  <a:cubicBezTo>
                    <a:pt x="6" y="222"/>
                    <a:pt x="6" y="222"/>
                    <a:pt x="6" y="222"/>
                  </a:cubicBezTo>
                  <a:cubicBezTo>
                    <a:pt x="120" y="204"/>
                    <a:pt x="234" y="199"/>
                    <a:pt x="347" y="208"/>
                  </a:cubicBezTo>
                  <a:cubicBezTo>
                    <a:pt x="347" y="214"/>
                    <a:pt x="347" y="219"/>
                    <a:pt x="348" y="225"/>
                  </a:cubicBezTo>
                  <a:cubicBezTo>
                    <a:pt x="361" y="330"/>
                    <a:pt x="456" y="404"/>
                    <a:pt x="561" y="392"/>
                  </a:cubicBezTo>
                  <a:cubicBezTo>
                    <a:pt x="627" y="384"/>
                    <a:pt x="679" y="340"/>
                    <a:pt x="705" y="283"/>
                  </a:cubicBezTo>
                  <a:cubicBezTo>
                    <a:pt x="907" y="353"/>
                    <a:pt x="1094" y="468"/>
                    <a:pt x="1249" y="623"/>
                  </a:cubicBezTo>
                  <a:cubicBezTo>
                    <a:pt x="1277" y="651"/>
                    <a:pt x="1303" y="679"/>
                    <a:pt x="1328" y="708"/>
                  </a:cubicBezTo>
                  <a:cubicBezTo>
                    <a:pt x="1292" y="748"/>
                    <a:pt x="1272" y="802"/>
                    <a:pt x="1279" y="860"/>
                  </a:cubicBezTo>
                  <a:cubicBezTo>
                    <a:pt x="1292" y="964"/>
                    <a:pt x="1387" y="1039"/>
                    <a:pt x="1492" y="1026"/>
                  </a:cubicBezTo>
                  <a:cubicBezTo>
                    <a:pt x="1505" y="1025"/>
                    <a:pt x="1518" y="1022"/>
                    <a:pt x="1530" y="1018"/>
                  </a:cubicBezTo>
                  <a:cubicBezTo>
                    <a:pt x="1553" y="1066"/>
                    <a:pt x="1573" y="1115"/>
                    <a:pt x="1590" y="1165"/>
                  </a:cubicBezTo>
                  <a:cubicBezTo>
                    <a:pt x="1521" y="1200"/>
                    <a:pt x="1478" y="1276"/>
                    <a:pt x="1487" y="1358"/>
                  </a:cubicBezTo>
                  <a:cubicBezTo>
                    <a:pt x="1499" y="1451"/>
                    <a:pt x="1575" y="1520"/>
                    <a:pt x="1665" y="1526"/>
                  </a:cubicBezTo>
                  <a:cubicBezTo>
                    <a:pt x="1672" y="1618"/>
                    <a:pt x="1670" y="1711"/>
                    <a:pt x="1659" y="1805"/>
                  </a:cubicBezTo>
                  <a:cubicBezTo>
                    <a:pt x="1593" y="1715"/>
                    <a:pt x="1593" y="1715"/>
                    <a:pt x="1593" y="1715"/>
                  </a:cubicBezTo>
                  <a:cubicBezTo>
                    <a:pt x="1570" y="1732"/>
                    <a:pt x="1570" y="1732"/>
                    <a:pt x="1570" y="1732"/>
                  </a:cubicBezTo>
                  <a:cubicBezTo>
                    <a:pt x="1670" y="1869"/>
                    <a:pt x="1670" y="1869"/>
                    <a:pt x="1670" y="1869"/>
                  </a:cubicBezTo>
                  <a:cubicBezTo>
                    <a:pt x="1800" y="1760"/>
                    <a:pt x="1800" y="1760"/>
                    <a:pt x="1800" y="1760"/>
                  </a:cubicBezTo>
                  <a:cubicBezTo>
                    <a:pt x="1782" y="1738"/>
                    <a:pt x="1782" y="1738"/>
                    <a:pt x="1782" y="1738"/>
                  </a:cubicBezTo>
                  <a:cubicBezTo>
                    <a:pt x="1699" y="1808"/>
                    <a:pt x="1699" y="1808"/>
                    <a:pt x="1699" y="1808"/>
                  </a:cubicBezTo>
                  <a:cubicBezTo>
                    <a:pt x="1710" y="1714"/>
                    <a:pt x="1712" y="1619"/>
                    <a:pt x="1705" y="1524"/>
                  </a:cubicBezTo>
                  <a:cubicBezTo>
                    <a:pt x="1807" y="1509"/>
                    <a:pt x="1873" y="1411"/>
                    <a:pt x="1860" y="1307"/>
                  </a:cubicBezTo>
                  <a:cubicBezTo>
                    <a:pt x="1848" y="1202"/>
                    <a:pt x="1759" y="1133"/>
                    <a:pt x="1654" y="1145"/>
                  </a:cubicBezTo>
                  <a:cubicBezTo>
                    <a:pt x="1645" y="1146"/>
                    <a:pt x="1636" y="1148"/>
                    <a:pt x="1627" y="1151"/>
                  </a:cubicBezTo>
                  <a:cubicBezTo>
                    <a:pt x="1609" y="1099"/>
                    <a:pt x="1589" y="1049"/>
                    <a:pt x="1566" y="1000"/>
                  </a:cubicBezTo>
                  <a:cubicBezTo>
                    <a:pt x="1627" y="961"/>
                    <a:pt x="1661" y="886"/>
                    <a:pt x="1652" y="809"/>
                  </a:cubicBezTo>
                  <a:cubicBezTo>
                    <a:pt x="1639" y="704"/>
                    <a:pt x="1551" y="634"/>
                    <a:pt x="1446" y="647"/>
                  </a:cubicBezTo>
                  <a:cubicBezTo>
                    <a:pt x="1413" y="651"/>
                    <a:pt x="1383" y="663"/>
                    <a:pt x="1358" y="681"/>
                  </a:cubicBezTo>
                  <a:cubicBezTo>
                    <a:pt x="1333" y="651"/>
                    <a:pt x="1306" y="623"/>
                    <a:pt x="1278" y="595"/>
                  </a:cubicBezTo>
                  <a:cubicBezTo>
                    <a:pt x="1120" y="437"/>
                    <a:pt x="927" y="316"/>
                    <a:pt x="718" y="244"/>
                  </a:cubicBezTo>
                  <a:cubicBezTo>
                    <a:pt x="723" y="221"/>
                    <a:pt x="724" y="198"/>
                    <a:pt x="721" y="174"/>
                  </a:cubicBezTo>
                  <a:cubicBezTo>
                    <a:pt x="708" y="69"/>
                    <a:pt x="620" y="0"/>
                    <a:pt x="515" y="12"/>
                  </a:cubicBezTo>
                  <a:cubicBezTo>
                    <a:pt x="430" y="23"/>
                    <a:pt x="364" y="88"/>
                    <a:pt x="350" y="168"/>
                  </a:cubicBezTo>
                  <a:cubicBezTo>
                    <a:pt x="233" y="159"/>
                    <a:pt x="115" y="164"/>
                    <a:pt x="0" y="18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4" name="Freeform 41"/>
            <p:cNvSpPr>
              <a:spLocks/>
            </p:cNvSpPr>
            <p:nvPr/>
          </p:nvSpPr>
          <p:spPr bwMode="auto">
            <a:xfrm>
              <a:off x="2828926" y="2187576"/>
              <a:ext cx="1466850" cy="2003425"/>
            </a:xfrm>
            <a:custGeom>
              <a:avLst/>
              <a:gdLst>
                <a:gd name="T0" fmla="*/ 1205 w 1205"/>
                <a:gd name="T1" fmla="*/ 1605 h 1645"/>
                <a:gd name="T2" fmla="*/ 318 w 1205"/>
                <a:gd name="T3" fmla="*/ 1135 h 1645"/>
                <a:gd name="T4" fmla="*/ 383 w 1205"/>
                <a:gd name="T5" fmla="*/ 961 h 1645"/>
                <a:gd name="T6" fmla="*/ 177 w 1205"/>
                <a:gd name="T7" fmla="*/ 799 h 1645"/>
                <a:gd name="T8" fmla="*/ 147 w 1205"/>
                <a:gd name="T9" fmla="*/ 805 h 1645"/>
                <a:gd name="T10" fmla="*/ 89 w 1205"/>
                <a:gd name="T11" fmla="*/ 495 h 1645"/>
                <a:gd name="T12" fmla="*/ 147 w 1205"/>
                <a:gd name="T13" fmla="*/ 64 h 1645"/>
                <a:gd name="T14" fmla="*/ 192 w 1205"/>
                <a:gd name="T15" fmla="*/ 164 h 1645"/>
                <a:gd name="T16" fmla="*/ 217 w 1205"/>
                <a:gd name="T17" fmla="*/ 153 h 1645"/>
                <a:gd name="T18" fmla="*/ 149 w 1205"/>
                <a:gd name="T19" fmla="*/ 0 h 1645"/>
                <a:gd name="T20" fmla="*/ 2 w 1205"/>
                <a:gd name="T21" fmla="*/ 80 h 1645"/>
                <a:gd name="T22" fmla="*/ 15 w 1205"/>
                <a:gd name="T23" fmla="*/ 104 h 1645"/>
                <a:gd name="T24" fmla="*/ 108 w 1205"/>
                <a:gd name="T25" fmla="*/ 54 h 1645"/>
                <a:gd name="T26" fmla="*/ 49 w 1205"/>
                <a:gd name="T27" fmla="*/ 497 h 1645"/>
                <a:gd name="T28" fmla="*/ 110 w 1205"/>
                <a:gd name="T29" fmla="*/ 819 h 1645"/>
                <a:gd name="T30" fmla="*/ 10 w 1205"/>
                <a:gd name="T31" fmla="*/ 1011 h 1645"/>
                <a:gd name="T32" fmla="*/ 222 w 1205"/>
                <a:gd name="T33" fmla="*/ 1178 h 1645"/>
                <a:gd name="T34" fmla="*/ 287 w 1205"/>
                <a:gd name="T35" fmla="*/ 1157 h 1645"/>
                <a:gd name="T36" fmla="*/ 402 w 1205"/>
                <a:gd name="T37" fmla="*/ 1291 h 1645"/>
                <a:gd name="T38" fmla="*/ 408 w 1205"/>
                <a:gd name="T39" fmla="*/ 1296 h 1645"/>
                <a:gd name="T40" fmla="*/ 1203 w 1205"/>
                <a:gd name="T41" fmla="*/ 1645 h 1645"/>
                <a:gd name="T42" fmla="*/ 1205 w 1205"/>
                <a:gd name="T43" fmla="*/ 1605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5" h="1645">
                  <a:moveTo>
                    <a:pt x="1205" y="1605"/>
                  </a:moveTo>
                  <a:cubicBezTo>
                    <a:pt x="840" y="1588"/>
                    <a:pt x="521" y="1408"/>
                    <a:pt x="318" y="1135"/>
                  </a:cubicBezTo>
                  <a:cubicBezTo>
                    <a:pt x="365" y="1093"/>
                    <a:pt x="391" y="1028"/>
                    <a:pt x="383" y="961"/>
                  </a:cubicBezTo>
                  <a:cubicBezTo>
                    <a:pt x="370" y="856"/>
                    <a:pt x="281" y="786"/>
                    <a:pt x="177" y="799"/>
                  </a:cubicBezTo>
                  <a:cubicBezTo>
                    <a:pt x="166" y="800"/>
                    <a:pt x="157" y="802"/>
                    <a:pt x="147" y="805"/>
                  </a:cubicBezTo>
                  <a:cubicBezTo>
                    <a:pt x="115" y="707"/>
                    <a:pt x="95" y="603"/>
                    <a:pt x="89" y="495"/>
                  </a:cubicBezTo>
                  <a:cubicBezTo>
                    <a:pt x="81" y="347"/>
                    <a:pt x="101" y="202"/>
                    <a:pt x="147" y="64"/>
                  </a:cubicBezTo>
                  <a:cubicBezTo>
                    <a:pt x="192" y="164"/>
                    <a:pt x="192" y="164"/>
                    <a:pt x="192" y="164"/>
                  </a:cubicBezTo>
                  <a:cubicBezTo>
                    <a:pt x="217" y="153"/>
                    <a:pt x="217" y="153"/>
                    <a:pt x="217" y="153"/>
                  </a:cubicBezTo>
                  <a:cubicBezTo>
                    <a:pt x="149" y="0"/>
                    <a:pt x="149" y="0"/>
                    <a:pt x="149" y="0"/>
                  </a:cubicBezTo>
                  <a:cubicBezTo>
                    <a:pt x="2" y="80"/>
                    <a:pt x="2" y="80"/>
                    <a:pt x="2" y="80"/>
                  </a:cubicBezTo>
                  <a:cubicBezTo>
                    <a:pt x="15" y="104"/>
                    <a:pt x="15" y="104"/>
                    <a:pt x="15" y="104"/>
                  </a:cubicBezTo>
                  <a:cubicBezTo>
                    <a:pt x="108" y="54"/>
                    <a:pt x="108" y="54"/>
                    <a:pt x="108" y="54"/>
                  </a:cubicBezTo>
                  <a:cubicBezTo>
                    <a:pt x="61" y="196"/>
                    <a:pt x="41" y="345"/>
                    <a:pt x="49" y="497"/>
                  </a:cubicBezTo>
                  <a:cubicBezTo>
                    <a:pt x="55" y="608"/>
                    <a:pt x="76" y="716"/>
                    <a:pt x="110" y="819"/>
                  </a:cubicBezTo>
                  <a:cubicBezTo>
                    <a:pt x="42" y="855"/>
                    <a:pt x="0" y="930"/>
                    <a:pt x="10" y="1011"/>
                  </a:cubicBezTo>
                  <a:cubicBezTo>
                    <a:pt x="22" y="1116"/>
                    <a:pt x="117" y="1191"/>
                    <a:pt x="222" y="1178"/>
                  </a:cubicBezTo>
                  <a:cubicBezTo>
                    <a:pt x="246" y="1175"/>
                    <a:pt x="268" y="1168"/>
                    <a:pt x="287" y="1157"/>
                  </a:cubicBezTo>
                  <a:cubicBezTo>
                    <a:pt x="322" y="1204"/>
                    <a:pt x="361" y="1249"/>
                    <a:pt x="402" y="1291"/>
                  </a:cubicBezTo>
                  <a:cubicBezTo>
                    <a:pt x="404" y="1292"/>
                    <a:pt x="406" y="1294"/>
                    <a:pt x="408" y="1296"/>
                  </a:cubicBezTo>
                  <a:cubicBezTo>
                    <a:pt x="622" y="1507"/>
                    <a:pt x="904" y="1631"/>
                    <a:pt x="1203" y="1645"/>
                  </a:cubicBezTo>
                  <a:lnTo>
                    <a:pt x="1205" y="160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5" name="Freeform 42"/>
            <p:cNvSpPr>
              <a:spLocks/>
            </p:cNvSpPr>
            <p:nvPr/>
          </p:nvSpPr>
          <p:spPr bwMode="auto">
            <a:xfrm>
              <a:off x="4583114" y="2038351"/>
              <a:ext cx="1427163" cy="2220913"/>
            </a:xfrm>
            <a:custGeom>
              <a:avLst/>
              <a:gdLst>
                <a:gd name="T0" fmla="*/ 927 w 1171"/>
                <a:gd name="T1" fmla="*/ 1051 h 1824"/>
                <a:gd name="T2" fmla="*/ 998 w 1171"/>
                <a:gd name="T3" fmla="*/ 1055 h 1824"/>
                <a:gd name="T4" fmla="*/ 1158 w 1171"/>
                <a:gd name="T5" fmla="*/ 838 h 1824"/>
                <a:gd name="T6" fmla="*/ 1026 w 1171"/>
                <a:gd name="T7" fmla="*/ 681 h 1824"/>
                <a:gd name="T8" fmla="*/ 1031 w 1171"/>
                <a:gd name="T9" fmla="*/ 493 h 1824"/>
                <a:gd name="T10" fmla="*/ 898 w 1171"/>
                <a:gd name="T11" fmla="*/ 0 h 1824"/>
                <a:gd name="T12" fmla="*/ 862 w 1171"/>
                <a:gd name="T13" fmla="*/ 18 h 1824"/>
                <a:gd name="T14" fmla="*/ 991 w 1171"/>
                <a:gd name="T15" fmla="*/ 495 h 1824"/>
                <a:gd name="T16" fmla="*/ 987 w 1171"/>
                <a:gd name="T17" fmla="*/ 675 h 1824"/>
                <a:gd name="T18" fmla="*/ 952 w 1171"/>
                <a:gd name="T19" fmla="*/ 676 h 1824"/>
                <a:gd name="T20" fmla="*/ 785 w 1171"/>
                <a:gd name="T21" fmla="*/ 888 h 1824"/>
                <a:gd name="T22" fmla="*/ 890 w 1171"/>
                <a:gd name="T23" fmla="*/ 1037 h 1824"/>
                <a:gd name="T24" fmla="*/ 56 w 1171"/>
                <a:gd name="T25" fmla="*/ 1705 h 1824"/>
                <a:gd name="T26" fmla="*/ 121 w 1171"/>
                <a:gd name="T27" fmla="*/ 1616 h 1824"/>
                <a:gd name="T28" fmla="*/ 98 w 1171"/>
                <a:gd name="T29" fmla="*/ 1600 h 1824"/>
                <a:gd name="T30" fmla="*/ 0 w 1171"/>
                <a:gd name="T31" fmla="*/ 1736 h 1824"/>
                <a:gd name="T32" fmla="*/ 142 w 1171"/>
                <a:gd name="T33" fmla="*/ 1824 h 1824"/>
                <a:gd name="T34" fmla="*/ 157 w 1171"/>
                <a:gd name="T35" fmla="*/ 1800 h 1824"/>
                <a:gd name="T36" fmla="*/ 66 w 1171"/>
                <a:gd name="T37" fmla="*/ 1744 h 1824"/>
                <a:gd name="T38" fmla="*/ 927 w 1171"/>
                <a:gd name="T39" fmla="*/ 1051 h 1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71" h="1824">
                  <a:moveTo>
                    <a:pt x="927" y="1051"/>
                  </a:moveTo>
                  <a:cubicBezTo>
                    <a:pt x="950" y="1056"/>
                    <a:pt x="974" y="1058"/>
                    <a:pt x="998" y="1055"/>
                  </a:cubicBezTo>
                  <a:cubicBezTo>
                    <a:pt x="1103" y="1043"/>
                    <a:pt x="1171" y="942"/>
                    <a:pt x="1158" y="838"/>
                  </a:cubicBezTo>
                  <a:cubicBezTo>
                    <a:pt x="1149" y="759"/>
                    <a:pt x="1096" y="700"/>
                    <a:pt x="1026" y="681"/>
                  </a:cubicBezTo>
                  <a:cubicBezTo>
                    <a:pt x="1033" y="619"/>
                    <a:pt x="1034" y="556"/>
                    <a:pt x="1031" y="493"/>
                  </a:cubicBezTo>
                  <a:cubicBezTo>
                    <a:pt x="1022" y="319"/>
                    <a:pt x="977" y="153"/>
                    <a:pt x="898" y="0"/>
                  </a:cubicBezTo>
                  <a:cubicBezTo>
                    <a:pt x="862" y="18"/>
                    <a:pt x="862" y="18"/>
                    <a:pt x="862" y="18"/>
                  </a:cubicBezTo>
                  <a:cubicBezTo>
                    <a:pt x="939" y="166"/>
                    <a:pt x="982" y="327"/>
                    <a:pt x="991" y="495"/>
                  </a:cubicBezTo>
                  <a:cubicBezTo>
                    <a:pt x="994" y="556"/>
                    <a:pt x="993" y="616"/>
                    <a:pt x="987" y="675"/>
                  </a:cubicBezTo>
                  <a:cubicBezTo>
                    <a:pt x="976" y="674"/>
                    <a:pt x="964" y="674"/>
                    <a:pt x="952" y="676"/>
                  </a:cubicBezTo>
                  <a:cubicBezTo>
                    <a:pt x="848" y="688"/>
                    <a:pt x="773" y="784"/>
                    <a:pt x="785" y="888"/>
                  </a:cubicBezTo>
                  <a:cubicBezTo>
                    <a:pt x="793" y="955"/>
                    <a:pt x="834" y="1009"/>
                    <a:pt x="890" y="1037"/>
                  </a:cubicBezTo>
                  <a:cubicBezTo>
                    <a:pt x="739" y="1372"/>
                    <a:pt x="435" y="1628"/>
                    <a:pt x="56" y="1705"/>
                  </a:cubicBezTo>
                  <a:cubicBezTo>
                    <a:pt x="121" y="1616"/>
                    <a:pt x="121" y="1616"/>
                    <a:pt x="121" y="1616"/>
                  </a:cubicBezTo>
                  <a:cubicBezTo>
                    <a:pt x="98" y="1600"/>
                    <a:pt x="98" y="1600"/>
                    <a:pt x="98" y="1600"/>
                  </a:cubicBezTo>
                  <a:cubicBezTo>
                    <a:pt x="0" y="1736"/>
                    <a:pt x="0" y="1736"/>
                    <a:pt x="0" y="1736"/>
                  </a:cubicBezTo>
                  <a:cubicBezTo>
                    <a:pt x="142" y="1824"/>
                    <a:pt x="142" y="1824"/>
                    <a:pt x="142" y="1824"/>
                  </a:cubicBezTo>
                  <a:cubicBezTo>
                    <a:pt x="157" y="1800"/>
                    <a:pt x="157" y="1800"/>
                    <a:pt x="157" y="1800"/>
                  </a:cubicBezTo>
                  <a:cubicBezTo>
                    <a:pt x="66" y="1744"/>
                    <a:pt x="66" y="1744"/>
                    <a:pt x="66" y="1744"/>
                  </a:cubicBezTo>
                  <a:cubicBezTo>
                    <a:pt x="458" y="1663"/>
                    <a:pt x="772" y="1397"/>
                    <a:pt x="927" y="105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6" name="Freeform 43"/>
            <p:cNvSpPr>
              <a:spLocks/>
            </p:cNvSpPr>
            <p:nvPr/>
          </p:nvSpPr>
          <p:spPr bwMode="auto">
            <a:xfrm>
              <a:off x="3163889" y="2924176"/>
              <a:ext cx="1762125" cy="1146175"/>
            </a:xfrm>
            <a:custGeom>
              <a:avLst/>
              <a:gdLst>
                <a:gd name="T0" fmla="*/ 1426 w 1446"/>
                <a:gd name="T1" fmla="*/ 614 h 941"/>
                <a:gd name="T2" fmla="*/ 1198 w 1446"/>
                <a:gd name="T3" fmla="*/ 704 h 941"/>
                <a:gd name="T4" fmla="*/ 993 w 1446"/>
                <a:gd name="T5" fmla="*/ 549 h 941"/>
                <a:gd name="T6" fmla="*/ 826 w 1446"/>
                <a:gd name="T7" fmla="*/ 716 h 941"/>
                <a:gd name="T8" fmla="*/ 604 w 1446"/>
                <a:gd name="T9" fmla="*/ 645 h 941"/>
                <a:gd name="T10" fmla="*/ 632 w 1446"/>
                <a:gd name="T11" fmla="*/ 513 h 941"/>
                <a:gd name="T12" fmla="*/ 426 w 1446"/>
                <a:gd name="T13" fmla="*/ 351 h 941"/>
                <a:gd name="T14" fmla="*/ 304 w 1446"/>
                <a:gd name="T15" fmla="*/ 416 h 941"/>
                <a:gd name="T16" fmla="*/ 249 w 1446"/>
                <a:gd name="T17" fmla="*/ 345 h 941"/>
                <a:gd name="T18" fmla="*/ 115 w 1446"/>
                <a:gd name="T19" fmla="*/ 55 h 941"/>
                <a:gd name="T20" fmla="*/ 208 w 1446"/>
                <a:gd name="T21" fmla="*/ 116 h 941"/>
                <a:gd name="T22" fmla="*/ 224 w 1446"/>
                <a:gd name="T23" fmla="*/ 92 h 941"/>
                <a:gd name="T24" fmla="*/ 82 w 1446"/>
                <a:gd name="T25" fmla="*/ 0 h 941"/>
                <a:gd name="T26" fmla="*/ 0 w 1446"/>
                <a:gd name="T27" fmla="*/ 148 h 941"/>
                <a:gd name="T28" fmla="*/ 24 w 1446"/>
                <a:gd name="T29" fmla="*/ 162 h 941"/>
                <a:gd name="T30" fmla="*/ 76 w 1446"/>
                <a:gd name="T31" fmla="*/ 68 h 941"/>
                <a:gd name="T32" fmla="*/ 216 w 1446"/>
                <a:gd name="T33" fmla="*/ 368 h 941"/>
                <a:gd name="T34" fmla="*/ 281 w 1446"/>
                <a:gd name="T35" fmla="*/ 451 h 941"/>
                <a:gd name="T36" fmla="*/ 259 w 1446"/>
                <a:gd name="T37" fmla="*/ 564 h 941"/>
                <a:gd name="T38" fmla="*/ 472 w 1446"/>
                <a:gd name="T39" fmla="*/ 731 h 941"/>
                <a:gd name="T40" fmla="*/ 579 w 1446"/>
                <a:gd name="T41" fmla="*/ 677 h 941"/>
                <a:gd name="T42" fmla="*/ 780 w 1446"/>
                <a:gd name="T43" fmla="*/ 746 h 941"/>
                <a:gd name="T44" fmla="*/ 825 w 1446"/>
                <a:gd name="T45" fmla="*/ 755 h 941"/>
                <a:gd name="T46" fmla="*/ 826 w 1446"/>
                <a:gd name="T47" fmla="*/ 761 h 941"/>
                <a:gd name="T48" fmla="*/ 1038 w 1446"/>
                <a:gd name="T49" fmla="*/ 928 h 941"/>
                <a:gd name="T50" fmla="*/ 1200 w 1446"/>
                <a:gd name="T51" fmla="*/ 744 h 941"/>
                <a:gd name="T52" fmla="*/ 1446 w 1446"/>
                <a:gd name="T53" fmla="*/ 649 h 941"/>
                <a:gd name="T54" fmla="*/ 1426 w 1446"/>
                <a:gd name="T55" fmla="*/ 614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6" h="941">
                  <a:moveTo>
                    <a:pt x="1426" y="614"/>
                  </a:moveTo>
                  <a:cubicBezTo>
                    <a:pt x="1353" y="655"/>
                    <a:pt x="1276" y="685"/>
                    <a:pt x="1198" y="704"/>
                  </a:cubicBezTo>
                  <a:cubicBezTo>
                    <a:pt x="1182" y="603"/>
                    <a:pt x="1095" y="536"/>
                    <a:pt x="993" y="549"/>
                  </a:cubicBezTo>
                  <a:cubicBezTo>
                    <a:pt x="903" y="559"/>
                    <a:pt x="836" y="630"/>
                    <a:pt x="826" y="716"/>
                  </a:cubicBezTo>
                  <a:cubicBezTo>
                    <a:pt x="749" y="702"/>
                    <a:pt x="675" y="678"/>
                    <a:pt x="604" y="645"/>
                  </a:cubicBezTo>
                  <a:cubicBezTo>
                    <a:pt x="627" y="607"/>
                    <a:pt x="638" y="561"/>
                    <a:pt x="632" y="513"/>
                  </a:cubicBezTo>
                  <a:cubicBezTo>
                    <a:pt x="620" y="408"/>
                    <a:pt x="531" y="339"/>
                    <a:pt x="426" y="351"/>
                  </a:cubicBezTo>
                  <a:cubicBezTo>
                    <a:pt x="377" y="357"/>
                    <a:pt x="334" y="382"/>
                    <a:pt x="304" y="416"/>
                  </a:cubicBezTo>
                  <a:cubicBezTo>
                    <a:pt x="285" y="394"/>
                    <a:pt x="266" y="370"/>
                    <a:pt x="249" y="345"/>
                  </a:cubicBezTo>
                  <a:cubicBezTo>
                    <a:pt x="186" y="256"/>
                    <a:pt x="142" y="159"/>
                    <a:pt x="115" y="55"/>
                  </a:cubicBezTo>
                  <a:cubicBezTo>
                    <a:pt x="208" y="116"/>
                    <a:pt x="208" y="116"/>
                    <a:pt x="208" y="116"/>
                  </a:cubicBezTo>
                  <a:cubicBezTo>
                    <a:pt x="224" y="92"/>
                    <a:pt x="224" y="92"/>
                    <a:pt x="224" y="92"/>
                  </a:cubicBezTo>
                  <a:cubicBezTo>
                    <a:pt x="82" y="0"/>
                    <a:pt x="82" y="0"/>
                    <a:pt x="82" y="0"/>
                  </a:cubicBezTo>
                  <a:cubicBezTo>
                    <a:pt x="0" y="148"/>
                    <a:pt x="0" y="148"/>
                    <a:pt x="0" y="148"/>
                  </a:cubicBezTo>
                  <a:cubicBezTo>
                    <a:pt x="24" y="162"/>
                    <a:pt x="24" y="162"/>
                    <a:pt x="24" y="162"/>
                  </a:cubicBezTo>
                  <a:cubicBezTo>
                    <a:pt x="76" y="68"/>
                    <a:pt x="76" y="68"/>
                    <a:pt x="76" y="68"/>
                  </a:cubicBezTo>
                  <a:cubicBezTo>
                    <a:pt x="104" y="175"/>
                    <a:pt x="151" y="276"/>
                    <a:pt x="216" y="368"/>
                  </a:cubicBezTo>
                  <a:cubicBezTo>
                    <a:pt x="236" y="397"/>
                    <a:pt x="258" y="425"/>
                    <a:pt x="281" y="451"/>
                  </a:cubicBezTo>
                  <a:cubicBezTo>
                    <a:pt x="263" y="484"/>
                    <a:pt x="254" y="523"/>
                    <a:pt x="259" y="564"/>
                  </a:cubicBezTo>
                  <a:cubicBezTo>
                    <a:pt x="272" y="669"/>
                    <a:pt x="367" y="743"/>
                    <a:pt x="472" y="731"/>
                  </a:cubicBezTo>
                  <a:cubicBezTo>
                    <a:pt x="515" y="726"/>
                    <a:pt x="552" y="706"/>
                    <a:pt x="579" y="677"/>
                  </a:cubicBezTo>
                  <a:cubicBezTo>
                    <a:pt x="643" y="707"/>
                    <a:pt x="710" y="730"/>
                    <a:pt x="780" y="746"/>
                  </a:cubicBezTo>
                  <a:cubicBezTo>
                    <a:pt x="795" y="750"/>
                    <a:pt x="810" y="753"/>
                    <a:pt x="825" y="755"/>
                  </a:cubicBezTo>
                  <a:cubicBezTo>
                    <a:pt x="825" y="757"/>
                    <a:pt x="825" y="759"/>
                    <a:pt x="826" y="761"/>
                  </a:cubicBezTo>
                  <a:cubicBezTo>
                    <a:pt x="838" y="866"/>
                    <a:pt x="934" y="941"/>
                    <a:pt x="1038" y="928"/>
                  </a:cubicBezTo>
                  <a:cubicBezTo>
                    <a:pt x="1132" y="917"/>
                    <a:pt x="1196" y="836"/>
                    <a:pt x="1200" y="744"/>
                  </a:cubicBezTo>
                  <a:cubicBezTo>
                    <a:pt x="1285" y="724"/>
                    <a:pt x="1368" y="692"/>
                    <a:pt x="1446" y="649"/>
                  </a:cubicBezTo>
                  <a:lnTo>
                    <a:pt x="1426" y="61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7" name="Freeform 44"/>
            <p:cNvSpPr>
              <a:spLocks/>
            </p:cNvSpPr>
            <p:nvPr/>
          </p:nvSpPr>
          <p:spPr bwMode="auto">
            <a:xfrm>
              <a:off x="3141664" y="1352551"/>
              <a:ext cx="1592263" cy="1347788"/>
            </a:xfrm>
            <a:custGeom>
              <a:avLst/>
              <a:gdLst>
                <a:gd name="T0" fmla="*/ 104 w 1307"/>
                <a:gd name="T1" fmla="*/ 1107 h 1107"/>
                <a:gd name="T2" fmla="*/ 132 w 1307"/>
                <a:gd name="T3" fmla="*/ 896 h 1107"/>
                <a:gd name="T4" fmla="*/ 225 w 1307"/>
                <a:gd name="T5" fmla="*/ 908 h 1107"/>
                <a:gd name="T6" fmla="*/ 386 w 1307"/>
                <a:gd name="T7" fmla="*/ 690 h 1107"/>
                <a:gd name="T8" fmla="*/ 303 w 1307"/>
                <a:gd name="T9" fmla="*/ 555 h 1107"/>
                <a:gd name="T10" fmla="*/ 488 w 1307"/>
                <a:gd name="T11" fmla="*/ 382 h 1107"/>
                <a:gd name="T12" fmla="*/ 685 w 1307"/>
                <a:gd name="T13" fmla="*/ 277 h 1107"/>
                <a:gd name="T14" fmla="*/ 884 w 1307"/>
                <a:gd name="T15" fmla="*/ 393 h 1107"/>
                <a:gd name="T16" fmla="*/ 1045 w 1307"/>
                <a:gd name="T17" fmla="*/ 220 h 1107"/>
                <a:gd name="T18" fmla="*/ 1243 w 1307"/>
                <a:gd name="T19" fmla="*/ 251 h 1107"/>
                <a:gd name="T20" fmla="*/ 1143 w 1307"/>
                <a:gd name="T21" fmla="*/ 302 h 1107"/>
                <a:gd name="T22" fmla="*/ 1156 w 1307"/>
                <a:gd name="T23" fmla="*/ 327 h 1107"/>
                <a:gd name="T24" fmla="*/ 1307 w 1307"/>
                <a:gd name="T25" fmla="*/ 250 h 1107"/>
                <a:gd name="T26" fmla="*/ 1220 w 1307"/>
                <a:gd name="T27" fmla="*/ 105 h 1107"/>
                <a:gd name="T28" fmla="*/ 1195 w 1307"/>
                <a:gd name="T29" fmla="*/ 120 h 1107"/>
                <a:gd name="T30" fmla="*/ 1251 w 1307"/>
                <a:gd name="T31" fmla="*/ 212 h 1107"/>
                <a:gd name="T32" fmla="*/ 1045 w 1307"/>
                <a:gd name="T33" fmla="*/ 179 h 1107"/>
                <a:gd name="T34" fmla="*/ 1045 w 1307"/>
                <a:gd name="T35" fmla="*/ 175 h 1107"/>
                <a:gd name="T36" fmla="*/ 839 w 1307"/>
                <a:gd name="T37" fmla="*/ 13 h 1107"/>
                <a:gd name="T38" fmla="*/ 672 w 1307"/>
                <a:gd name="T39" fmla="*/ 226 h 1107"/>
                <a:gd name="T40" fmla="*/ 674 w 1307"/>
                <a:gd name="T41" fmla="*/ 238 h 1107"/>
                <a:gd name="T42" fmla="*/ 465 w 1307"/>
                <a:gd name="T43" fmla="*/ 349 h 1107"/>
                <a:gd name="T44" fmla="*/ 266 w 1307"/>
                <a:gd name="T45" fmla="*/ 537 h 1107"/>
                <a:gd name="T46" fmla="*/ 180 w 1307"/>
                <a:gd name="T47" fmla="*/ 528 h 1107"/>
                <a:gd name="T48" fmla="*/ 13 w 1307"/>
                <a:gd name="T49" fmla="*/ 741 h 1107"/>
                <a:gd name="T50" fmla="*/ 96 w 1307"/>
                <a:gd name="T51" fmla="*/ 876 h 1107"/>
                <a:gd name="T52" fmla="*/ 64 w 1307"/>
                <a:gd name="T53" fmla="*/ 1107 h 1107"/>
                <a:gd name="T54" fmla="*/ 104 w 1307"/>
                <a:gd name="T55"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07" h="1107">
                  <a:moveTo>
                    <a:pt x="104" y="1107"/>
                  </a:moveTo>
                  <a:cubicBezTo>
                    <a:pt x="105" y="1035"/>
                    <a:pt x="115" y="964"/>
                    <a:pt x="132" y="896"/>
                  </a:cubicBezTo>
                  <a:cubicBezTo>
                    <a:pt x="161" y="907"/>
                    <a:pt x="193" y="912"/>
                    <a:pt x="225" y="908"/>
                  </a:cubicBezTo>
                  <a:cubicBezTo>
                    <a:pt x="330" y="895"/>
                    <a:pt x="398" y="795"/>
                    <a:pt x="386" y="690"/>
                  </a:cubicBezTo>
                  <a:cubicBezTo>
                    <a:pt x="379" y="631"/>
                    <a:pt x="347" y="583"/>
                    <a:pt x="303" y="555"/>
                  </a:cubicBezTo>
                  <a:cubicBezTo>
                    <a:pt x="355" y="489"/>
                    <a:pt x="417" y="431"/>
                    <a:pt x="488" y="382"/>
                  </a:cubicBezTo>
                  <a:cubicBezTo>
                    <a:pt x="550" y="338"/>
                    <a:pt x="616" y="303"/>
                    <a:pt x="685" y="277"/>
                  </a:cubicBezTo>
                  <a:cubicBezTo>
                    <a:pt x="717" y="354"/>
                    <a:pt x="797" y="403"/>
                    <a:pt x="884" y="393"/>
                  </a:cubicBezTo>
                  <a:cubicBezTo>
                    <a:pt x="974" y="382"/>
                    <a:pt x="1037" y="307"/>
                    <a:pt x="1045" y="220"/>
                  </a:cubicBezTo>
                  <a:cubicBezTo>
                    <a:pt x="1111" y="223"/>
                    <a:pt x="1177" y="233"/>
                    <a:pt x="1243" y="251"/>
                  </a:cubicBezTo>
                  <a:cubicBezTo>
                    <a:pt x="1143" y="302"/>
                    <a:pt x="1143" y="302"/>
                    <a:pt x="1143" y="302"/>
                  </a:cubicBezTo>
                  <a:cubicBezTo>
                    <a:pt x="1156" y="327"/>
                    <a:pt x="1156" y="327"/>
                    <a:pt x="1156" y="327"/>
                  </a:cubicBezTo>
                  <a:cubicBezTo>
                    <a:pt x="1307" y="250"/>
                    <a:pt x="1307" y="250"/>
                    <a:pt x="1307" y="250"/>
                  </a:cubicBezTo>
                  <a:cubicBezTo>
                    <a:pt x="1220" y="105"/>
                    <a:pt x="1220" y="105"/>
                    <a:pt x="1220" y="105"/>
                  </a:cubicBezTo>
                  <a:cubicBezTo>
                    <a:pt x="1195" y="120"/>
                    <a:pt x="1195" y="120"/>
                    <a:pt x="1195" y="120"/>
                  </a:cubicBezTo>
                  <a:cubicBezTo>
                    <a:pt x="1251" y="212"/>
                    <a:pt x="1251" y="212"/>
                    <a:pt x="1251" y="212"/>
                  </a:cubicBezTo>
                  <a:cubicBezTo>
                    <a:pt x="1183" y="193"/>
                    <a:pt x="1114" y="182"/>
                    <a:pt x="1045" y="179"/>
                  </a:cubicBezTo>
                  <a:cubicBezTo>
                    <a:pt x="1045" y="178"/>
                    <a:pt x="1045" y="176"/>
                    <a:pt x="1045" y="175"/>
                  </a:cubicBezTo>
                  <a:cubicBezTo>
                    <a:pt x="1032" y="70"/>
                    <a:pt x="943" y="0"/>
                    <a:pt x="839" y="13"/>
                  </a:cubicBezTo>
                  <a:cubicBezTo>
                    <a:pt x="734" y="26"/>
                    <a:pt x="659" y="121"/>
                    <a:pt x="672" y="226"/>
                  </a:cubicBezTo>
                  <a:cubicBezTo>
                    <a:pt x="672" y="230"/>
                    <a:pt x="673" y="234"/>
                    <a:pt x="674" y="238"/>
                  </a:cubicBezTo>
                  <a:cubicBezTo>
                    <a:pt x="601" y="266"/>
                    <a:pt x="530" y="303"/>
                    <a:pt x="465" y="349"/>
                  </a:cubicBezTo>
                  <a:cubicBezTo>
                    <a:pt x="389" y="402"/>
                    <a:pt x="322" y="466"/>
                    <a:pt x="266" y="537"/>
                  </a:cubicBezTo>
                  <a:cubicBezTo>
                    <a:pt x="239" y="528"/>
                    <a:pt x="210" y="525"/>
                    <a:pt x="180" y="528"/>
                  </a:cubicBezTo>
                  <a:cubicBezTo>
                    <a:pt x="75" y="541"/>
                    <a:pt x="0" y="636"/>
                    <a:pt x="13" y="741"/>
                  </a:cubicBezTo>
                  <a:cubicBezTo>
                    <a:pt x="20" y="798"/>
                    <a:pt x="51" y="846"/>
                    <a:pt x="96" y="876"/>
                  </a:cubicBezTo>
                  <a:cubicBezTo>
                    <a:pt x="76" y="951"/>
                    <a:pt x="65" y="1028"/>
                    <a:pt x="64" y="1107"/>
                  </a:cubicBezTo>
                  <a:lnTo>
                    <a:pt x="104" y="110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8" name="Freeform 45"/>
            <p:cNvSpPr>
              <a:spLocks/>
            </p:cNvSpPr>
            <p:nvPr/>
          </p:nvSpPr>
          <p:spPr bwMode="auto">
            <a:xfrm>
              <a:off x="4924426" y="1730376"/>
              <a:ext cx="673100" cy="1835150"/>
            </a:xfrm>
            <a:custGeom>
              <a:avLst/>
              <a:gdLst>
                <a:gd name="T0" fmla="*/ 278 w 553"/>
                <a:gd name="T1" fmla="*/ 99 h 1507"/>
                <a:gd name="T2" fmla="*/ 193 w 553"/>
                <a:gd name="T3" fmla="*/ 131 h 1507"/>
                <a:gd name="T4" fmla="*/ 21 w 553"/>
                <a:gd name="T5" fmla="*/ 0 h 1507"/>
                <a:gd name="T6" fmla="*/ 0 w 553"/>
                <a:gd name="T7" fmla="*/ 35 h 1507"/>
                <a:gd name="T8" fmla="*/ 162 w 553"/>
                <a:gd name="T9" fmla="*/ 157 h 1507"/>
                <a:gd name="T10" fmla="*/ 111 w 553"/>
                <a:gd name="T11" fmla="*/ 312 h 1507"/>
                <a:gd name="T12" fmla="*/ 323 w 553"/>
                <a:gd name="T13" fmla="*/ 479 h 1507"/>
                <a:gd name="T14" fmla="*/ 372 w 553"/>
                <a:gd name="T15" fmla="*/ 465 h 1507"/>
                <a:gd name="T16" fmla="*/ 172 w 553"/>
                <a:gd name="T17" fmla="*/ 1450 h 1507"/>
                <a:gd name="T18" fmla="*/ 178 w 553"/>
                <a:gd name="T19" fmla="*/ 1339 h 1507"/>
                <a:gd name="T20" fmla="*/ 150 w 553"/>
                <a:gd name="T21" fmla="*/ 1337 h 1507"/>
                <a:gd name="T22" fmla="*/ 141 w 553"/>
                <a:gd name="T23" fmla="*/ 1507 h 1507"/>
                <a:gd name="T24" fmla="*/ 310 w 553"/>
                <a:gd name="T25" fmla="*/ 1503 h 1507"/>
                <a:gd name="T26" fmla="*/ 310 w 553"/>
                <a:gd name="T27" fmla="*/ 1475 h 1507"/>
                <a:gd name="T28" fmla="*/ 202 w 553"/>
                <a:gd name="T29" fmla="*/ 1477 h 1507"/>
                <a:gd name="T30" fmla="*/ 408 w 553"/>
                <a:gd name="T31" fmla="*/ 445 h 1507"/>
                <a:gd name="T32" fmla="*/ 484 w 553"/>
                <a:gd name="T33" fmla="*/ 261 h 1507"/>
                <a:gd name="T34" fmla="*/ 278 w 553"/>
                <a:gd name="T35" fmla="*/ 9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3" h="1507">
                  <a:moveTo>
                    <a:pt x="278" y="99"/>
                  </a:moveTo>
                  <a:cubicBezTo>
                    <a:pt x="246" y="103"/>
                    <a:pt x="217" y="114"/>
                    <a:pt x="193" y="131"/>
                  </a:cubicBezTo>
                  <a:cubicBezTo>
                    <a:pt x="141" y="81"/>
                    <a:pt x="83" y="37"/>
                    <a:pt x="21" y="0"/>
                  </a:cubicBezTo>
                  <a:cubicBezTo>
                    <a:pt x="0" y="35"/>
                    <a:pt x="0" y="35"/>
                    <a:pt x="0" y="35"/>
                  </a:cubicBezTo>
                  <a:cubicBezTo>
                    <a:pt x="59" y="70"/>
                    <a:pt x="113" y="111"/>
                    <a:pt x="162" y="157"/>
                  </a:cubicBezTo>
                  <a:cubicBezTo>
                    <a:pt x="124" y="197"/>
                    <a:pt x="104" y="253"/>
                    <a:pt x="111" y="312"/>
                  </a:cubicBezTo>
                  <a:cubicBezTo>
                    <a:pt x="123" y="416"/>
                    <a:pt x="219" y="491"/>
                    <a:pt x="323" y="479"/>
                  </a:cubicBezTo>
                  <a:cubicBezTo>
                    <a:pt x="341" y="476"/>
                    <a:pt x="357" y="472"/>
                    <a:pt x="372" y="465"/>
                  </a:cubicBezTo>
                  <a:cubicBezTo>
                    <a:pt x="510" y="798"/>
                    <a:pt x="436" y="1191"/>
                    <a:pt x="172" y="1450"/>
                  </a:cubicBezTo>
                  <a:cubicBezTo>
                    <a:pt x="178" y="1339"/>
                    <a:pt x="178" y="1339"/>
                    <a:pt x="178" y="1339"/>
                  </a:cubicBezTo>
                  <a:cubicBezTo>
                    <a:pt x="150" y="1337"/>
                    <a:pt x="150" y="1337"/>
                    <a:pt x="150" y="1337"/>
                  </a:cubicBezTo>
                  <a:cubicBezTo>
                    <a:pt x="141" y="1507"/>
                    <a:pt x="141" y="1507"/>
                    <a:pt x="141" y="1507"/>
                  </a:cubicBezTo>
                  <a:cubicBezTo>
                    <a:pt x="310" y="1503"/>
                    <a:pt x="310" y="1503"/>
                    <a:pt x="310" y="1503"/>
                  </a:cubicBezTo>
                  <a:cubicBezTo>
                    <a:pt x="310" y="1475"/>
                    <a:pt x="310" y="1475"/>
                    <a:pt x="310" y="1475"/>
                  </a:cubicBezTo>
                  <a:cubicBezTo>
                    <a:pt x="202" y="1477"/>
                    <a:pt x="202" y="1477"/>
                    <a:pt x="202" y="1477"/>
                  </a:cubicBezTo>
                  <a:cubicBezTo>
                    <a:pt x="477" y="1205"/>
                    <a:pt x="553" y="793"/>
                    <a:pt x="408" y="445"/>
                  </a:cubicBezTo>
                  <a:cubicBezTo>
                    <a:pt x="462" y="405"/>
                    <a:pt x="493" y="334"/>
                    <a:pt x="484" y="261"/>
                  </a:cubicBezTo>
                  <a:cubicBezTo>
                    <a:pt x="471" y="156"/>
                    <a:pt x="383" y="86"/>
                    <a:pt x="278" y="9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9" name="Freeform 46"/>
            <p:cNvSpPr>
              <a:spLocks/>
            </p:cNvSpPr>
            <p:nvPr/>
          </p:nvSpPr>
          <p:spPr bwMode="auto">
            <a:xfrm>
              <a:off x="3238501" y="3332164"/>
              <a:ext cx="2827338" cy="1392238"/>
            </a:xfrm>
            <a:custGeom>
              <a:avLst/>
              <a:gdLst>
                <a:gd name="T0" fmla="*/ 1195 w 2320"/>
                <a:gd name="T1" fmla="*/ 941 h 1143"/>
                <a:gd name="T2" fmla="*/ 1457 w 2320"/>
                <a:gd name="T3" fmla="*/ 865 h 1143"/>
                <a:gd name="T4" fmla="*/ 1641 w 2320"/>
                <a:gd name="T5" fmla="*/ 951 h 1143"/>
                <a:gd name="T6" fmla="*/ 1801 w 2320"/>
                <a:gd name="T7" fmla="*/ 734 h 1143"/>
                <a:gd name="T8" fmla="*/ 1788 w 2320"/>
                <a:gd name="T9" fmla="*/ 683 h 1143"/>
                <a:gd name="T10" fmla="*/ 1961 w 2320"/>
                <a:gd name="T11" fmla="*/ 535 h 1143"/>
                <a:gd name="T12" fmla="*/ 2016 w 2320"/>
                <a:gd name="T13" fmla="*/ 477 h 1143"/>
                <a:gd name="T14" fmla="*/ 2147 w 2320"/>
                <a:gd name="T15" fmla="*/ 509 h 1143"/>
                <a:gd name="T16" fmla="*/ 2307 w 2320"/>
                <a:gd name="T17" fmla="*/ 291 h 1143"/>
                <a:gd name="T18" fmla="*/ 2233 w 2320"/>
                <a:gd name="T19" fmla="*/ 162 h 1143"/>
                <a:gd name="T20" fmla="*/ 2298 w 2320"/>
                <a:gd name="T21" fmla="*/ 14 h 1143"/>
                <a:gd name="T22" fmla="*/ 2260 w 2320"/>
                <a:gd name="T23" fmla="*/ 0 h 1143"/>
                <a:gd name="T24" fmla="*/ 2197 w 2320"/>
                <a:gd name="T25" fmla="*/ 142 h 1143"/>
                <a:gd name="T26" fmla="*/ 2101 w 2320"/>
                <a:gd name="T27" fmla="*/ 129 h 1143"/>
                <a:gd name="T28" fmla="*/ 1934 w 2320"/>
                <a:gd name="T29" fmla="*/ 342 h 1143"/>
                <a:gd name="T30" fmla="*/ 1985 w 2320"/>
                <a:gd name="T31" fmla="*/ 451 h 1143"/>
                <a:gd name="T32" fmla="*/ 1932 w 2320"/>
                <a:gd name="T33" fmla="*/ 507 h 1143"/>
                <a:gd name="T34" fmla="*/ 1769 w 2320"/>
                <a:gd name="T35" fmla="*/ 647 h 1143"/>
                <a:gd name="T36" fmla="*/ 1595 w 2320"/>
                <a:gd name="T37" fmla="*/ 572 h 1143"/>
                <a:gd name="T38" fmla="*/ 1428 w 2320"/>
                <a:gd name="T39" fmla="*/ 784 h 1143"/>
                <a:gd name="T40" fmla="*/ 1439 w 2320"/>
                <a:gd name="T41" fmla="*/ 829 h 1143"/>
                <a:gd name="T42" fmla="*/ 1192 w 2320"/>
                <a:gd name="T43" fmla="*/ 900 h 1143"/>
                <a:gd name="T44" fmla="*/ 988 w 2320"/>
                <a:gd name="T45" fmla="*/ 751 h 1143"/>
                <a:gd name="T46" fmla="*/ 820 w 2320"/>
                <a:gd name="T47" fmla="*/ 923 h 1143"/>
                <a:gd name="T48" fmla="*/ 61 w 2320"/>
                <a:gd name="T49" fmla="*/ 640 h 1143"/>
                <a:gd name="T50" fmla="*/ 172 w 2320"/>
                <a:gd name="T51" fmla="*/ 629 h 1143"/>
                <a:gd name="T52" fmla="*/ 169 w 2320"/>
                <a:gd name="T53" fmla="*/ 601 h 1143"/>
                <a:gd name="T54" fmla="*/ 0 w 2320"/>
                <a:gd name="T55" fmla="*/ 618 h 1143"/>
                <a:gd name="T56" fmla="*/ 29 w 2320"/>
                <a:gd name="T57" fmla="*/ 785 h 1143"/>
                <a:gd name="T58" fmla="*/ 57 w 2320"/>
                <a:gd name="T59" fmla="*/ 780 h 1143"/>
                <a:gd name="T60" fmla="*/ 38 w 2320"/>
                <a:gd name="T61" fmla="*/ 674 h 1143"/>
                <a:gd name="T62" fmla="*/ 821 w 2320"/>
                <a:gd name="T63" fmla="*/ 963 h 1143"/>
                <a:gd name="T64" fmla="*/ 821 w 2320"/>
                <a:gd name="T65" fmla="*/ 964 h 1143"/>
                <a:gd name="T66" fmla="*/ 1033 w 2320"/>
                <a:gd name="T67" fmla="*/ 1131 h 1143"/>
                <a:gd name="T68" fmla="*/ 1195 w 2320"/>
                <a:gd name="T69" fmla="*/ 94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0" h="1143">
                  <a:moveTo>
                    <a:pt x="1195" y="941"/>
                  </a:moveTo>
                  <a:cubicBezTo>
                    <a:pt x="1284" y="924"/>
                    <a:pt x="1372" y="898"/>
                    <a:pt x="1457" y="865"/>
                  </a:cubicBezTo>
                  <a:cubicBezTo>
                    <a:pt x="1496" y="925"/>
                    <a:pt x="1566" y="960"/>
                    <a:pt x="1641" y="951"/>
                  </a:cubicBezTo>
                  <a:cubicBezTo>
                    <a:pt x="1746" y="939"/>
                    <a:pt x="1814" y="838"/>
                    <a:pt x="1801" y="734"/>
                  </a:cubicBezTo>
                  <a:cubicBezTo>
                    <a:pt x="1799" y="716"/>
                    <a:pt x="1795" y="699"/>
                    <a:pt x="1788" y="683"/>
                  </a:cubicBezTo>
                  <a:cubicBezTo>
                    <a:pt x="1849" y="639"/>
                    <a:pt x="1907" y="590"/>
                    <a:pt x="1961" y="535"/>
                  </a:cubicBezTo>
                  <a:cubicBezTo>
                    <a:pt x="1980" y="516"/>
                    <a:pt x="1998" y="497"/>
                    <a:pt x="2016" y="477"/>
                  </a:cubicBezTo>
                  <a:cubicBezTo>
                    <a:pt x="2053" y="502"/>
                    <a:pt x="2099" y="514"/>
                    <a:pt x="2147" y="509"/>
                  </a:cubicBezTo>
                  <a:cubicBezTo>
                    <a:pt x="2251" y="496"/>
                    <a:pt x="2320" y="396"/>
                    <a:pt x="2307" y="291"/>
                  </a:cubicBezTo>
                  <a:cubicBezTo>
                    <a:pt x="2300" y="236"/>
                    <a:pt x="2273" y="191"/>
                    <a:pt x="2233" y="162"/>
                  </a:cubicBezTo>
                  <a:cubicBezTo>
                    <a:pt x="2257" y="114"/>
                    <a:pt x="2279" y="65"/>
                    <a:pt x="2298" y="14"/>
                  </a:cubicBezTo>
                  <a:cubicBezTo>
                    <a:pt x="2260" y="0"/>
                    <a:pt x="2260" y="0"/>
                    <a:pt x="2260" y="0"/>
                  </a:cubicBezTo>
                  <a:cubicBezTo>
                    <a:pt x="2241" y="49"/>
                    <a:pt x="2221" y="96"/>
                    <a:pt x="2197" y="142"/>
                  </a:cubicBezTo>
                  <a:cubicBezTo>
                    <a:pt x="2168" y="130"/>
                    <a:pt x="2136" y="125"/>
                    <a:pt x="2101" y="129"/>
                  </a:cubicBezTo>
                  <a:cubicBezTo>
                    <a:pt x="1996" y="142"/>
                    <a:pt x="1921" y="237"/>
                    <a:pt x="1934" y="342"/>
                  </a:cubicBezTo>
                  <a:cubicBezTo>
                    <a:pt x="1939" y="384"/>
                    <a:pt x="1958" y="422"/>
                    <a:pt x="1985" y="451"/>
                  </a:cubicBezTo>
                  <a:cubicBezTo>
                    <a:pt x="1968" y="470"/>
                    <a:pt x="1951" y="489"/>
                    <a:pt x="1932" y="507"/>
                  </a:cubicBezTo>
                  <a:cubicBezTo>
                    <a:pt x="1881" y="558"/>
                    <a:pt x="1826" y="605"/>
                    <a:pt x="1769" y="647"/>
                  </a:cubicBezTo>
                  <a:cubicBezTo>
                    <a:pt x="1732" y="593"/>
                    <a:pt x="1667" y="563"/>
                    <a:pt x="1595" y="572"/>
                  </a:cubicBezTo>
                  <a:cubicBezTo>
                    <a:pt x="1490" y="584"/>
                    <a:pt x="1416" y="680"/>
                    <a:pt x="1428" y="784"/>
                  </a:cubicBezTo>
                  <a:cubicBezTo>
                    <a:pt x="1430" y="800"/>
                    <a:pt x="1434" y="815"/>
                    <a:pt x="1439" y="829"/>
                  </a:cubicBezTo>
                  <a:cubicBezTo>
                    <a:pt x="1359" y="860"/>
                    <a:pt x="1276" y="884"/>
                    <a:pt x="1192" y="900"/>
                  </a:cubicBezTo>
                  <a:cubicBezTo>
                    <a:pt x="1174" y="803"/>
                    <a:pt x="1088" y="739"/>
                    <a:pt x="988" y="751"/>
                  </a:cubicBezTo>
                  <a:cubicBezTo>
                    <a:pt x="897" y="762"/>
                    <a:pt x="828" y="835"/>
                    <a:pt x="820" y="923"/>
                  </a:cubicBezTo>
                  <a:cubicBezTo>
                    <a:pt x="552" y="904"/>
                    <a:pt x="288" y="811"/>
                    <a:pt x="61" y="640"/>
                  </a:cubicBezTo>
                  <a:cubicBezTo>
                    <a:pt x="172" y="629"/>
                    <a:pt x="172" y="629"/>
                    <a:pt x="172" y="629"/>
                  </a:cubicBezTo>
                  <a:cubicBezTo>
                    <a:pt x="169" y="601"/>
                    <a:pt x="169" y="601"/>
                    <a:pt x="169" y="601"/>
                  </a:cubicBezTo>
                  <a:cubicBezTo>
                    <a:pt x="0" y="618"/>
                    <a:pt x="0" y="618"/>
                    <a:pt x="0" y="618"/>
                  </a:cubicBezTo>
                  <a:cubicBezTo>
                    <a:pt x="29" y="785"/>
                    <a:pt x="29" y="785"/>
                    <a:pt x="29" y="785"/>
                  </a:cubicBezTo>
                  <a:cubicBezTo>
                    <a:pt x="57" y="780"/>
                    <a:pt x="57" y="780"/>
                    <a:pt x="57" y="780"/>
                  </a:cubicBezTo>
                  <a:cubicBezTo>
                    <a:pt x="38" y="674"/>
                    <a:pt x="38" y="674"/>
                    <a:pt x="38" y="674"/>
                  </a:cubicBezTo>
                  <a:cubicBezTo>
                    <a:pt x="273" y="849"/>
                    <a:pt x="545" y="945"/>
                    <a:pt x="821" y="963"/>
                  </a:cubicBezTo>
                  <a:cubicBezTo>
                    <a:pt x="821" y="963"/>
                    <a:pt x="821" y="964"/>
                    <a:pt x="821" y="964"/>
                  </a:cubicBezTo>
                  <a:cubicBezTo>
                    <a:pt x="833" y="1068"/>
                    <a:pt x="928" y="1143"/>
                    <a:pt x="1033" y="1131"/>
                  </a:cubicBezTo>
                  <a:cubicBezTo>
                    <a:pt x="1129" y="1119"/>
                    <a:pt x="1194" y="1035"/>
                    <a:pt x="1195" y="94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0" name="Freeform 47"/>
            <p:cNvSpPr>
              <a:spLocks/>
            </p:cNvSpPr>
            <p:nvPr/>
          </p:nvSpPr>
          <p:spPr bwMode="auto">
            <a:xfrm>
              <a:off x="3121026" y="1203326"/>
              <a:ext cx="2381250" cy="739775"/>
            </a:xfrm>
            <a:custGeom>
              <a:avLst/>
              <a:gdLst>
                <a:gd name="T0" fmla="*/ 290 w 1955"/>
                <a:gd name="T1" fmla="*/ 93 h 607"/>
                <a:gd name="T2" fmla="*/ 123 w 1955"/>
                <a:gd name="T3" fmla="*/ 306 h 607"/>
                <a:gd name="T4" fmla="*/ 156 w 1955"/>
                <a:gd name="T5" fmla="*/ 391 h 607"/>
                <a:gd name="T6" fmla="*/ 0 w 1955"/>
                <a:gd name="T7" fmla="*/ 586 h 607"/>
                <a:gd name="T8" fmla="*/ 33 w 1955"/>
                <a:gd name="T9" fmla="*/ 607 h 607"/>
                <a:gd name="T10" fmla="*/ 182 w 1955"/>
                <a:gd name="T11" fmla="*/ 422 h 607"/>
                <a:gd name="T12" fmla="*/ 336 w 1955"/>
                <a:gd name="T13" fmla="*/ 473 h 607"/>
                <a:gd name="T14" fmla="*/ 496 w 1955"/>
                <a:gd name="T15" fmla="*/ 255 h 607"/>
                <a:gd name="T16" fmla="*/ 482 w 1955"/>
                <a:gd name="T17" fmla="*/ 200 h 607"/>
                <a:gd name="T18" fmla="*/ 959 w 1955"/>
                <a:gd name="T19" fmla="*/ 70 h 607"/>
                <a:gd name="T20" fmla="*/ 1416 w 1955"/>
                <a:gd name="T21" fmla="*/ 137 h 607"/>
                <a:gd name="T22" fmla="*/ 1406 w 1955"/>
                <a:gd name="T23" fmla="*/ 226 h 607"/>
                <a:gd name="T24" fmla="*/ 1619 w 1955"/>
                <a:gd name="T25" fmla="*/ 392 h 607"/>
                <a:gd name="T26" fmla="*/ 1743 w 1955"/>
                <a:gd name="T27" fmla="*/ 318 h 607"/>
                <a:gd name="T28" fmla="*/ 1896 w 1955"/>
                <a:gd name="T29" fmla="*/ 462 h 607"/>
                <a:gd name="T30" fmla="*/ 1787 w 1955"/>
                <a:gd name="T31" fmla="*/ 451 h 607"/>
                <a:gd name="T32" fmla="*/ 1784 w 1955"/>
                <a:gd name="T33" fmla="*/ 479 h 607"/>
                <a:gd name="T34" fmla="*/ 1951 w 1955"/>
                <a:gd name="T35" fmla="*/ 495 h 607"/>
                <a:gd name="T36" fmla="*/ 1955 w 1955"/>
                <a:gd name="T37" fmla="*/ 328 h 607"/>
                <a:gd name="T38" fmla="*/ 1927 w 1955"/>
                <a:gd name="T39" fmla="*/ 327 h 607"/>
                <a:gd name="T40" fmla="*/ 1924 w 1955"/>
                <a:gd name="T41" fmla="*/ 433 h 607"/>
                <a:gd name="T42" fmla="*/ 1763 w 1955"/>
                <a:gd name="T43" fmla="*/ 283 h 607"/>
                <a:gd name="T44" fmla="*/ 1779 w 1955"/>
                <a:gd name="T45" fmla="*/ 175 h 607"/>
                <a:gd name="T46" fmla="*/ 1573 w 1955"/>
                <a:gd name="T47" fmla="*/ 13 h 607"/>
                <a:gd name="T48" fmla="*/ 1434 w 1955"/>
                <a:gd name="T49" fmla="*/ 101 h 607"/>
                <a:gd name="T50" fmla="*/ 957 w 1955"/>
                <a:gd name="T51" fmla="*/ 31 h 607"/>
                <a:gd name="T52" fmla="*/ 461 w 1955"/>
                <a:gd name="T53" fmla="*/ 165 h 607"/>
                <a:gd name="T54" fmla="*/ 290 w 1955"/>
                <a:gd name="T55" fmla="*/ 93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55" h="607">
                  <a:moveTo>
                    <a:pt x="290" y="93"/>
                  </a:moveTo>
                  <a:cubicBezTo>
                    <a:pt x="185" y="106"/>
                    <a:pt x="111" y="201"/>
                    <a:pt x="123" y="306"/>
                  </a:cubicBezTo>
                  <a:cubicBezTo>
                    <a:pt x="127" y="338"/>
                    <a:pt x="139" y="367"/>
                    <a:pt x="156" y="391"/>
                  </a:cubicBezTo>
                  <a:cubicBezTo>
                    <a:pt x="97" y="451"/>
                    <a:pt x="45" y="516"/>
                    <a:pt x="0" y="586"/>
                  </a:cubicBezTo>
                  <a:cubicBezTo>
                    <a:pt x="33" y="607"/>
                    <a:pt x="33" y="607"/>
                    <a:pt x="33" y="607"/>
                  </a:cubicBezTo>
                  <a:cubicBezTo>
                    <a:pt x="77" y="540"/>
                    <a:pt x="127" y="478"/>
                    <a:pt x="182" y="422"/>
                  </a:cubicBezTo>
                  <a:cubicBezTo>
                    <a:pt x="222" y="459"/>
                    <a:pt x="277" y="480"/>
                    <a:pt x="336" y="473"/>
                  </a:cubicBezTo>
                  <a:cubicBezTo>
                    <a:pt x="441" y="460"/>
                    <a:pt x="509" y="360"/>
                    <a:pt x="496" y="255"/>
                  </a:cubicBezTo>
                  <a:cubicBezTo>
                    <a:pt x="494" y="235"/>
                    <a:pt x="489" y="217"/>
                    <a:pt x="482" y="200"/>
                  </a:cubicBezTo>
                  <a:cubicBezTo>
                    <a:pt x="628" y="124"/>
                    <a:pt x="790" y="79"/>
                    <a:pt x="959" y="70"/>
                  </a:cubicBezTo>
                  <a:cubicBezTo>
                    <a:pt x="1117" y="62"/>
                    <a:pt x="1272" y="85"/>
                    <a:pt x="1416" y="137"/>
                  </a:cubicBezTo>
                  <a:cubicBezTo>
                    <a:pt x="1406" y="164"/>
                    <a:pt x="1402" y="194"/>
                    <a:pt x="1406" y="226"/>
                  </a:cubicBezTo>
                  <a:cubicBezTo>
                    <a:pt x="1419" y="330"/>
                    <a:pt x="1514" y="405"/>
                    <a:pt x="1619" y="392"/>
                  </a:cubicBezTo>
                  <a:cubicBezTo>
                    <a:pt x="1671" y="386"/>
                    <a:pt x="1715" y="358"/>
                    <a:pt x="1743" y="318"/>
                  </a:cubicBezTo>
                  <a:cubicBezTo>
                    <a:pt x="1798" y="361"/>
                    <a:pt x="1849" y="409"/>
                    <a:pt x="1896" y="462"/>
                  </a:cubicBezTo>
                  <a:cubicBezTo>
                    <a:pt x="1787" y="451"/>
                    <a:pt x="1787" y="451"/>
                    <a:pt x="1787" y="451"/>
                  </a:cubicBezTo>
                  <a:cubicBezTo>
                    <a:pt x="1784" y="479"/>
                    <a:pt x="1784" y="479"/>
                    <a:pt x="1784" y="479"/>
                  </a:cubicBezTo>
                  <a:cubicBezTo>
                    <a:pt x="1951" y="495"/>
                    <a:pt x="1951" y="495"/>
                    <a:pt x="1951" y="495"/>
                  </a:cubicBezTo>
                  <a:cubicBezTo>
                    <a:pt x="1955" y="328"/>
                    <a:pt x="1955" y="328"/>
                    <a:pt x="1955" y="328"/>
                  </a:cubicBezTo>
                  <a:cubicBezTo>
                    <a:pt x="1927" y="327"/>
                    <a:pt x="1927" y="327"/>
                    <a:pt x="1927" y="327"/>
                  </a:cubicBezTo>
                  <a:cubicBezTo>
                    <a:pt x="1924" y="433"/>
                    <a:pt x="1924" y="433"/>
                    <a:pt x="1924" y="433"/>
                  </a:cubicBezTo>
                  <a:cubicBezTo>
                    <a:pt x="1875" y="379"/>
                    <a:pt x="1821" y="328"/>
                    <a:pt x="1763" y="283"/>
                  </a:cubicBezTo>
                  <a:cubicBezTo>
                    <a:pt x="1777" y="250"/>
                    <a:pt x="1784" y="213"/>
                    <a:pt x="1779" y="175"/>
                  </a:cubicBezTo>
                  <a:cubicBezTo>
                    <a:pt x="1766" y="70"/>
                    <a:pt x="1678" y="0"/>
                    <a:pt x="1573" y="13"/>
                  </a:cubicBezTo>
                  <a:cubicBezTo>
                    <a:pt x="1513" y="20"/>
                    <a:pt x="1463" y="54"/>
                    <a:pt x="1434" y="101"/>
                  </a:cubicBezTo>
                  <a:cubicBezTo>
                    <a:pt x="1281" y="46"/>
                    <a:pt x="1121" y="22"/>
                    <a:pt x="957" y="31"/>
                  </a:cubicBezTo>
                  <a:cubicBezTo>
                    <a:pt x="784" y="40"/>
                    <a:pt x="614" y="86"/>
                    <a:pt x="461" y="165"/>
                  </a:cubicBezTo>
                  <a:cubicBezTo>
                    <a:pt x="424" y="113"/>
                    <a:pt x="361" y="85"/>
                    <a:pt x="290" y="9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2" name="Freeform 49"/>
            <p:cNvSpPr>
              <a:spLocks/>
            </p:cNvSpPr>
            <p:nvPr/>
          </p:nvSpPr>
          <p:spPr bwMode="auto">
            <a:xfrm>
              <a:off x="2460626" y="1952626"/>
              <a:ext cx="169863" cy="192088"/>
            </a:xfrm>
            <a:custGeom>
              <a:avLst/>
              <a:gdLst>
                <a:gd name="T0" fmla="*/ 87 w 139"/>
                <a:gd name="T1" fmla="*/ 4 h 157"/>
                <a:gd name="T2" fmla="*/ 87 w 139"/>
                <a:gd name="T3" fmla="*/ 4 h 157"/>
                <a:gd name="T4" fmla="*/ 82 w 139"/>
                <a:gd name="T5" fmla="*/ 0 h 157"/>
                <a:gd name="T6" fmla="*/ 77 w 139"/>
                <a:gd name="T7" fmla="*/ 4 h 157"/>
                <a:gd name="T8" fmla="*/ 77 w 139"/>
                <a:gd name="T9" fmla="*/ 105 h 157"/>
                <a:gd name="T10" fmla="*/ 43 w 139"/>
                <a:gd name="T11" fmla="*/ 93 h 157"/>
                <a:gd name="T12" fmla="*/ 0 w 139"/>
                <a:gd name="T13" fmla="*/ 125 h 157"/>
                <a:gd name="T14" fmla="*/ 43 w 139"/>
                <a:gd name="T15" fmla="*/ 157 h 157"/>
                <a:gd name="T16" fmla="*/ 87 w 139"/>
                <a:gd name="T17" fmla="*/ 126 h 157"/>
                <a:gd name="T18" fmla="*/ 87 w 139"/>
                <a:gd name="T19" fmla="*/ 125 h 157"/>
                <a:gd name="T20" fmla="*/ 87 w 139"/>
                <a:gd name="T21" fmla="*/ 62 h 157"/>
                <a:gd name="T22" fmla="*/ 126 w 139"/>
                <a:gd name="T23" fmla="*/ 101 h 157"/>
                <a:gd name="T24" fmla="*/ 131 w 139"/>
                <a:gd name="T25" fmla="*/ 106 h 157"/>
                <a:gd name="T26" fmla="*/ 135 w 139"/>
                <a:gd name="T27" fmla="*/ 101 h 157"/>
                <a:gd name="T28" fmla="*/ 135 w 139"/>
                <a:gd name="T29" fmla="*/ 84 h 157"/>
                <a:gd name="T30" fmla="*/ 87 w 139"/>
                <a:gd name="T31" fmla="*/ 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57">
                  <a:moveTo>
                    <a:pt x="87" y="4"/>
                  </a:moveTo>
                  <a:cubicBezTo>
                    <a:pt x="87" y="4"/>
                    <a:pt x="87" y="4"/>
                    <a:pt x="87" y="4"/>
                  </a:cubicBezTo>
                  <a:cubicBezTo>
                    <a:pt x="86" y="2"/>
                    <a:pt x="84" y="0"/>
                    <a:pt x="82" y="0"/>
                  </a:cubicBezTo>
                  <a:cubicBezTo>
                    <a:pt x="79" y="0"/>
                    <a:pt x="77" y="2"/>
                    <a:pt x="77" y="4"/>
                  </a:cubicBezTo>
                  <a:cubicBezTo>
                    <a:pt x="77" y="105"/>
                    <a:pt x="77" y="105"/>
                    <a:pt x="77" y="105"/>
                  </a:cubicBezTo>
                  <a:cubicBezTo>
                    <a:pt x="69" y="98"/>
                    <a:pt x="57" y="93"/>
                    <a:pt x="43" y="93"/>
                  </a:cubicBezTo>
                  <a:cubicBezTo>
                    <a:pt x="20" y="93"/>
                    <a:pt x="0" y="107"/>
                    <a:pt x="0" y="125"/>
                  </a:cubicBezTo>
                  <a:cubicBezTo>
                    <a:pt x="0" y="143"/>
                    <a:pt x="20" y="157"/>
                    <a:pt x="43" y="157"/>
                  </a:cubicBezTo>
                  <a:cubicBezTo>
                    <a:pt x="67" y="157"/>
                    <a:pt x="86" y="143"/>
                    <a:pt x="87" y="126"/>
                  </a:cubicBezTo>
                  <a:cubicBezTo>
                    <a:pt x="87" y="126"/>
                    <a:pt x="87" y="126"/>
                    <a:pt x="87" y="125"/>
                  </a:cubicBezTo>
                  <a:cubicBezTo>
                    <a:pt x="87" y="62"/>
                    <a:pt x="87" y="62"/>
                    <a:pt x="87" y="62"/>
                  </a:cubicBezTo>
                  <a:cubicBezTo>
                    <a:pt x="97" y="62"/>
                    <a:pt x="123" y="64"/>
                    <a:pt x="126" y="101"/>
                  </a:cubicBezTo>
                  <a:cubicBezTo>
                    <a:pt x="126" y="103"/>
                    <a:pt x="128" y="106"/>
                    <a:pt x="131" y="106"/>
                  </a:cubicBezTo>
                  <a:cubicBezTo>
                    <a:pt x="133" y="106"/>
                    <a:pt x="135" y="103"/>
                    <a:pt x="135" y="101"/>
                  </a:cubicBezTo>
                  <a:cubicBezTo>
                    <a:pt x="135" y="84"/>
                    <a:pt x="135" y="84"/>
                    <a:pt x="135" y="84"/>
                  </a:cubicBezTo>
                  <a:cubicBezTo>
                    <a:pt x="139" y="9"/>
                    <a:pt x="90" y="35"/>
                    <a:pt x="87"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3" name="Freeform 50"/>
            <p:cNvSpPr>
              <a:spLocks noEditPoints="1"/>
            </p:cNvSpPr>
            <p:nvPr/>
          </p:nvSpPr>
          <p:spPr bwMode="auto">
            <a:xfrm>
              <a:off x="5300664" y="1392239"/>
              <a:ext cx="225425" cy="190500"/>
            </a:xfrm>
            <a:custGeom>
              <a:avLst/>
              <a:gdLst>
                <a:gd name="T0" fmla="*/ 170 w 185"/>
                <a:gd name="T1" fmla="*/ 51 h 157"/>
                <a:gd name="T2" fmla="*/ 92 w 185"/>
                <a:gd name="T3" fmla="*/ 38 h 157"/>
                <a:gd name="T4" fmla="*/ 15 w 185"/>
                <a:gd name="T5" fmla="*/ 51 h 157"/>
                <a:gd name="T6" fmla="*/ 92 w 185"/>
                <a:gd name="T7" fmla="*/ 157 h 157"/>
                <a:gd name="T8" fmla="*/ 170 w 185"/>
                <a:gd name="T9" fmla="*/ 51 h 157"/>
                <a:gd name="T10" fmla="*/ 130 w 185"/>
                <a:gd name="T11" fmla="*/ 98 h 157"/>
                <a:gd name="T12" fmla="*/ 102 w 185"/>
                <a:gd name="T13" fmla="*/ 98 h 157"/>
                <a:gd name="T14" fmla="*/ 102 w 185"/>
                <a:gd name="T15" fmla="*/ 125 h 157"/>
                <a:gd name="T16" fmla="*/ 82 w 185"/>
                <a:gd name="T17" fmla="*/ 125 h 157"/>
                <a:gd name="T18" fmla="*/ 82 w 185"/>
                <a:gd name="T19" fmla="*/ 98 h 157"/>
                <a:gd name="T20" fmla="*/ 55 w 185"/>
                <a:gd name="T21" fmla="*/ 98 h 157"/>
                <a:gd name="T22" fmla="*/ 55 w 185"/>
                <a:gd name="T23" fmla="*/ 78 h 157"/>
                <a:gd name="T24" fmla="*/ 82 w 185"/>
                <a:gd name="T25" fmla="*/ 78 h 157"/>
                <a:gd name="T26" fmla="*/ 82 w 185"/>
                <a:gd name="T27" fmla="*/ 50 h 157"/>
                <a:gd name="T28" fmla="*/ 102 w 185"/>
                <a:gd name="T29" fmla="*/ 50 h 157"/>
                <a:gd name="T30" fmla="*/ 102 w 185"/>
                <a:gd name="T31" fmla="*/ 78 h 157"/>
                <a:gd name="T32" fmla="*/ 130 w 185"/>
                <a:gd name="T33" fmla="*/ 78 h 157"/>
                <a:gd name="T34" fmla="*/ 130 w 185"/>
                <a:gd name="T35" fmla="*/ 9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157">
                  <a:moveTo>
                    <a:pt x="170" y="51"/>
                  </a:moveTo>
                  <a:cubicBezTo>
                    <a:pt x="157" y="0"/>
                    <a:pt x="101" y="32"/>
                    <a:pt x="92" y="38"/>
                  </a:cubicBezTo>
                  <a:cubicBezTo>
                    <a:pt x="83" y="32"/>
                    <a:pt x="28" y="1"/>
                    <a:pt x="15" y="51"/>
                  </a:cubicBezTo>
                  <a:cubicBezTo>
                    <a:pt x="0" y="109"/>
                    <a:pt x="92" y="156"/>
                    <a:pt x="92" y="157"/>
                  </a:cubicBezTo>
                  <a:cubicBezTo>
                    <a:pt x="92" y="157"/>
                    <a:pt x="185" y="108"/>
                    <a:pt x="170" y="51"/>
                  </a:cubicBezTo>
                  <a:close/>
                  <a:moveTo>
                    <a:pt x="130" y="98"/>
                  </a:moveTo>
                  <a:cubicBezTo>
                    <a:pt x="102" y="98"/>
                    <a:pt x="102" y="98"/>
                    <a:pt x="102" y="98"/>
                  </a:cubicBezTo>
                  <a:cubicBezTo>
                    <a:pt x="102" y="125"/>
                    <a:pt x="102" y="125"/>
                    <a:pt x="102" y="125"/>
                  </a:cubicBezTo>
                  <a:cubicBezTo>
                    <a:pt x="82" y="125"/>
                    <a:pt x="82" y="125"/>
                    <a:pt x="82" y="125"/>
                  </a:cubicBezTo>
                  <a:cubicBezTo>
                    <a:pt x="82" y="98"/>
                    <a:pt x="82" y="98"/>
                    <a:pt x="82" y="98"/>
                  </a:cubicBezTo>
                  <a:cubicBezTo>
                    <a:pt x="55" y="98"/>
                    <a:pt x="55" y="98"/>
                    <a:pt x="55" y="98"/>
                  </a:cubicBezTo>
                  <a:cubicBezTo>
                    <a:pt x="55" y="78"/>
                    <a:pt x="55" y="78"/>
                    <a:pt x="55" y="78"/>
                  </a:cubicBezTo>
                  <a:cubicBezTo>
                    <a:pt x="82" y="78"/>
                    <a:pt x="82" y="78"/>
                    <a:pt x="82" y="78"/>
                  </a:cubicBezTo>
                  <a:cubicBezTo>
                    <a:pt x="82" y="50"/>
                    <a:pt x="82" y="50"/>
                    <a:pt x="82" y="50"/>
                  </a:cubicBezTo>
                  <a:cubicBezTo>
                    <a:pt x="102" y="50"/>
                    <a:pt x="102" y="50"/>
                    <a:pt x="102" y="50"/>
                  </a:cubicBezTo>
                  <a:cubicBezTo>
                    <a:pt x="102" y="78"/>
                    <a:pt x="102" y="78"/>
                    <a:pt x="102" y="78"/>
                  </a:cubicBezTo>
                  <a:cubicBezTo>
                    <a:pt x="130" y="78"/>
                    <a:pt x="130" y="78"/>
                    <a:pt x="130" y="78"/>
                  </a:cubicBezTo>
                  <a:lnTo>
                    <a:pt x="130"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4" name="Freeform 51"/>
            <p:cNvSpPr>
              <a:spLocks noEditPoints="1"/>
            </p:cNvSpPr>
            <p:nvPr/>
          </p:nvSpPr>
          <p:spPr bwMode="auto">
            <a:xfrm>
              <a:off x="5530851" y="1871664"/>
              <a:ext cx="122238" cy="165100"/>
            </a:xfrm>
            <a:custGeom>
              <a:avLst/>
              <a:gdLst>
                <a:gd name="T0" fmla="*/ 11 w 101"/>
                <a:gd name="T1" fmla="*/ 0 h 136"/>
                <a:gd name="T2" fmla="*/ 0 w 101"/>
                <a:gd name="T3" fmla="*/ 124 h 136"/>
                <a:gd name="T4" fmla="*/ 90 w 101"/>
                <a:gd name="T5" fmla="*/ 136 h 136"/>
                <a:gd name="T6" fmla="*/ 101 w 101"/>
                <a:gd name="T7" fmla="*/ 12 h 136"/>
                <a:gd name="T8" fmla="*/ 10 w 101"/>
                <a:gd name="T9" fmla="*/ 11 h 136"/>
                <a:gd name="T10" fmla="*/ 90 w 101"/>
                <a:gd name="T11" fmla="*/ 50 h 136"/>
                <a:gd name="T12" fmla="*/ 10 w 101"/>
                <a:gd name="T13" fmla="*/ 11 h 136"/>
                <a:gd name="T14" fmla="*/ 28 w 101"/>
                <a:gd name="T15" fmla="*/ 125 h 136"/>
                <a:gd name="T16" fmla="*/ 10 w 101"/>
                <a:gd name="T17" fmla="*/ 121 h 136"/>
                <a:gd name="T18" fmla="*/ 15 w 101"/>
                <a:gd name="T19" fmla="*/ 113 h 136"/>
                <a:gd name="T20" fmla="*/ 33 w 101"/>
                <a:gd name="T21" fmla="*/ 117 h 136"/>
                <a:gd name="T22" fmla="*/ 33 w 101"/>
                <a:gd name="T23" fmla="*/ 103 h 136"/>
                <a:gd name="T24" fmla="*/ 15 w 101"/>
                <a:gd name="T25" fmla="*/ 107 h 136"/>
                <a:gd name="T26" fmla="*/ 10 w 101"/>
                <a:gd name="T27" fmla="*/ 99 h 136"/>
                <a:gd name="T28" fmla="*/ 28 w 101"/>
                <a:gd name="T29" fmla="*/ 95 h 136"/>
                <a:gd name="T30" fmla="*/ 33 w 101"/>
                <a:gd name="T31" fmla="*/ 103 h 136"/>
                <a:gd name="T32" fmla="*/ 28 w 101"/>
                <a:gd name="T33" fmla="*/ 88 h 136"/>
                <a:gd name="T34" fmla="*/ 10 w 101"/>
                <a:gd name="T35" fmla="*/ 84 h 136"/>
                <a:gd name="T36" fmla="*/ 15 w 101"/>
                <a:gd name="T37" fmla="*/ 76 h 136"/>
                <a:gd name="T38" fmla="*/ 33 w 101"/>
                <a:gd name="T39" fmla="*/ 80 h 136"/>
                <a:gd name="T40" fmla="*/ 33 w 101"/>
                <a:gd name="T41" fmla="*/ 66 h 136"/>
                <a:gd name="T42" fmla="*/ 15 w 101"/>
                <a:gd name="T43" fmla="*/ 70 h 136"/>
                <a:gd name="T44" fmla="*/ 10 w 101"/>
                <a:gd name="T45" fmla="*/ 62 h 136"/>
                <a:gd name="T46" fmla="*/ 28 w 101"/>
                <a:gd name="T47" fmla="*/ 58 h 136"/>
                <a:gd name="T48" fmla="*/ 33 w 101"/>
                <a:gd name="T49" fmla="*/ 66 h 136"/>
                <a:gd name="T50" fmla="*/ 57 w 101"/>
                <a:gd name="T51" fmla="*/ 125 h 136"/>
                <a:gd name="T52" fmla="*/ 39 w 101"/>
                <a:gd name="T53" fmla="*/ 121 h 136"/>
                <a:gd name="T54" fmla="*/ 44 w 101"/>
                <a:gd name="T55" fmla="*/ 113 h 136"/>
                <a:gd name="T56" fmla="*/ 62 w 101"/>
                <a:gd name="T57" fmla="*/ 117 h 136"/>
                <a:gd name="T58" fmla="*/ 62 w 101"/>
                <a:gd name="T59" fmla="*/ 103 h 136"/>
                <a:gd name="T60" fmla="*/ 44 w 101"/>
                <a:gd name="T61" fmla="*/ 107 h 136"/>
                <a:gd name="T62" fmla="*/ 39 w 101"/>
                <a:gd name="T63" fmla="*/ 99 h 136"/>
                <a:gd name="T64" fmla="*/ 57 w 101"/>
                <a:gd name="T65" fmla="*/ 95 h 136"/>
                <a:gd name="T66" fmla="*/ 62 w 101"/>
                <a:gd name="T67" fmla="*/ 103 h 136"/>
                <a:gd name="T68" fmla="*/ 57 w 101"/>
                <a:gd name="T69" fmla="*/ 88 h 136"/>
                <a:gd name="T70" fmla="*/ 39 w 101"/>
                <a:gd name="T71" fmla="*/ 84 h 136"/>
                <a:gd name="T72" fmla="*/ 44 w 101"/>
                <a:gd name="T73" fmla="*/ 76 h 136"/>
                <a:gd name="T74" fmla="*/ 62 w 101"/>
                <a:gd name="T75" fmla="*/ 80 h 136"/>
                <a:gd name="T76" fmla="*/ 62 w 101"/>
                <a:gd name="T77" fmla="*/ 66 h 136"/>
                <a:gd name="T78" fmla="*/ 44 w 101"/>
                <a:gd name="T79" fmla="*/ 70 h 136"/>
                <a:gd name="T80" fmla="*/ 39 w 101"/>
                <a:gd name="T81" fmla="*/ 62 h 136"/>
                <a:gd name="T82" fmla="*/ 57 w 101"/>
                <a:gd name="T83" fmla="*/ 58 h 136"/>
                <a:gd name="T84" fmla="*/ 62 w 101"/>
                <a:gd name="T85" fmla="*/ 66 h 136"/>
                <a:gd name="T86" fmla="*/ 86 w 101"/>
                <a:gd name="T87" fmla="*/ 125 h 136"/>
                <a:gd name="T88" fmla="*/ 68 w 101"/>
                <a:gd name="T89" fmla="*/ 121 h 136"/>
                <a:gd name="T90" fmla="*/ 73 w 101"/>
                <a:gd name="T91" fmla="*/ 113 h 136"/>
                <a:gd name="T92" fmla="*/ 91 w 101"/>
                <a:gd name="T93" fmla="*/ 117 h 136"/>
                <a:gd name="T94" fmla="*/ 91 w 101"/>
                <a:gd name="T95" fmla="*/ 103 h 136"/>
                <a:gd name="T96" fmla="*/ 73 w 101"/>
                <a:gd name="T97" fmla="*/ 107 h 136"/>
                <a:gd name="T98" fmla="*/ 68 w 101"/>
                <a:gd name="T99" fmla="*/ 99 h 136"/>
                <a:gd name="T100" fmla="*/ 86 w 101"/>
                <a:gd name="T101" fmla="*/ 95 h 136"/>
                <a:gd name="T102" fmla="*/ 91 w 101"/>
                <a:gd name="T103" fmla="*/ 103 h 136"/>
                <a:gd name="T104" fmla="*/ 86 w 101"/>
                <a:gd name="T105" fmla="*/ 88 h 136"/>
                <a:gd name="T106" fmla="*/ 68 w 101"/>
                <a:gd name="T107" fmla="*/ 84 h 136"/>
                <a:gd name="T108" fmla="*/ 73 w 101"/>
                <a:gd name="T109" fmla="*/ 76 h 136"/>
                <a:gd name="T110" fmla="*/ 91 w 101"/>
                <a:gd name="T111" fmla="*/ 80 h 136"/>
                <a:gd name="T112" fmla="*/ 91 w 101"/>
                <a:gd name="T113" fmla="*/ 66 h 136"/>
                <a:gd name="T114" fmla="*/ 73 w 101"/>
                <a:gd name="T115" fmla="*/ 70 h 136"/>
                <a:gd name="T116" fmla="*/ 68 w 101"/>
                <a:gd name="T117" fmla="*/ 62 h 136"/>
                <a:gd name="T118" fmla="*/ 86 w 101"/>
                <a:gd name="T119" fmla="*/ 58 h 136"/>
                <a:gd name="T120" fmla="*/ 91 w 101"/>
                <a:gd name="T1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 h="136">
                  <a:moveTo>
                    <a:pt x="90" y="0"/>
                  </a:moveTo>
                  <a:cubicBezTo>
                    <a:pt x="11" y="0"/>
                    <a:pt x="11" y="0"/>
                    <a:pt x="11" y="0"/>
                  </a:cubicBezTo>
                  <a:cubicBezTo>
                    <a:pt x="5" y="0"/>
                    <a:pt x="0" y="5"/>
                    <a:pt x="0" y="12"/>
                  </a:cubicBezTo>
                  <a:cubicBezTo>
                    <a:pt x="0" y="124"/>
                    <a:pt x="0" y="124"/>
                    <a:pt x="0" y="124"/>
                  </a:cubicBezTo>
                  <a:cubicBezTo>
                    <a:pt x="0" y="130"/>
                    <a:pt x="5" y="136"/>
                    <a:pt x="11" y="136"/>
                  </a:cubicBezTo>
                  <a:cubicBezTo>
                    <a:pt x="90" y="136"/>
                    <a:pt x="90" y="136"/>
                    <a:pt x="90" y="136"/>
                  </a:cubicBezTo>
                  <a:cubicBezTo>
                    <a:pt x="96" y="136"/>
                    <a:pt x="101" y="130"/>
                    <a:pt x="101" y="124"/>
                  </a:cubicBezTo>
                  <a:cubicBezTo>
                    <a:pt x="101" y="12"/>
                    <a:pt x="101" y="12"/>
                    <a:pt x="101" y="12"/>
                  </a:cubicBezTo>
                  <a:cubicBezTo>
                    <a:pt x="101" y="5"/>
                    <a:pt x="96" y="0"/>
                    <a:pt x="90" y="0"/>
                  </a:cubicBezTo>
                  <a:close/>
                  <a:moveTo>
                    <a:pt x="10" y="11"/>
                  </a:moveTo>
                  <a:cubicBezTo>
                    <a:pt x="90" y="11"/>
                    <a:pt x="90" y="11"/>
                    <a:pt x="90" y="11"/>
                  </a:cubicBezTo>
                  <a:cubicBezTo>
                    <a:pt x="90" y="50"/>
                    <a:pt x="90" y="50"/>
                    <a:pt x="90" y="50"/>
                  </a:cubicBezTo>
                  <a:cubicBezTo>
                    <a:pt x="10" y="50"/>
                    <a:pt x="10" y="50"/>
                    <a:pt x="10" y="50"/>
                  </a:cubicBezTo>
                  <a:lnTo>
                    <a:pt x="10" y="11"/>
                  </a:lnTo>
                  <a:close/>
                  <a:moveTo>
                    <a:pt x="33" y="121"/>
                  </a:moveTo>
                  <a:cubicBezTo>
                    <a:pt x="33" y="123"/>
                    <a:pt x="31" y="125"/>
                    <a:pt x="28" y="125"/>
                  </a:cubicBezTo>
                  <a:cubicBezTo>
                    <a:pt x="15" y="125"/>
                    <a:pt x="15" y="125"/>
                    <a:pt x="15" y="125"/>
                  </a:cubicBezTo>
                  <a:cubicBezTo>
                    <a:pt x="12" y="125"/>
                    <a:pt x="10" y="123"/>
                    <a:pt x="10" y="121"/>
                  </a:cubicBezTo>
                  <a:cubicBezTo>
                    <a:pt x="10" y="117"/>
                    <a:pt x="10" y="117"/>
                    <a:pt x="10" y="117"/>
                  </a:cubicBezTo>
                  <a:cubicBezTo>
                    <a:pt x="10" y="115"/>
                    <a:pt x="12" y="113"/>
                    <a:pt x="15" y="113"/>
                  </a:cubicBezTo>
                  <a:cubicBezTo>
                    <a:pt x="28" y="113"/>
                    <a:pt x="28" y="113"/>
                    <a:pt x="28" y="113"/>
                  </a:cubicBezTo>
                  <a:cubicBezTo>
                    <a:pt x="31" y="113"/>
                    <a:pt x="33" y="115"/>
                    <a:pt x="33" y="117"/>
                  </a:cubicBezTo>
                  <a:lnTo>
                    <a:pt x="33" y="121"/>
                  </a:lnTo>
                  <a:close/>
                  <a:moveTo>
                    <a:pt x="33" y="103"/>
                  </a:moveTo>
                  <a:cubicBezTo>
                    <a:pt x="33" y="105"/>
                    <a:pt x="31" y="107"/>
                    <a:pt x="28" y="107"/>
                  </a:cubicBezTo>
                  <a:cubicBezTo>
                    <a:pt x="15" y="107"/>
                    <a:pt x="15" y="107"/>
                    <a:pt x="15" y="107"/>
                  </a:cubicBezTo>
                  <a:cubicBezTo>
                    <a:pt x="12" y="107"/>
                    <a:pt x="10" y="105"/>
                    <a:pt x="10" y="103"/>
                  </a:cubicBezTo>
                  <a:cubicBezTo>
                    <a:pt x="10" y="99"/>
                    <a:pt x="10" y="99"/>
                    <a:pt x="10" y="99"/>
                  </a:cubicBezTo>
                  <a:cubicBezTo>
                    <a:pt x="10" y="97"/>
                    <a:pt x="12" y="95"/>
                    <a:pt x="15" y="95"/>
                  </a:cubicBezTo>
                  <a:cubicBezTo>
                    <a:pt x="28" y="95"/>
                    <a:pt x="28" y="95"/>
                    <a:pt x="28" y="95"/>
                  </a:cubicBezTo>
                  <a:cubicBezTo>
                    <a:pt x="31" y="95"/>
                    <a:pt x="33" y="97"/>
                    <a:pt x="33" y="99"/>
                  </a:cubicBezTo>
                  <a:lnTo>
                    <a:pt x="33" y="103"/>
                  </a:lnTo>
                  <a:close/>
                  <a:moveTo>
                    <a:pt x="33" y="84"/>
                  </a:moveTo>
                  <a:cubicBezTo>
                    <a:pt x="33" y="87"/>
                    <a:pt x="31" y="88"/>
                    <a:pt x="28" y="88"/>
                  </a:cubicBezTo>
                  <a:cubicBezTo>
                    <a:pt x="15" y="88"/>
                    <a:pt x="15" y="88"/>
                    <a:pt x="15" y="88"/>
                  </a:cubicBezTo>
                  <a:cubicBezTo>
                    <a:pt x="12" y="88"/>
                    <a:pt x="10" y="87"/>
                    <a:pt x="10" y="84"/>
                  </a:cubicBezTo>
                  <a:cubicBezTo>
                    <a:pt x="10" y="80"/>
                    <a:pt x="10" y="80"/>
                    <a:pt x="10" y="80"/>
                  </a:cubicBezTo>
                  <a:cubicBezTo>
                    <a:pt x="10" y="78"/>
                    <a:pt x="12" y="76"/>
                    <a:pt x="15" y="76"/>
                  </a:cubicBezTo>
                  <a:cubicBezTo>
                    <a:pt x="28" y="76"/>
                    <a:pt x="28" y="76"/>
                    <a:pt x="28" y="76"/>
                  </a:cubicBezTo>
                  <a:cubicBezTo>
                    <a:pt x="31" y="76"/>
                    <a:pt x="33" y="78"/>
                    <a:pt x="33" y="80"/>
                  </a:cubicBezTo>
                  <a:lnTo>
                    <a:pt x="33" y="84"/>
                  </a:lnTo>
                  <a:close/>
                  <a:moveTo>
                    <a:pt x="33" y="66"/>
                  </a:moveTo>
                  <a:cubicBezTo>
                    <a:pt x="33" y="68"/>
                    <a:pt x="31" y="70"/>
                    <a:pt x="28" y="70"/>
                  </a:cubicBezTo>
                  <a:cubicBezTo>
                    <a:pt x="15" y="70"/>
                    <a:pt x="15" y="70"/>
                    <a:pt x="15" y="70"/>
                  </a:cubicBezTo>
                  <a:cubicBezTo>
                    <a:pt x="12" y="70"/>
                    <a:pt x="10" y="68"/>
                    <a:pt x="10" y="66"/>
                  </a:cubicBezTo>
                  <a:cubicBezTo>
                    <a:pt x="10" y="62"/>
                    <a:pt x="10" y="62"/>
                    <a:pt x="10" y="62"/>
                  </a:cubicBezTo>
                  <a:cubicBezTo>
                    <a:pt x="10" y="60"/>
                    <a:pt x="12" y="58"/>
                    <a:pt x="15" y="58"/>
                  </a:cubicBezTo>
                  <a:cubicBezTo>
                    <a:pt x="28" y="58"/>
                    <a:pt x="28" y="58"/>
                    <a:pt x="28" y="58"/>
                  </a:cubicBezTo>
                  <a:cubicBezTo>
                    <a:pt x="31" y="58"/>
                    <a:pt x="33" y="60"/>
                    <a:pt x="33" y="62"/>
                  </a:cubicBezTo>
                  <a:lnTo>
                    <a:pt x="33" y="66"/>
                  </a:lnTo>
                  <a:close/>
                  <a:moveTo>
                    <a:pt x="62" y="121"/>
                  </a:moveTo>
                  <a:cubicBezTo>
                    <a:pt x="62" y="123"/>
                    <a:pt x="60" y="125"/>
                    <a:pt x="57" y="125"/>
                  </a:cubicBezTo>
                  <a:cubicBezTo>
                    <a:pt x="44" y="125"/>
                    <a:pt x="44" y="125"/>
                    <a:pt x="44" y="125"/>
                  </a:cubicBezTo>
                  <a:cubicBezTo>
                    <a:pt x="41" y="125"/>
                    <a:pt x="39" y="123"/>
                    <a:pt x="39" y="121"/>
                  </a:cubicBezTo>
                  <a:cubicBezTo>
                    <a:pt x="39" y="117"/>
                    <a:pt x="39" y="117"/>
                    <a:pt x="39" y="117"/>
                  </a:cubicBezTo>
                  <a:cubicBezTo>
                    <a:pt x="39" y="115"/>
                    <a:pt x="41" y="113"/>
                    <a:pt x="44" y="113"/>
                  </a:cubicBezTo>
                  <a:cubicBezTo>
                    <a:pt x="57" y="113"/>
                    <a:pt x="57" y="113"/>
                    <a:pt x="57" y="113"/>
                  </a:cubicBezTo>
                  <a:cubicBezTo>
                    <a:pt x="60" y="113"/>
                    <a:pt x="62" y="115"/>
                    <a:pt x="62" y="117"/>
                  </a:cubicBezTo>
                  <a:lnTo>
                    <a:pt x="62" y="121"/>
                  </a:lnTo>
                  <a:close/>
                  <a:moveTo>
                    <a:pt x="62" y="103"/>
                  </a:moveTo>
                  <a:cubicBezTo>
                    <a:pt x="62" y="105"/>
                    <a:pt x="60" y="107"/>
                    <a:pt x="57" y="107"/>
                  </a:cubicBezTo>
                  <a:cubicBezTo>
                    <a:pt x="44" y="107"/>
                    <a:pt x="44" y="107"/>
                    <a:pt x="44" y="107"/>
                  </a:cubicBezTo>
                  <a:cubicBezTo>
                    <a:pt x="41" y="107"/>
                    <a:pt x="39" y="105"/>
                    <a:pt x="39" y="103"/>
                  </a:cubicBezTo>
                  <a:cubicBezTo>
                    <a:pt x="39" y="99"/>
                    <a:pt x="39" y="99"/>
                    <a:pt x="39" y="99"/>
                  </a:cubicBezTo>
                  <a:cubicBezTo>
                    <a:pt x="39" y="97"/>
                    <a:pt x="41" y="95"/>
                    <a:pt x="44" y="95"/>
                  </a:cubicBezTo>
                  <a:cubicBezTo>
                    <a:pt x="57" y="95"/>
                    <a:pt x="57" y="95"/>
                    <a:pt x="57" y="95"/>
                  </a:cubicBezTo>
                  <a:cubicBezTo>
                    <a:pt x="60" y="95"/>
                    <a:pt x="62" y="97"/>
                    <a:pt x="62" y="99"/>
                  </a:cubicBezTo>
                  <a:lnTo>
                    <a:pt x="62" y="103"/>
                  </a:lnTo>
                  <a:close/>
                  <a:moveTo>
                    <a:pt x="62" y="84"/>
                  </a:moveTo>
                  <a:cubicBezTo>
                    <a:pt x="62" y="87"/>
                    <a:pt x="60" y="88"/>
                    <a:pt x="57" y="88"/>
                  </a:cubicBezTo>
                  <a:cubicBezTo>
                    <a:pt x="44" y="88"/>
                    <a:pt x="44" y="88"/>
                    <a:pt x="44" y="88"/>
                  </a:cubicBezTo>
                  <a:cubicBezTo>
                    <a:pt x="41" y="88"/>
                    <a:pt x="39" y="87"/>
                    <a:pt x="39" y="84"/>
                  </a:cubicBezTo>
                  <a:cubicBezTo>
                    <a:pt x="39" y="80"/>
                    <a:pt x="39" y="80"/>
                    <a:pt x="39" y="80"/>
                  </a:cubicBezTo>
                  <a:cubicBezTo>
                    <a:pt x="39" y="78"/>
                    <a:pt x="41" y="76"/>
                    <a:pt x="44" y="76"/>
                  </a:cubicBezTo>
                  <a:cubicBezTo>
                    <a:pt x="57" y="76"/>
                    <a:pt x="57" y="76"/>
                    <a:pt x="57" y="76"/>
                  </a:cubicBezTo>
                  <a:cubicBezTo>
                    <a:pt x="60" y="76"/>
                    <a:pt x="62" y="78"/>
                    <a:pt x="62" y="80"/>
                  </a:cubicBezTo>
                  <a:lnTo>
                    <a:pt x="62" y="84"/>
                  </a:lnTo>
                  <a:close/>
                  <a:moveTo>
                    <a:pt x="62" y="66"/>
                  </a:moveTo>
                  <a:cubicBezTo>
                    <a:pt x="62" y="68"/>
                    <a:pt x="60" y="70"/>
                    <a:pt x="57" y="70"/>
                  </a:cubicBezTo>
                  <a:cubicBezTo>
                    <a:pt x="44" y="70"/>
                    <a:pt x="44" y="70"/>
                    <a:pt x="44" y="70"/>
                  </a:cubicBezTo>
                  <a:cubicBezTo>
                    <a:pt x="41" y="70"/>
                    <a:pt x="39" y="68"/>
                    <a:pt x="39" y="66"/>
                  </a:cubicBezTo>
                  <a:cubicBezTo>
                    <a:pt x="39" y="62"/>
                    <a:pt x="39" y="62"/>
                    <a:pt x="39" y="62"/>
                  </a:cubicBezTo>
                  <a:cubicBezTo>
                    <a:pt x="39" y="60"/>
                    <a:pt x="41" y="58"/>
                    <a:pt x="44" y="58"/>
                  </a:cubicBezTo>
                  <a:cubicBezTo>
                    <a:pt x="57" y="58"/>
                    <a:pt x="57" y="58"/>
                    <a:pt x="57" y="58"/>
                  </a:cubicBezTo>
                  <a:cubicBezTo>
                    <a:pt x="60" y="58"/>
                    <a:pt x="62" y="60"/>
                    <a:pt x="62" y="62"/>
                  </a:cubicBezTo>
                  <a:lnTo>
                    <a:pt x="62" y="66"/>
                  </a:lnTo>
                  <a:close/>
                  <a:moveTo>
                    <a:pt x="91" y="121"/>
                  </a:moveTo>
                  <a:cubicBezTo>
                    <a:pt x="91" y="123"/>
                    <a:pt x="89" y="125"/>
                    <a:pt x="86" y="125"/>
                  </a:cubicBezTo>
                  <a:cubicBezTo>
                    <a:pt x="73" y="125"/>
                    <a:pt x="73" y="125"/>
                    <a:pt x="73" y="125"/>
                  </a:cubicBezTo>
                  <a:cubicBezTo>
                    <a:pt x="70" y="125"/>
                    <a:pt x="68" y="123"/>
                    <a:pt x="68" y="121"/>
                  </a:cubicBezTo>
                  <a:cubicBezTo>
                    <a:pt x="68" y="117"/>
                    <a:pt x="68" y="117"/>
                    <a:pt x="68" y="117"/>
                  </a:cubicBezTo>
                  <a:cubicBezTo>
                    <a:pt x="68" y="115"/>
                    <a:pt x="70" y="113"/>
                    <a:pt x="73" y="113"/>
                  </a:cubicBezTo>
                  <a:cubicBezTo>
                    <a:pt x="86" y="113"/>
                    <a:pt x="86" y="113"/>
                    <a:pt x="86" y="113"/>
                  </a:cubicBezTo>
                  <a:cubicBezTo>
                    <a:pt x="89" y="113"/>
                    <a:pt x="91" y="115"/>
                    <a:pt x="91" y="117"/>
                  </a:cubicBezTo>
                  <a:lnTo>
                    <a:pt x="91" y="121"/>
                  </a:lnTo>
                  <a:close/>
                  <a:moveTo>
                    <a:pt x="91" y="103"/>
                  </a:moveTo>
                  <a:cubicBezTo>
                    <a:pt x="91" y="105"/>
                    <a:pt x="89" y="107"/>
                    <a:pt x="86" y="107"/>
                  </a:cubicBezTo>
                  <a:cubicBezTo>
                    <a:pt x="73" y="107"/>
                    <a:pt x="73" y="107"/>
                    <a:pt x="73" y="107"/>
                  </a:cubicBezTo>
                  <a:cubicBezTo>
                    <a:pt x="70" y="107"/>
                    <a:pt x="68" y="105"/>
                    <a:pt x="68" y="103"/>
                  </a:cubicBezTo>
                  <a:cubicBezTo>
                    <a:pt x="68" y="99"/>
                    <a:pt x="68" y="99"/>
                    <a:pt x="68" y="99"/>
                  </a:cubicBezTo>
                  <a:cubicBezTo>
                    <a:pt x="68" y="97"/>
                    <a:pt x="70" y="95"/>
                    <a:pt x="73" y="95"/>
                  </a:cubicBezTo>
                  <a:cubicBezTo>
                    <a:pt x="86" y="95"/>
                    <a:pt x="86" y="95"/>
                    <a:pt x="86" y="95"/>
                  </a:cubicBezTo>
                  <a:cubicBezTo>
                    <a:pt x="89" y="95"/>
                    <a:pt x="91" y="97"/>
                    <a:pt x="91" y="99"/>
                  </a:cubicBezTo>
                  <a:lnTo>
                    <a:pt x="91" y="103"/>
                  </a:lnTo>
                  <a:close/>
                  <a:moveTo>
                    <a:pt x="91" y="84"/>
                  </a:moveTo>
                  <a:cubicBezTo>
                    <a:pt x="91" y="87"/>
                    <a:pt x="89" y="88"/>
                    <a:pt x="86" y="88"/>
                  </a:cubicBezTo>
                  <a:cubicBezTo>
                    <a:pt x="73" y="88"/>
                    <a:pt x="73" y="88"/>
                    <a:pt x="73" y="88"/>
                  </a:cubicBezTo>
                  <a:cubicBezTo>
                    <a:pt x="70" y="88"/>
                    <a:pt x="68" y="87"/>
                    <a:pt x="68" y="84"/>
                  </a:cubicBezTo>
                  <a:cubicBezTo>
                    <a:pt x="68" y="80"/>
                    <a:pt x="68" y="80"/>
                    <a:pt x="68" y="80"/>
                  </a:cubicBezTo>
                  <a:cubicBezTo>
                    <a:pt x="68" y="78"/>
                    <a:pt x="70" y="76"/>
                    <a:pt x="73" y="76"/>
                  </a:cubicBezTo>
                  <a:cubicBezTo>
                    <a:pt x="86" y="76"/>
                    <a:pt x="86" y="76"/>
                    <a:pt x="86" y="76"/>
                  </a:cubicBezTo>
                  <a:cubicBezTo>
                    <a:pt x="89" y="76"/>
                    <a:pt x="91" y="78"/>
                    <a:pt x="91" y="80"/>
                  </a:cubicBezTo>
                  <a:lnTo>
                    <a:pt x="91" y="84"/>
                  </a:lnTo>
                  <a:close/>
                  <a:moveTo>
                    <a:pt x="91" y="66"/>
                  </a:moveTo>
                  <a:cubicBezTo>
                    <a:pt x="91" y="68"/>
                    <a:pt x="89" y="70"/>
                    <a:pt x="86" y="70"/>
                  </a:cubicBezTo>
                  <a:cubicBezTo>
                    <a:pt x="73" y="70"/>
                    <a:pt x="73" y="70"/>
                    <a:pt x="73" y="70"/>
                  </a:cubicBezTo>
                  <a:cubicBezTo>
                    <a:pt x="70" y="70"/>
                    <a:pt x="68" y="68"/>
                    <a:pt x="68" y="66"/>
                  </a:cubicBezTo>
                  <a:cubicBezTo>
                    <a:pt x="68" y="62"/>
                    <a:pt x="68" y="62"/>
                    <a:pt x="68" y="62"/>
                  </a:cubicBezTo>
                  <a:cubicBezTo>
                    <a:pt x="68" y="60"/>
                    <a:pt x="70" y="58"/>
                    <a:pt x="73" y="58"/>
                  </a:cubicBezTo>
                  <a:cubicBezTo>
                    <a:pt x="86" y="58"/>
                    <a:pt x="86" y="58"/>
                    <a:pt x="86" y="58"/>
                  </a:cubicBezTo>
                  <a:cubicBezTo>
                    <a:pt x="89" y="58"/>
                    <a:pt x="91" y="60"/>
                    <a:pt x="91" y="62"/>
                  </a:cubicBezTo>
                  <a:lnTo>
                    <a:pt x="91" y="6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5" name="Freeform 52"/>
            <p:cNvSpPr>
              <a:spLocks noEditPoints="1"/>
            </p:cNvSpPr>
            <p:nvPr/>
          </p:nvSpPr>
          <p:spPr bwMode="auto">
            <a:xfrm>
              <a:off x="5773739" y="2016126"/>
              <a:ext cx="88900" cy="85725"/>
            </a:xfrm>
            <a:custGeom>
              <a:avLst/>
              <a:gdLst>
                <a:gd name="T0" fmla="*/ 43 w 74"/>
                <a:gd name="T1" fmla="*/ 67 h 70"/>
                <a:gd name="T2" fmla="*/ 43 w 74"/>
                <a:gd name="T3" fmla="*/ 67 h 70"/>
                <a:gd name="T4" fmla="*/ 68 w 74"/>
                <a:gd name="T5" fmla="*/ 53 h 70"/>
                <a:gd name="T6" fmla="*/ 68 w 74"/>
                <a:gd name="T7" fmla="*/ 25 h 70"/>
                <a:gd name="T8" fmla="*/ 68 w 74"/>
                <a:gd name="T9" fmla="*/ 25 h 70"/>
                <a:gd name="T10" fmla="*/ 32 w 74"/>
                <a:gd name="T11" fmla="*/ 4 h 70"/>
                <a:gd name="T12" fmla="*/ 32 w 74"/>
                <a:gd name="T13" fmla="*/ 4 h 70"/>
                <a:gd name="T14" fmla="*/ 7 w 74"/>
                <a:gd name="T15" fmla="*/ 18 h 70"/>
                <a:gd name="T16" fmla="*/ 8 w 74"/>
                <a:gd name="T17" fmla="*/ 46 h 70"/>
                <a:gd name="T18" fmla="*/ 8 w 74"/>
                <a:gd name="T19" fmla="*/ 46 h 70"/>
                <a:gd name="T20" fmla="*/ 43 w 74"/>
                <a:gd name="T21" fmla="*/ 67 h 70"/>
                <a:gd name="T22" fmla="*/ 11 w 74"/>
                <a:gd name="T23" fmla="*/ 21 h 70"/>
                <a:gd name="T24" fmla="*/ 28 w 74"/>
                <a:gd name="T25" fmla="*/ 12 h 70"/>
                <a:gd name="T26" fmla="*/ 28 w 74"/>
                <a:gd name="T27" fmla="*/ 31 h 70"/>
                <a:gd name="T28" fmla="*/ 12 w 74"/>
                <a:gd name="T29" fmla="*/ 40 h 70"/>
                <a:gd name="T30" fmla="*/ 11 w 74"/>
                <a:gd name="T31" fmla="*/ 2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70">
                  <a:moveTo>
                    <a:pt x="43" y="67"/>
                  </a:moveTo>
                  <a:cubicBezTo>
                    <a:pt x="43" y="67"/>
                    <a:pt x="43" y="67"/>
                    <a:pt x="43" y="67"/>
                  </a:cubicBezTo>
                  <a:cubicBezTo>
                    <a:pt x="50" y="70"/>
                    <a:pt x="61" y="64"/>
                    <a:pt x="68" y="53"/>
                  </a:cubicBezTo>
                  <a:cubicBezTo>
                    <a:pt x="74" y="42"/>
                    <a:pt x="74" y="29"/>
                    <a:pt x="68" y="25"/>
                  </a:cubicBezTo>
                  <a:cubicBezTo>
                    <a:pt x="68" y="25"/>
                    <a:pt x="68" y="25"/>
                    <a:pt x="68" y="25"/>
                  </a:cubicBezTo>
                  <a:cubicBezTo>
                    <a:pt x="32" y="4"/>
                    <a:pt x="32" y="4"/>
                    <a:pt x="32" y="4"/>
                  </a:cubicBezTo>
                  <a:cubicBezTo>
                    <a:pt x="32" y="4"/>
                    <a:pt x="32" y="4"/>
                    <a:pt x="32" y="4"/>
                  </a:cubicBezTo>
                  <a:cubicBezTo>
                    <a:pt x="25" y="0"/>
                    <a:pt x="14" y="6"/>
                    <a:pt x="7" y="18"/>
                  </a:cubicBezTo>
                  <a:cubicBezTo>
                    <a:pt x="0" y="29"/>
                    <a:pt x="0" y="42"/>
                    <a:pt x="8" y="46"/>
                  </a:cubicBezTo>
                  <a:cubicBezTo>
                    <a:pt x="8" y="46"/>
                    <a:pt x="8" y="46"/>
                    <a:pt x="8" y="46"/>
                  </a:cubicBezTo>
                  <a:lnTo>
                    <a:pt x="43" y="67"/>
                  </a:lnTo>
                  <a:close/>
                  <a:moveTo>
                    <a:pt x="11" y="21"/>
                  </a:moveTo>
                  <a:cubicBezTo>
                    <a:pt x="16" y="13"/>
                    <a:pt x="23" y="9"/>
                    <a:pt x="28" y="12"/>
                  </a:cubicBezTo>
                  <a:cubicBezTo>
                    <a:pt x="32" y="15"/>
                    <a:pt x="32" y="23"/>
                    <a:pt x="28" y="31"/>
                  </a:cubicBezTo>
                  <a:cubicBezTo>
                    <a:pt x="24" y="38"/>
                    <a:pt x="16" y="42"/>
                    <a:pt x="12" y="40"/>
                  </a:cubicBezTo>
                  <a:cubicBezTo>
                    <a:pt x="7" y="37"/>
                    <a:pt x="7" y="28"/>
                    <a:pt x="11" y="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6" name="Freeform 53"/>
            <p:cNvSpPr>
              <a:spLocks/>
            </p:cNvSpPr>
            <p:nvPr/>
          </p:nvSpPr>
          <p:spPr bwMode="auto">
            <a:xfrm>
              <a:off x="5849939" y="2066926"/>
              <a:ext cx="41275" cy="46038"/>
            </a:xfrm>
            <a:custGeom>
              <a:avLst/>
              <a:gdLst>
                <a:gd name="T0" fmla="*/ 30 w 34"/>
                <a:gd name="T1" fmla="*/ 8 h 38"/>
                <a:gd name="T2" fmla="*/ 30 w 34"/>
                <a:gd name="T3" fmla="*/ 8 h 38"/>
                <a:gd name="T4" fmla="*/ 16 w 34"/>
                <a:gd name="T5" fmla="*/ 0 h 38"/>
                <a:gd name="T6" fmla="*/ 10 w 34"/>
                <a:gd name="T7" fmla="*/ 16 h 38"/>
                <a:gd name="T8" fmla="*/ 0 w 34"/>
                <a:gd name="T9" fmla="*/ 28 h 38"/>
                <a:gd name="T10" fmla="*/ 14 w 34"/>
                <a:gd name="T11" fmla="*/ 36 h 38"/>
                <a:gd name="T12" fmla="*/ 14 w 34"/>
                <a:gd name="T13" fmla="*/ 36 h 38"/>
                <a:gd name="T14" fmla="*/ 30 w 34"/>
                <a:gd name="T15" fmla="*/ 27 h 38"/>
                <a:gd name="T16" fmla="*/ 30 w 34"/>
                <a:gd name="T17"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8">
                  <a:moveTo>
                    <a:pt x="30" y="8"/>
                  </a:moveTo>
                  <a:cubicBezTo>
                    <a:pt x="30" y="8"/>
                    <a:pt x="30" y="8"/>
                    <a:pt x="30" y="8"/>
                  </a:cubicBezTo>
                  <a:cubicBezTo>
                    <a:pt x="16" y="0"/>
                    <a:pt x="16" y="0"/>
                    <a:pt x="16" y="0"/>
                  </a:cubicBezTo>
                  <a:cubicBezTo>
                    <a:pt x="15" y="5"/>
                    <a:pt x="13" y="11"/>
                    <a:pt x="10" y="16"/>
                  </a:cubicBezTo>
                  <a:cubicBezTo>
                    <a:pt x="7" y="21"/>
                    <a:pt x="4" y="25"/>
                    <a:pt x="0" y="28"/>
                  </a:cubicBezTo>
                  <a:cubicBezTo>
                    <a:pt x="14" y="36"/>
                    <a:pt x="14" y="36"/>
                    <a:pt x="14" y="36"/>
                  </a:cubicBezTo>
                  <a:cubicBezTo>
                    <a:pt x="14" y="36"/>
                    <a:pt x="14" y="36"/>
                    <a:pt x="14" y="36"/>
                  </a:cubicBezTo>
                  <a:cubicBezTo>
                    <a:pt x="19" y="38"/>
                    <a:pt x="26" y="34"/>
                    <a:pt x="30" y="27"/>
                  </a:cubicBezTo>
                  <a:cubicBezTo>
                    <a:pt x="34" y="19"/>
                    <a:pt x="34" y="11"/>
                    <a:pt x="30"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7" name="Freeform 54"/>
            <p:cNvSpPr>
              <a:spLocks/>
            </p:cNvSpPr>
            <p:nvPr/>
          </p:nvSpPr>
          <p:spPr bwMode="auto">
            <a:xfrm>
              <a:off x="5884864" y="2089151"/>
              <a:ext cx="22225" cy="28575"/>
            </a:xfrm>
            <a:custGeom>
              <a:avLst/>
              <a:gdLst>
                <a:gd name="T0" fmla="*/ 16 w 19"/>
                <a:gd name="T1" fmla="*/ 4 h 23"/>
                <a:gd name="T2" fmla="*/ 16 w 19"/>
                <a:gd name="T3" fmla="*/ 4 h 23"/>
                <a:gd name="T4" fmla="*/ 10 w 19"/>
                <a:gd name="T5" fmla="*/ 0 h 23"/>
                <a:gd name="T6" fmla="*/ 7 w 19"/>
                <a:gd name="T7" fmla="*/ 10 h 23"/>
                <a:gd name="T8" fmla="*/ 0 w 19"/>
                <a:gd name="T9" fmla="*/ 18 h 23"/>
                <a:gd name="T10" fmla="*/ 6 w 19"/>
                <a:gd name="T11" fmla="*/ 22 h 23"/>
                <a:gd name="T12" fmla="*/ 6 w 19"/>
                <a:gd name="T13" fmla="*/ 22 h 23"/>
                <a:gd name="T14" fmla="*/ 16 w 19"/>
                <a:gd name="T15" fmla="*/ 16 h 23"/>
                <a:gd name="T16" fmla="*/ 16 w 19"/>
                <a:gd name="T1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3">
                  <a:moveTo>
                    <a:pt x="16" y="4"/>
                  </a:moveTo>
                  <a:cubicBezTo>
                    <a:pt x="16" y="4"/>
                    <a:pt x="16" y="4"/>
                    <a:pt x="16" y="4"/>
                  </a:cubicBezTo>
                  <a:cubicBezTo>
                    <a:pt x="10" y="0"/>
                    <a:pt x="10" y="0"/>
                    <a:pt x="10" y="0"/>
                  </a:cubicBezTo>
                  <a:cubicBezTo>
                    <a:pt x="10" y="3"/>
                    <a:pt x="9" y="7"/>
                    <a:pt x="7" y="10"/>
                  </a:cubicBezTo>
                  <a:cubicBezTo>
                    <a:pt x="5" y="13"/>
                    <a:pt x="2" y="16"/>
                    <a:pt x="0" y="18"/>
                  </a:cubicBezTo>
                  <a:cubicBezTo>
                    <a:pt x="6" y="22"/>
                    <a:pt x="6" y="22"/>
                    <a:pt x="6" y="22"/>
                  </a:cubicBezTo>
                  <a:cubicBezTo>
                    <a:pt x="6" y="22"/>
                    <a:pt x="6" y="22"/>
                    <a:pt x="6" y="22"/>
                  </a:cubicBezTo>
                  <a:cubicBezTo>
                    <a:pt x="9" y="23"/>
                    <a:pt x="14" y="21"/>
                    <a:pt x="16" y="16"/>
                  </a:cubicBezTo>
                  <a:cubicBezTo>
                    <a:pt x="19" y="11"/>
                    <a:pt x="19" y="6"/>
                    <a:pt x="16"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8" name="Freeform 55"/>
            <p:cNvSpPr>
              <a:spLocks/>
            </p:cNvSpPr>
            <p:nvPr/>
          </p:nvSpPr>
          <p:spPr bwMode="auto">
            <a:xfrm>
              <a:off x="5805489" y="2106614"/>
              <a:ext cx="73025" cy="95250"/>
            </a:xfrm>
            <a:custGeom>
              <a:avLst/>
              <a:gdLst>
                <a:gd name="T0" fmla="*/ 39 w 59"/>
                <a:gd name="T1" fmla="*/ 19 h 78"/>
                <a:gd name="T2" fmla="*/ 42 w 59"/>
                <a:gd name="T3" fmla="*/ 12 h 78"/>
                <a:gd name="T4" fmla="*/ 30 w 59"/>
                <a:gd name="T5" fmla="*/ 0 h 78"/>
                <a:gd name="T6" fmla="*/ 17 w 59"/>
                <a:gd name="T7" fmla="*/ 12 h 78"/>
                <a:gd name="T8" fmla="*/ 20 w 59"/>
                <a:gd name="T9" fmla="*/ 19 h 78"/>
                <a:gd name="T10" fmla="*/ 1 w 59"/>
                <a:gd name="T11" fmla="*/ 72 h 78"/>
                <a:gd name="T12" fmla="*/ 3 w 59"/>
                <a:gd name="T13" fmla="*/ 76 h 78"/>
                <a:gd name="T14" fmla="*/ 7 w 59"/>
                <a:gd name="T15" fmla="*/ 77 h 78"/>
                <a:gd name="T16" fmla="*/ 10 w 59"/>
                <a:gd name="T17" fmla="*/ 76 h 78"/>
                <a:gd name="T18" fmla="*/ 25 w 59"/>
                <a:gd name="T19" fmla="*/ 35 h 78"/>
                <a:gd name="T20" fmla="*/ 25 w 59"/>
                <a:gd name="T21" fmla="*/ 75 h 78"/>
                <a:gd name="T22" fmla="*/ 27 w 59"/>
                <a:gd name="T23" fmla="*/ 77 h 78"/>
                <a:gd name="T24" fmla="*/ 32 w 59"/>
                <a:gd name="T25" fmla="*/ 77 h 78"/>
                <a:gd name="T26" fmla="*/ 35 w 59"/>
                <a:gd name="T27" fmla="*/ 75 h 78"/>
                <a:gd name="T28" fmla="*/ 35 w 59"/>
                <a:gd name="T29" fmla="*/ 36 h 78"/>
                <a:gd name="T30" fmla="*/ 49 w 59"/>
                <a:gd name="T31" fmla="*/ 76 h 78"/>
                <a:gd name="T32" fmla="*/ 52 w 59"/>
                <a:gd name="T33" fmla="*/ 77 h 78"/>
                <a:gd name="T34" fmla="*/ 56 w 59"/>
                <a:gd name="T35" fmla="*/ 76 h 78"/>
                <a:gd name="T36" fmla="*/ 58 w 59"/>
                <a:gd name="T37" fmla="*/ 72 h 78"/>
                <a:gd name="T38" fmla="*/ 39 w 59"/>
                <a:gd name="T39" fmla="*/ 1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78">
                  <a:moveTo>
                    <a:pt x="39" y="19"/>
                  </a:moveTo>
                  <a:cubicBezTo>
                    <a:pt x="41" y="17"/>
                    <a:pt x="42" y="15"/>
                    <a:pt x="42" y="12"/>
                  </a:cubicBezTo>
                  <a:cubicBezTo>
                    <a:pt x="42" y="5"/>
                    <a:pt x="36" y="0"/>
                    <a:pt x="30" y="0"/>
                  </a:cubicBezTo>
                  <a:cubicBezTo>
                    <a:pt x="23" y="0"/>
                    <a:pt x="17" y="5"/>
                    <a:pt x="17" y="12"/>
                  </a:cubicBezTo>
                  <a:cubicBezTo>
                    <a:pt x="17" y="15"/>
                    <a:pt x="18" y="17"/>
                    <a:pt x="20" y="19"/>
                  </a:cubicBezTo>
                  <a:cubicBezTo>
                    <a:pt x="1" y="72"/>
                    <a:pt x="1" y="72"/>
                    <a:pt x="1" y="72"/>
                  </a:cubicBezTo>
                  <a:cubicBezTo>
                    <a:pt x="0" y="74"/>
                    <a:pt x="1" y="75"/>
                    <a:pt x="3" y="76"/>
                  </a:cubicBezTo>
                  <a:cubicBezTo>
                    <a:pt x="7" y="77"/>
                    <a:pt x="7" y="77"/>
                    <a:pt x="7" y="77"/>
                  </a:cubicBezTo>
                  <a:cubicBezTo>
                    <a:pt x="8" y="78"/>
                    <a:pt x="10" y="77"/>
                    <a:pt x="10" y="76"/>
                  </a:cubicBezTo>
                  <a:cubicBezTo>
                    <a:pt x="25" y="35"/>
                    <a:pt x="25" y="35"/>
                    <a:pt x="25" y="35"/>
                  </a:cubicBezTo>
                  <a:cubicBezTo>
                    <a:pt x="25" y="75"/>
                    <a:pt x="25" y="75"/>
                    <a:pt x="25" y="75"/>
                  </a:cubicBezTo>
                  <a:cubicBezTo>
                    <a:pt x="25" y="76"/>
                    <a:pt x="26" y="77"/>
                    <a:pt x="27" y="77"/>
                  </a:cubicBezTo>
                  <a:cubicBezTo>
                    <a:pt x="32" y="77"/>
                    <a:pt x="32" y="77"/>
                    <a:pt x="32" y="77"/>
                  </a:cubicBezTo>
                  <a:cubicBezTo>
                    <a:pt x="33" y="77"/>
                    <a:pt x="35" y="76"/>
                    <a:pt x="35" y="75"/>
                  </a:cubicBezTo>
                  <a:cubicBezTo>
                    <a:pt x="35" y="36"/>
                    <a:pt x="35" y="36"/>
                    <a:pt x="35" y="36"/>
                  </a:cubicBezTo>
                  <a:cubicBezTo>
                    <a:pt x="49" y="76"/>
                    <a:pt x="49" y="76"/>
                    <a:pt x="49" y="76"/>
                  </a:cubicBezTo>
                  <a:cubicBezTo>
                    <a:pt x="49" y="77"/>
                    <a:pt x="51" y="78"/>
                    <a:pt x="52" y="77"/>
                  </a:cubicBezTo>
                  <a:cubicBezTo>
                    <a:pt x="56" y="76"/>
                    <a:pt x="56" y="76"/>
                    <a:pt x="56" y="76"/>
                  </a:cubicBezTo>
                  <a:cubicBezTo>
                    <a:pt x="58" y="75"/>
                    <a:pt x="59" y="74"/>
                    <a:pt x="58" y="72"/>
                  </a:cubicBezTo>
                  <a:lnTo>
                    <a:pt x="39" y="1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29" name="Freeform 56"/>
            <p:cNvSpPr>
              <a:spLocks noEditPoints="1"/>
            </p:cNvSpPr>
            <p:nvPr/>
          </p:nvSpPr>
          <p:spPr bwMode="auto">
            <a:xfrm>
              <a:off x="5267326" y="893764"/>
              <a:ext cx="120650" cy="112713"/>
            </a:xfrm>
            <a:custGeom>
              <a:avLst/>
              <a:gdLst>
                <a:gd name="T0" fmla="*/ 57 w 99"/>
                <a:gd name="T1" fmla="*/ 88 h 93"/>
                <a:gd name="T2" fmla="*/ 57 w 99"/>
                <a:gd name="T3" fmla="*/ 88 h 93"/>
                <a:gd name="T4" fmla="*/ 90 w 99"/>
                <a:gd name="T5" fmla="*/ 70 h 93"/>
                <a:gd name="T6" fmla="*/ 90 w 99"/>
                <a:gd name="T7" fmla="*/ 32 h 93"/>
                <a:gd name="T8" fmla="*/ 90 w 99"/>
                <a:gd name="T9" fmla="*/ 32 h 93"/>
                <a:gd name="T10" fmla="*/ 43 w 99"/>
                <a:gd name="T11" fmla="*/ 5 h 93"/>
                <a:gd name="T12" fmla="*/ 43 w 99"/>
                <a:gd name="T13" fmla="*/ 5 h 93"/>
                <a:gd name="T14" fmla="*/ 9 w 99"/>
                <a:gd name="T15" fmla="*/ 23 h 93"/>
                <a:gd name="T16" fmla="*/ 10 w 99"/>
                <a:gd name="T17" fmla="*/ 61 h 93"/>
                <a:gd name="T18" fmla="*/ 10 w 99"/>
                <a:gd name="T19" fmla="*/ 61 h 93"/>
                <a:gd name="T20" fmla="*/ 57 w 99"/>
                <a:gd name="T21" fmla="*/ 88 h 93"/>
                <a:gd name="T22" fmla="*/ 15 w 99"/>
                <a:gd name="T23" fmla="*/ 27 h 93"/>
                <a:gd name="T24" fmla="*/ 37 w 99"/>
                <a:gd name="T25" fmla="*/ 15 h 93"/>
                <a:gd name="T26" fmla="*/ 38 w 99"/>
                <a:gd name="T27" fmla="*/ 40 h 93"/>
                <a:gd name="T28" fmla="*/ 16 w 99"/>
                <a:gd name="T29" fmla="*/ 52 h 93"/>
                <a:gd name="T30" fmla="*/ 15 w 99"/>
                <a:gd name="T31" fmla="*/ 2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3">
                  <a:moveTo>
                    <a:pt x="57" y="88"/>
                  </a:moveTo>
                  <a:cubicBezTo>
                    <a:pt x="57" y="88"/>
                    <a:pt x="57" y="88"/>
                    <a:pt x="57" y="88"/>
                  </a:cubicBezTo>
                  <a:cubicBezTo>
                    <a:pt x="67" y="93"/>
                    <a:pt x="81" y="85"/>
                    <a:pt x="90" y="70"/>
                  </a:cubicBezTo>
                  <a:cubicBezTo>
                    <a:pt x="99" y="55"/>
                    <a:pt x="99" y="38"/>
                    <a:pt x="90" y="32"/>
                  </a:cubicBezTo>
                  <a:cubicBezTo>
                    <a:pt x="90" y="32"/>
                    <a:pt x="90" y="32"/>
                    <a:pt x="90" y="32"/>
                  </a:cubicBezTo>
                  <a:cubicBezTo>
                    <a:pt x="43" y="5"/>
                    <a:pt x="43" y="5"/>
                    <a:pt x="43" y="5"/>
                  </a:cubicBezTo>
                  <a:cubicBezTo>
                    <a:pt x="43" y="5"/>
                    <a:pt x="43" y="5"/>
                    <a:pt x="43" y="5"/>
                  </a:cubicBezTo>
                  <a:cubicBezTo>
                    <a:pt x="33" y="0"/>
                    <a:pt x="18" y="8"/>
                    <a:pt x="9" y="23"/>
                  </a:cubicBezTo>
                  <a:cubicBezTo>
                    <a:pt x="0" y="39"/>
                    <a:pt x="1" y="56"/>
                    <a:pt x="10" y="61"/>
                  </a:cubicBezTo>
                  <a:cubicBezTo>
                    <a:pt x="10" y="61"/>
                    <a:pt x="10" y="61"/>
                    <a:pt x="10" y="61"/>
                  </a:cubicBezTo>
                  <a:lnTo>
                    <a:pt x="57" y="88"/>
                  </a:lnTo>
                  <a:close/>
                  <a:moveTo>
                    <a:pt x="15" y="27"/>
                  </a:moveTo>
                  <a:cubicBezTo>
                    <a:pt x="21" y="17"/>
                    <a:pt x="31" y="12"/>
                    <a:pt x="37" y="15"/>
                  </a:cubicBezTo>
                  <a:cubicBezTo>
                    <a:pt x="43" y="19"/>
                    <a:pt x="43" y="30"/>
                    <a:pt x="38" y="40"/>
                  </a:cubicBezTo>
                  <a:cubicBezTo>
                    <a:pt x="32" y="50"/>
                    <a:pt x="22" y="56"/>
                    <a:pt x="16" y="52"/>
                  </a:cubicBezTo>
                  <a:cubicBezTo>
                    <a:pt x="10" y="48"/>
                    <a:pt x="9" y="37"/>
                    <a:pt x="15" y="2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0" name="Freeform 57"/>
            <p:cNvSpPr>
              <a:spLocks/>
            </p:cNvSpPr>
            <p:nvPr/>
          </p:nvSpPr>
          <p:spPr bwMode="auto">
            <a:xfrm>
              <a:off x="5370514" y="958851"/>
              <a:ext cx="53975" cy="61913"/>
            </a:xfrm>
            <a:custGeom>
              <a:avLst/>
              <a:gdLst>
                <a:gd name="T0" fmla="*/ 39 w 45"/>
                <a:gd name="T1" fmla="*/ 11 h 50"/>
                <a:gd name="T2" fmla="*/ 39 w 45"/>
                <a:gd name="T3" fmla="*/ 11 h 50"/>
                <a:gd name="T4" fmla="*/ 21 w 45"/>
                <a:gd name="T5" fmla="*/ 0 h 50"/>
                <a:gd name="T6" fmla="*/ 13 w 45"/>
                <a:gd name="T7" fmla="*/ 21 h 50"/>
                <a:gd name="T8" fmla="*/ 0 w 45"/>
                <a:gd name="T9" fmla="*/ 37 h 50"/>
                <a:gd name="T10" fmla="*/ 18 w 45"/>
                <a:gd name="T11" fmla="*/ 47 h 50"/>
                <a:gd name="T12" fmla="*/ 18 w 45"/>
                <a:gd name="T13" fmla="*/ 47 h 50"/>
                <a:gd name="T14" fmla="*/ 40 w 45"/>
                <a:gd name="T15" fmla="*/ 35 h 50"/>
                <a:gd name="T16" fmla="*/ 39 w 45"/>
                <a:gd name="T17"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0">
                  <a:moveTo>
                    <a:pt x="39" y="11"/>
                  </a:moveTo>
                  <a:cubicBezTo>
                    <a:pt x="39" y="11"/>
                    <a:pt x="39" y="11"/>
                    <a:pt x="39" y="11"/>
                  </a:cubicBezTo>
                  <a:cubicBezTo>
                    <a:pt x="21" y="0"/>
                    <a:pt x="21" y="0"/>
                    <a:pt x="21" y="0"/>
                  </a:cubicBezTo>
                  <a:cubicBezTo>
                    <a:pt x="19" y="7"/>
                    <a:pt x="17" y="14"/>
                    <a:pt x="13" y="21"/>
                  </a:cubicBezTo>
                  <a:cubicBezTo>
                    <a:pt x="9" y="27"/>
                    <a:pt x="5" y="33"/>
                    <a:pt x="0" y="37"/>
                  </a:cubicBezTo>
                  <a:cubicBezTo>
                    <a:pt x="18" y="47"/>
                    <a:pt x="18" y="47"/>
                    <a:pt x="18" y="47"/>
                  </a:cubicBezTo>
                  <a:cubicBezTo>
                    <a:pt x="18" y="47"/>
                    <a:pt x="18" y="47"/>
                    <a:pt x="18" y="47"/>
                  </a:cubicBezTo>
                  <a:cubicBezTo>
                    <a:pt x="25" y="50"/>
                    <a:pt x="34" y="45"/>
                    <a:pt x="40" y="35"/>
                  </a:cubicBezTo>
                  <a:cubicBezTo>
                    <a:pt x="45" y="25"/>
                    <a:pt x="45" y="15"/>
                    <a:pt x="39"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1" name="Freeform 58"/>
            <p:cNvSpPr>
              <a:spLocks/>
            </p:cNvSpPr>
            <p:nvPr/>
          </p:nvSpPr>
          <p:spPr bwMode="auto">
            <a:xfrm>
              <a:off x="5414964" y="989014"/>
              <a:ext cx="31750" cy="38100"/>
            </a:xfrm>
            <a:custGeom>
              <a:avLst/>
              <a:gdLst>
                <a:gd name="T0" fmla="*/ 22 w 26"/>
                <a:gd name="T1" fmla="*/ 5 h 31"/>
                <a:gd name="T2" fmla="*/ 22 w 26"/>
                <a:gd name="T3" fmla="*/ 5 h 31"/>
                <a:gd name="T4" fmla="*/ 14 w 26"/>
                <a:gd name="T5" fmla="*/ 0 h 31"/>
                <a:gd name="T6" fmla="*/ 9 w 26"/>
                <a:gd name="T7" fmla="*/ 13 h 31"/>
                <a:gd name="T8" fmla="*/ 0 w 26"/>
                <a:gd name="T9" fmla="*/ 25 h 31"/>
                <a:gd name="T10" fmla="*/ 8 w 26"/>
                <a:gd name="T11" fmla="*/ 29 h 31"/>
                <a:gd name="T12" fmla="*/ 8 w 26"/>
                <a:gd name="T13" fmla="*/ 29 h 31"/>
                <a:gd name="T14" fmla="*/ 22 w 26"/>
                <a:gd name="T15" fmla="*/ 21 h 31"/>
                <a:gd name="T16" fmla="*/ 22 w 26"/>
                <a:gd name="T17"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1">
                  <a:moveTo>
                    <a:pt x="22" y="5"/>
                  </a:moveTo>
                  <a:cubicBezTo>
                    <a:pt x="22" y="5"/>
                    <a:pt x="22" y="5"/>
                    <a:pt x="22" y="5"/>
                  </a:cubicBezTo>
                  <a:cubicBezTo>
                    <a:pt x="14" y="0"/>
                    <a:pt x="14" y="0"/>
                    <a:pt x="14" y="0"/>
                  </a:cubicBezTo>
                  <a:cubicBezTo>
                    <a:pt x="13" y="5"/>
                    <a:pt x="11" y="9"/>
                    <a:pt x="9" y="13"/>
                  </a:cubicBezTo>
                  <a:cubicBezTo>
                    <a:pt x="6" y="18"/>
                    <a:pt x="3" y="22"/>
                    <a:pt x="0" y="25"/>
                  </a:cubicBezTo>
                  <a:cubicBezTo>
                    <a:pt x="8" y="29"/>
                    <a:pt x="8" y="29"/>
                    <a:pt x="8" y="29"/>
                  </a:cubicBezTo>
                  <a:cubicBezTo>
                    <a:pt x="8" y="29"/>
                    <a:pt x="8" y="29"/>
                    <a:pt x="8" y="29"/>
                  </a:cubicBezTo>
                  <a:cubicBezTo>
                    <a:pt x="12" y="31"/>
                    <a:pt x="18" y="28"/>
                    <a:pt x="22" y="21"/>
                  </a:cubicBezTo>
                  <a:cubicBezTo>
                    <a:pt x="26" y="15"/>
                    <a:pt x="25" y="8"/>
                    <a:pt x="22"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2" name="Freeform 59"/>
            <p:cNvSpPr>
              <a:spLocks/>
            </p:cNvSpPr>
            <p:nvPr/>
          </p:nvSpPr>
          <p:spPr bwMode="auto">
            <a:xfrm>
              <a:off x="5313364" y="1011239"/>
              <a:ext cx="93663" cy="127000"/>
            </a:xfrm>
            <a:custGeom>
              <a:avLst/>
              <a:gdLst>
                <a:gd name="T0" fmla="*/ 51 w 77"/>
                <a:gd name="T1" fmla="*/ 26 h 104"/>
                <a:gd name="T2" fmla="*/ 55 w 77"/>
                <a:gd name="T3" fmla="*/ 16 h 104"/>
                <a:gd name="T4" fmla="*/ 38 w 77"/>
                <a:gd name="T5" fmla="*/ 0 h 104"/>
                <a:gd name="T6" fmla="*/ 22 w 77"/>
                <a:gd name="T7" fmla="*/ 16 h 104"/>
                <a:gd name="T8" fmla="*/ 25 w 77"/>
                <a:gd name="T9" fmla="*/ 26 h 104"/>
                <a:gd name="T10" fmla="*/ 0 w 77"/>
                <a:gd name="T11" fmla="*/ 97 h 104"/>
                <a:gd name="T12" fmla="*/ 3 w 77"/>
                <a:gd name="T13" fmla="*/ 101 h 104"/>
                <a:gd name="T14" fmla="*/ 8 w 77"/>
                <a:gd name="T15" fmla="*/ 103 h 104"/>
                <a:gd name="T16" fmla="*/ 13 w 77"/>
                <a:gd name="T17" fmla="*/ 101 h 104"/>
                <a:gd name="T18" fmla="*/ 32 w 77"/>
                <a:gd name="T19" fmla="*/ 47 h 104"/>
                <a:gd name="T20" fmla="*/ 32 w 77"/>
                <a:gd name="T21" fmla="*/ 100 h 104"/>
                <a:gd name="T22" fmla="*/ 35 w 77"/>
                <a:gd name="T23" fmla="*/ 103 h 104"/>
                <a:gd name="T24" fmla="*/ 41 w 77"/>
                <a:gd name="T25" fmla="*/ 103 h 104"/>
                <a:gd name="T26" fmla="*/ 45 w 77"/>
                <a:gd name="T27" fmla="*/ 100 h 104"/>
                <a:gd name="T28" fmla="*/ 45 w 77"/>
                <a:gd name="T29" fmla="*/ 48 h 104"/>
                <a:gd name="T30" fmla="*/ 64 w 77"/>
                <a:gd name="T31" fmla="*/ 101 h 104"/>
                <a:gd name="T32" fmla="*/ 68 w 77"/>
                <a:gd name="T33" fmla="*/ 103 h 104"/>
                <a:gd name="T34" fmla="*/ 74 w 77"/>
                <a:gd name="T35" fmla="*/ 101 h 104"/>
                <a:gd name="T36" fmla="*/ 76 w 77"/>
                <a:gd name="T37" fmla="*/ 97 h 104"/>
                <a:gd name="T38" fmla="*/ 51 w 77"/>
                <a:gd name="T39" fmla="*/ 2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104">
                  <a:moveTo>
                    <a:pt x="51" y="26"/>
                  </a:moveTo>
                  <a:cubicBezTo>
                    <a:pt x="53" y="24"/>
                    <a:pt x="55" y="20"/>
                    <a:pt x="55" y="16"/>
                  </a:cubicBezTo>
                  <a:cubicBezTo>
                    <a:pt x="55" y="7"/>
                    <a:pt x="47" y="0"/>
                    <a:pt x="38" y="0"/>
                  </a:cubicBezTo>
                  <a:cubicBezTo>
                    <a:pt x="29" y="0"/>
                    <a:pt x="22" y="7"/>
                    <a:pt x="22" y="16"/>
                  </a:cubicBezTo>
                  <a:cubicBezTo>
                    <a:pt x="22" y="20"/>
                    <a:pt x="23" y="24"/>
                    <a:pt x="25" y="26"/>
                  </a:cubicBezTo>
                  <a:cubicBezTo>
                    <a:pt x="0" y="97"/>
                    <a:pt x="0" y="97"/>
                    <a:pt x="0" y="97"/>
                  </a:cubicBezTo>
                  <a:cubicBezTo>
                    <a:pt x="0" y="98"/>
                    <a:pt x="1" y="101"/>
                    <a:pt x="3" y="101"/>
                  </a:cubicBezTo>
                  <a:cubicBezTo>
                    <a:pt x="8" y="103"/>
                    <a:pt x="8" y="103"/>
                    <a:pt x="8" y="103"/>
                  </a:cubicBezTo>
                  <a:cubicBezTo>
                    <a:pt x="10" y="104"/>
                    <a:pt x="12" y="103"/>
                    <a:pt x="13" y="101"/>
                  </a:cubicBezTo>
                  <a:cubicBezTo>
                    <a:pt x="32" y="47"/>
                    <a:pt x="32" y="47"/>
                    <a:pt x="32" y="47"/>
                  </a:cubicBezTo>
                  <a:cubicBezTo>
                    <a:pt x="32" y="100"/>
                    <a:pt x="32" y="100"/>
                    <a:pt x="32" y="100"/>
                  </a:cubicBezTo>
                  <a:cubicBezTo>
                    <a:pt x="32" y="102"/>
                    <a:pt x="33" y="103"/>
                    <a:pt x="35" y="103"/>
                  </a:cubicBezTo>
                  <a:cubicBezTo>
                    <a:pt x="41" y="103"/>
                    <a:pt x="41" y="103"/>
                    <a:pt x="41" y="103"/>
                  </a:cubicBezTo>
                  <a:cubicBezTo>
                    <a:pt x="43" y="103"/>
                    <a:pt x="45" y="102"/>
                    <a:pt x="45" y="100"/>
                  </a:cubicBezTo>
                  <a:cubicBezTo>
                    <a:pt x="45" y="48"/>
                    <a:pt x="45" y="48"/>
                    <a:pt x="45" y="48"/>
                  </a:cubicBezTo>
                  <a:cubicBezTo>
                    <a:pt x="64" y="101"/>
                    <a:pt x="64" y="101"/>
                    <a:pt x="64" y="101"/>
                  </a:cubicBezTo>
                  <a:cubicBezTo>
                    <a:pt x="64" y="103"/>
                    <a:pt x="67" y="104"/>
                    <a:pt x="68" y="103"/>
                  </a:cubicBezTo>
                  <a:cubicBezTo>
                    <a:pt x="74" y="101"/>
                    <a:pt x="74" y="101"/>
                    <a:pt x="74" y="101"/>
                  </a:cubicBezTo>
                  <a:cubicBezTo>
                    <a:pt x="76" y="101"/>
                    <a:pt x="77" y="98"/>
                    <a:pt x="76" y="97"/>
                  </a:cubicBezTo>
                  <a:lnTo>
                    <a:pt x="51" y="2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3" name="Freeform 60"/>
            <p:cNvSpPr>
              <a:spLocks/>
            </p:cNvSpPr>
            <p:nvPr/>
          </p:nvSpPr>
          <p:spPr bwMode="auto">
            <a:xfrm>
              <a:off x="3363914" y="1076326"/>
              <a:ext cx="90488" cy="58738"/>
            </a:xfrm>
            <a:custGeom>
              <a:avLst/>
              <a:gdLst>
                <a:gd name="T0" fmla="*/ 68 w 74"/>
                <a:gd name="T1" fmla="*/ 27 h 48"/>
                <a:gd name="T2" fmla="*/ 21 w 74"/>
                <a:gd name="T3" fmla="*/ 0 h 48"/>
                <a:gd name="T4" fmla="*/ 0 w 74"/>
                <a:gd name="T5" fmla="*/ 12 h 48"/>
                <a:gd name="T6" fmla="*/ 57 w 74"/>
                <a:gd name="T7" fmla="*/ 45 h 48"/>
                <a:gd name="T8" fmla="*/ 71 w 74"/>
                <a:gd name="T9" fmla="*/ 41 h 48"/>
                <a:gd name="T10" fmla="*/ 68 w 74"/>
                <a:gd name="T11" fmla="*/ 27 h 48"/>
              </a:gdLst>
              <a:ahLst/>
              <a:cxnLst>
                <a:cxn ang="0">
                  <a:pos x="T0" y="T1"/>
                </a:cxn>
                <a:cxn ang="0">
                  <a:pos x="T2" y="T3"/>
                </a:cxn>
                <a:cxn ang="0">
                  <a:pos x="T4" y="T5"/>
                </a:cxn>
                <a:cxn ang="0">
                  <a:pos x="T6" y="T7"/>
                </a:cxn>
                <a:cxn ang="0">
                  <a:pos x="T8" y="T9"/>
                </a:cxn>
                <a:cxn ang="0">
                  <a:pos x="T10" y="T11"/>
                </a:cxn>
              </a:cxnLst>
              <a:rect l="0" t="0" r="r" b="b"/>
              <a:pathLst>
                <a:path w="74" h="48">
                  <a:moveTo>
                    <a:pt x="68" y="27"/>
                  </a:moveTo>
                  <a:cubicBezTo>
                    <a:pt x="21" y="0"/>
                    <a:pt x="21" y="0"/>
                    <a:pt x="21" y="0"/>
                  </a:cubicBezTo>
                  <a:cubicBezTo>
                    <a:pt x="0" y="12"/>
                    <a:pt x="0" y="12"/>
                    <a:pt x="0" y="12"/>
                  </a:cubicBezTo>
                  <a:cubicBezTo>
                    <a:pt x="57" y="45"/>
                    <a:pt x="57" y="45"/>
                    <a:pt x="57" y="45"/>
                  </a:cubicBezTo>
                  <a:cubicBezTo>
                    <a:pt x="62" y="48"/>
                    <a:pt x="68" y="46"/>
                    <a:pt x="71" y="41"/>
                  </a:cubicBezTo>
                  <a:cubicBezTo>
                    <a:pt x="74" y="36"/>
                    <a:pt x="73" y="29"/>
                    <a:pt x="68" y="2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4" name="Freeform 61"/>
            <p:cNvSpPr>
              <a:spLocks noEditPoints="1"/>
            </p:cNvSpPr>
            <p:nvPr/>
          </p:nvSpPr>
          <p:spPr bwMode="auto">
            <a:xfrm>
              <a:off x="3252789" y="993776"/>
              <a:ext cx="201613" cy="160338"/>
            </a:xfrm>
            <a:custGeom>
              <a:avLst/>
              <a:gdLst>
                <a:gd name="T0" fmla="*/ 158 w 166"/>
                <a:gd name="T1" fmla="*/ 38 h 132"/>
                <a:gd name="T2" fmla="*/ 158 w 166"/>
                <a:gd name="T3" fmla="*/ 38 h 132"/>
                <a:gd name="T4" fmla="*/ 160 w 166"/>
                <a:gd name="T5" fmla="*/ 37 h 132"/>
                <a:gd name="T6" fmla="*/ 163 w 166"/>
                <a:gd name="T7" fmla="*/ 23 h 132"/>
                <a:gd name="T8" fmla="*/ 149 w 166"/>
                <a:gd name="T9" fmla="*/ 18 h 132"/>
                <a:gd name="T10" fmla="*/ 89 w 166"/>
                <a:gd name="T11" fmla="*/ 53 h 132"/>
                <a:gd name="T12" fmla="*/ 64 w 166"/>
                <a:gd name="T13" fmla="*/ 39 h 132"/>
                <a:gd name="T14" fmla="*/ 50 w 166"/>
                <a:gd name="T15" fmla="*/ 4 h 132"/>
                <a:gd name="T16" fmla="*/ 35 w 166"/>
                <a:gd name="T17" fmla="*/ 0 h 132"/>
                <a:gd name="T18" fmla="*/ 8 w 166"/>
                <a:gd name="T19" fmla="*/ 15 h 132"/>
                <a:gd name="T20" fmla="*/ 19 w 166"/>
                <a:gd name="T21" fmla="*/ 57 h 132"/>
                <a:gd name="T22" fmla="*/ 35 w 166"/>
                <a:gd name="T23" fmla="*/ 61 h 132"/>
                <a:gd name="T24" fmla="*/ 35 w 166"/>
                <a:gd name="T25" fmla="*/ 61 h 132"/>
                <a:gd name="T26" fmla="*/ 57 w 166"/>
                <a:gd name="T27" fmla="*/ 52 h 132"/>
                <a:gd name="T28" fmla="*/ 82 w 166"/>
                <a:gd name="T29" fmla="*/ 66 h 132"/>
                <a:gd name="T30" fmla="*/ 57 w 166"/>
                <a:gd name="T31" fmla="*/ 80 h 132"/>
                <a:gd name="T32" fmla="*/ 35 w 166"/>
                <a:gd name="T33" fmla="*/ 71 h 132"/>
                <a:gd name="T34" fmla="*/ 19 w 166"/>
                <a:gd name="T35" fmla="*/ 75 h 132"/>
                <a:gd name="T36" fmla="*/ 5 w 166"/>
                <a:gd name="T37" fmla="*/ 93 h 132"/>
                <a:gd name="T38" fmla="*/ 8 w 166"/>
                <a:gd name="T39" fmla="*/ 117 h 132"/>
                <a:gd name="T40" fmla="*/ 35 w 166"/>
                <a:gd name="T41" fmla="*/ 132 h 132"/>
                <a:gd name="T42" fmla="*/ 50 w 166"/>
                <a:gd name="T43" fmla="*/ 128 h 132"/>
                <a:gd name="T44" fmla="*/ 64 w 166"/>
                <a:gd name="T45" fmla="*/ 109 h 132"/>
                <a:gd name="T46" fmla="*/ 64 w 166"/>
                <a:gd name="T47" fmla="*/ 92 h 132"/>
                <a:gd name="T48" fmla="*/ 158 w 166"/>
                <a:gd name="T49" fmla="*/ 38 h 132"/>
                <a:gd name="T50" fmla="*/ 98 w 166"/>
                <a:gd name="T51" fmla="*/ 63 h 132"/>
                <a:gd name="T52" fmla="*/ 94 w 166"/>
                <a:gd name="T53" fmla="*/ 68 h 132"/>
                <a:gd name="T54" fmla="*/ 89 w 166"/>
                <a:gd name="T55" fmla="*/ 63 h 132"/>
                <a:gd name="T56" fmla="*/ 94 w 166"/>
                <a:gd name="T57" fmla="*/ 58 h 132"/>
                <a:gd name="T58" fmla="*/ 98 w 166"/>
                <a:gd name="T59" fmla="*/ 63 h 132"/>
                <a:gd name="T60" fmla="*/ 35 w 166"/>
                <a:gd name="T61" fmla="*/ 51 h 132"/>
                <a:gd name="T62" fmla="*/ 24 w 166"/>
                <a:gd name="T63" fmla="*/ 48 h 132"/>
                <a:gd name="T64" fmla="*/ 17 w 166"/>
                <a:gd name="T65" fmla="*/ 20 h 132"/>
                <a:gd name="T66" fmla="*/ 35 w 166"/>
                <a:gd name="T67" fmla="*/ 10 h 132"/>
                <a:gd name="T68" fmla="*/ 45 w 166"/>
                <a:gd name="T69" fmla="*/ 12 h 132"/>
                <a:gd name="T70" fmla="*/ 53 w 166"/>
                <a:gd name="T71" fmla="*/ 41 h 132"/>
                <a:gd name="T72" fmla="*/ 35 w 166"/>
                <a:gd name="T73" fmla="*/ 51 h 132"/>
                <a:gd name="T74" fmla="*/ 55 w 166"/>
                <a:gd name="T75" fmla="*/ 107 h 132"/>
                <a:gd name="T76" fmla="*/ 45 w 166"/>
                <a:gd name="T77" fmla="*/ 119 h 132"/>
                <a:gd name="T78" fmla="*/ 35 w 166"/>
                <a:gd name="T79" fmla="*/ 122 h 132"/>
                <a:gd name="T80" fmla="*/ 17 w 166"/>
                <a:gd name="T81" fmla="*/ 112 h 132"/>
                <a:gd name="T82" fmla="*/ 15 w 166"/>
                <a:gd name="T83" fmla="*/ 96 h 132"/>
                <a:gd name="T84" fmla="*/ 24 w 166"/>
                <a:gd name="T85" fmla="*/ 83 h 132"/>
                <a:gd name="T86" fmla="*/ 35 w 166"/>
                <a:gd name="T87" fmla="*/ 81 h 132"/>
                <a:gd name="T88" fmla="*/ 53 w 166"/>
                <a:gd name="T89" fmla="*/ 91 h 132"/>
                <a:gd name="T90" fmla="*/ 55 w 166"/>
                <a:gd name="T91" fmla="*/ 10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6" h="132">
                  <a:moveTo>
                    <a:pt x="158" y="38"/>
                  </a:moveTo>
                  <a:cubicBezTo>
                    <a:pt x="158" y="38"/>
                    <a:pt x="158" y="38"/>
                    <a:pt x="158" y="38"/>
                  </a:cubicBezTo>
                  <a:cubicBezTo>
                    <a:pt x="160" y="37"/>
                    <a:pt x="160" y="37"/>
                    <a:pt x="160" y="37"/>
                  </a:cubicBezTo>
                  <a:cubicBezTo>
                    <a:pt x="165" y="34"/>
                    <a:pt x="166" y="28"/>
                    <a:pt x="163" y="23"/>
                  </a:cubicBezTo>
                  <a:cubicBezTo>
                    <a:pt x="160" y="18"/>
                    <a:pt x="154" y="16"/>
                    <a:pt x="149" y="18"/>
                  </a:cubicBezTo>
                  <a:cubicBezTo>
                    <a:pt x="89" y="53"/>
                    <a:pt x="89" y="53"/>
                    <a:pt x="89" y="53"/>
                  </a:cubicBezTo>
                  <a:cubicBezTo>
                    <a:pt x="64" y="39"/>
                    <a:pt x="64" y="39"/>
                    <a:pt x="64" y="39"/>
                  </a:cubicBezTo>
                  <a:cubicBezTo>
                    <a:pt x="68" y="26"/>
                    <a:pt x="62" y="11"/>
                    <a:pt x="50" y="4"/>
                  </a:cubicBezTo>
                  <a:cubicBezTo>
                    <a:pt x="45" y="1"/>
                    <a:pt x="40" y="0"/>
                    <a:pt x="35" y="0"/>
                  </a:cubicBezTo>
                  <a:cubicBezTo>
                    <a:pt x="24" y="0"/>
                    <a:pt x="14" y="6"/>
                    <a:pt x="8" y="15"/>
                  </a:cubicBezTo>
                  <a:cubicBezTo>
                    <a:pt x="0" y="30"/>
                    <a:pt x="5" y="48"/>
                    <a:pt x="19" y="57"/>
                  </a:cubicBezTo>
                  <a:cubicBezTo>
                    <a:pt x="24" y="60"/>
                    <a:pt x="29" y="61"/>
                    <a:pt x="35" y="61"/>
                  </a:cubicBezTo>
                  <a:cubicBezTo>
                    <a:pt x="35" y="61"/>
                    <a:pt x="35" y="61"/>
                    <a:pt x="35" y="61"/>
                  </a:cubicBezTo>
                  <a:cubicBezTo>
                    <a:pt x="43" y="61"/>
                    <a:pt x="51" y="57"/>
                    <a:pt x="57" y="52"/>
                  </a:cubicBezTo>
                  <a:cubicBezTo>
                    <a:pt x="82" y="66"/>
                    <a:pt x="82" y="66"/>
                    <a:pt x="82" y="66"/>
                  </a:cubicBezTo>
                  <a:cubicBezTo>
                    <a:pt x="57" y="80"/>
                    <a:pt x="57" y="80"/>
                    <a:pt x="57" y="80"/>
                  </a:cubicBezTo>
                  <a:cubicBezTo>
                    <a:pt x="51" y="74"/>
                    <a:pt x="43" y="71"/>
                    <a:pt x="35" y="71"/>
                  </a:cubicBezTo>
                  <a:cubicBezTo>
                    <a:pt x="29" y="71"/>
                    <a:pt x="24" y="72"/>
                    <a:pt x="19" y="75"/>
                  </a:cubicBezTo>
                  <a:cubicBezTo>
                    <a:pt x="12" y="79"/>
                    <a:pt x="7" y="85"/>
                    <a:pt x="5" y="93"/>
                  </a:cubicBezTo>
                  <a:cubicBezTo>
                    <a:pt x="3" y="101"/>
                    <a:pt x="4" y="110"/>
                    <a:pt x="8" y="117"/>
                  </a:cubicBezTo>
                  <a:cubicBezTo>
                    <a:pt x="14" y="126"/>
                    <a:pt x="24" y="132"/>
                    <a:pt x="35" y="132"/>
                  </a:cubicBezTo>
                  <a:cubicBezTo>
                    <a:pt x="40" y="132"/>
                    <a:pt x="45" y="130"/>
                    <a:pt x="50" y="128"/>
                  </a:cubicBezTo>
                  <a:cubicBezTo>
                    <a:pt x="57" y="124"/>
                    <a:pt x="62" y="117"/>
                    <a:pt x="64" y="109"/>
                  </a:cubicBezTo>
                  <a:cubicBezTo>
                    <a:pt x="66" y="104"/>
                    <a:pt x="66" y="98"/>
                    <a:pt x="64" y="92"/>
                  </a:cubicBezTo>
                  <a:lnTo>
                    <a:pt x="158" y="38"/>
                  </a:lnTo>
                  <a:close/>
                  <a:moveTo>
                    <a:pt x="98" y="63"/>
                  </a:moveTo>
                  <a:cubicBezTo>
                    <a:pt x="98" y="66"/>
                    <a:pt x="96" y="68"/>
                    <a:pt x="94" y="68"/>
                  </a:cubicBezTo>
                  <a:cubicBezTo>
                    <a:pt x="91" y="68"/>
                    <a:pt x="89" y="66"/>
                    <a:pt x="89" y="63"/>
                  </a:cubicBezTo>
                  <a:cubicBezTo>
                    <a:pt x="89" y="60"/>
                    <a:pt x="91" y="58"/>
                    <a:pt x="94" y="58"/>
                  </a:cubicBezTo>
                  <a:cubicBezTo>
                    <a:pt x="96" y="58"/>
                    <a:pt x="98" y="60"/>
                    <a:pt x="98" y="63"/>
                  </a:cubicBezTo>
                  <a:close/>
                  <a:moveTo>
                    <a:pt x="35" y="51"/>
                  </a:moveTo>
                  <a:cubicBezTo>
                    <a:pt x="31" y="51"/>
                    <a:pt x="28" y="50"/>
                    <a:pt x="24" y="48"/>
                  </a:cubicBezTo>
                  <a:cubicBezTo>
                    <a:pt x="15" y="43"/>
                    <a:pt x="11" y="30"/>
                    <a:pt x="17" y="20"/>
                  </a:cubicBezTo>
                  <a:cubicBezTo>
                    <a:pt x="20" y="14"/>
                    <a:pt x="27" y="10"/>
                    <a:pt x="35" y="10"/>
                  </a:cubicBezTo>
                  <a:cubicBezTo>
                    <a:pt x="38" y="10"/>
                    <a:pt x="42" y="11"/>
                    <a:pt x="45" y="12"/>
                  </a:cubicBezTo>
                  <a:cubicBezTo>
                    <a:pt x="55" y="18"/>
                    <a:pt x="58" y="31"/>
                    <a:pt x="53" y="41"/>
                  </a:cubicBezTo>
                  <a:cubicBezTo>
                    <a:pt x="49" y="47"/>
                    <a:pt x="42" y="51"/>
                    <a:pt x="35" y="51"/>
                  </a:cubicBezTo>
                  <a:close/>
                  <a:moveTo>
                    <a:pt x="55" y="107"/>
                  </a:moveTo>
                  <a:cubicBezTo>
                    <a:pt x="53" y="112"/>
                    <a:pt x="50" y="116"/>
                    <a:pt x="45" y="119"/>
                  </a:cubicBezTo>
                  <a:cubicBezTo>
                    <a:pt x="42" y="121"/>
                    <a:pt x="38" y="122"/>
                    <a:pt x="35" y="122"/>
                  </a:cubicBezTo>
                  <a:cubicBezTo>
                    <a:pt x="27" y="122"/>
                    <a:pt x="20" y="118"/>
                    <a:pt x="17" y="112"/>
                  </a:cubicBezTo>
                  <a:cubicBezTo>
                    <a:pt x="14" y="107"/>
                    <a:pt x="13" y="101"/>
                    <a:pt x="15" y="96"/>
                  </a:cubicBezTo>
                  <a:cubicBezTo>
                    <a:pt x="16" y="91"/>
                    <a:pt x="20" y="86"/>
                    <a:pt x="24" y="83"/>
                  </a:cubicBezTo>
                  <a:cubicBezTo>
                    <a:pt x="28" y="82"/>
                    <a:pt x="31" y="81"/>
                    <a:pt x="35" y="81"/>
                  </a:cubicBezTo>
                  <a:cubicBezTo>
                    <a:pt x="42" y="81"/>
                    <a:pt x="49" y="85"/>
                    <a:pt x="53" y="91"/>
                  </a:cubicBezTo>
                  <a:cubicBezTo>
                    <a:pt x="55" y="96"/>
                    <a:pt x="56" y="101"/>
                    <a:pt x="55" y="10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5" name="Freeform 62"/>
            <p:cNvSpPr>
              <a:spLocks/>
            </p:cNvSpPr>
            <p:nvPr/>
          </p:nvSpPr>
          <p:spPr bwMode="auto">
            <a:xfrm>
              <a:off x="3678239" y="1900239"/>
              <a:ext cx="77788" cy="80963"/>
            </a:xfrm>
            <a:custGeom>
              <a:avLst/>
              <a:gdLst>
                <a:gd name="T0" fmla="*/ 57 w 64"/>
                <a:gd name="T1" fmla="*/ 8 h 66"/>
                <a:gd name="T2" fmla="*/ 48 w 64"/>
                <a:gd name="T3" fmla="*/ 2 h 66"/>
                <a:gd name="T4" fmla="*/ 39 w 64"/>
                <a:gd name="T5" fmla="*/ 1 h 66"/>
                <a:gd name="T6" fmla="*/ 29 w 64"/>
                <a:gd name="T7" fmla="*/ 5 h 66"/>
                <a:gd name="T8" fmla="*/ 36 w 64"/>
                <a:gd name="T9" fmla="*/ 16 h 66"/>
                <a:gd name="T10" fmla="*/ 43 w 64"/>
                <a:gd name="T11" fmla="*/ 13 h 66"/>
                <a:gd name="T12" fmla="*/ 49 w 64"/>
                <a:gd name="T13" fmla="*/ 15 h 66"/>
                <a:gd name="T14" fmla="*/ 52 w 64"/>
                <a:gd name="T15" fmla="*/ 21 h 66"/>
                <a:gd name="T16" fmla="*/ 49 w 64"/>
                <a:gd name="T17" fmla="*/ 26 h 66"/>
                <a:gd name="T18" fmla="*/ 42 w 64"/>
                <a:gd name="T19" fmla="*/ 29 h 66"/>
                <a:gd name="T20" fmla="*/ 35 w 64"/>
                <a:gd name="T21" fmla="*/ 25 h 66"/>
                <a:gd name="T22" fmla="*/ 26 w 64"/>
                <a:gd name="T23" fmla="*/ 31 h 66"/>
                <a:gd name="T24" fmla="*/ 31 w 64"/>
                <a:gd name="T25" fmla="*/ 35 h 66"/>
                <a:gd name="T26" fmla="*/ 34 w 64"/>
                <a:gd name="T27" fmla="*/ 42 h 66"/>
                <a:gd name="T28" fmla="*/ 30 w 64"/>
                <a:gd name="T29" fmla="*/ 49 h 66"/>
                <a:gd name="T30" fmla="*/ 22 w 64"/>
                <a:gd name="T31" fmla="*/ 53 h 66"/>
                <a:gd name="T32" fmla="*/ 15 w 64"/>
                <a:gd name="T33" fmla="*/ 50 h 66"/>
                <a:gd name="T34" fmla="*/ 12 w 64"/>
                <a:gd name="T35" fmla="*/ 44 h 66"/>
                <a:gd name="T36" fmla="*/ 15 w 64"/>
                <a:gd name="T37" fmla="*/ 36 h 66"/>
                <a:gd name="T38" fmla="*/ 5 w 64"/>
                <a:gd name="T39" fmla="*/ 28 h 66"/>
                <a:gd name="T40" fmla="*/ 0 w 64"/>
                <a:gd name="T41" fmla="*/ 43 h 66"/>
                <a:gd name="T42" fmla="*/ 7 w 64"/>
                <a:gd name="T43" fmla="*/ 58 h 66"/>
                <a:gd name="T44" fmla="*/ 24 w 64"/>
                <a:gd name="T45" fmla="*/ 66 h 66"/>
                <a:gd name="T46" fmla="*/ 39 w 64"/>
                <a:gd name="T47" fmla="*/ 59 h 66"/>
                <a:gd name="T48" fmla="*/ 44 w 64"/>
                <a:gd name="T49" fmla="*/ 49 h 66"/>
                <a:gd name="T50" fmla="*/ 42 w 64"/>
                <a:gd name="T51" fmla="*/ 38 h 66"/>
                <a:gd name="T52" fmla="*/ 59 w 64"/>
                <a:gd name="T53" fmla="*/ 35 h 66"/>
                <a:gd name="T54" fmla="*/ 64 w 64"/>
                <a:gd name="T55" fmla="*/ 23 h 66"/>
                <a:gd name="T56" fmla="*/ 57 w 64"/>
                <a:gd name="T57"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66">
                  <a:moveTo>
                    <a:pt x="57" y="8"/>
                  </a:moveTo>
                  <a:cubicBezTo>
                    <a:pt x="54" y="5"/>
                    <a:pt x="51" y="3"/>
                    <a:pt x="48" y="2"/>
                  </a:cubicBezTo>
                  <a:cubicBezTo>
                    <a:pt x="45" y="1"/>
                    <a:pt x="42" y="0"/>
                    <a:pt x="39" y="1"/>
                  </a:cubicBezTo>
                  <a:cubicBezTo>
                    <a:pt x="36" y="2"/>
                    <a:pt x="33" y="3"/>
                    <a:pt x="29" y="5"/>
                  </a:cubicBezTo>
                  <a:cubicBezTo>
                    <a:pt x="36" y="16"/>
                    <a:pt x="36" y="16"/>
                    <a:pt x="36" y="16"/>
                  </a:cubicBezTo>
                  <a:cubicBezTo>
                    <a:pt x="39" y="14"/>
                    <a:pt x="41" y="13"/>
                    <a:pt x="43" y="13"/>
                  </a:cubicBezTo>
                  <a:cubicBezTo>
                    <a:pt x="46" y="13"/>
                    <a:pt x="47" y="14"/>
                    <a:pt x="49" y="15"/>
                  </a:cubicBezTo>
                  <a:cubicBezTo>
                    <a:pt x="51" y="17"/>
                    <a:pt x="52" y="19"/>
                    <a:pt x="52" y="21"/>
                  </a:cubicBezTo>
                  <a:cubicBezTo>
                    <a:pt x="52" y="23"/>
                    <a:pt x="51" y="24"/>
                    <a:pt x="49" y="26"/>
                  </a:cubicBezTo>
                  <a:cubicBezTo>
                    <a:pt x="47" y="28"/>
                    <a:pt x="45" y="29"/>
                    <a:pt x="42" y="29"/>
                  </a:cubicBezTo>
                  <a:cubicBezTo>
                    <a:pt x="40" y="29"/>
                    <a:pt x="37" y="27"/>
                    <a:pt x="35" y="25"/>
                  </a:cubicBezTo>
                  <a:cubicBezTo>
                    <a:pt x="26" y="31"/>
                    <a:pt x="26" y="31"/>
                    <a:pt x="26" y="31"/>
                  </a:cubicBezTo>
                  <a:cubicBezTo>
                    <a:pt x="28" y="32"/>
                    <a:pt x="30" y="34"/>
                    <a:pt x="31" y="35"/>
                  </a:cubicBezTo>
                  <a:cubicBezTo>
                    <a:pt x="33" y="37"/>
                    <a:pt x="34" y="39"/>
                    <a:pt x="34" y="42"/>
                  </a:cubicBezTo>
                  <a:cubicBezTo>
                    <a:pt x="34" y="44"/>
                    <a:pt x="32" y="47"/>
                    <a:pt x="30" y="49"/>
                  </a:cubicBezTo>
                  <a:cubicBezTo>
                    <a:pt x="28" y="52"/>
                    <a:pt x="25" y="53"/>
                    <a:pt x="22" y="53"/>
                  </a:cubicBezTo>
                  <a:cubicBezTo>
                    <a:pt x="19" y="53"/>
                    <a:pt x="17" y="52"/>
                    <a:pt x="15" y="50"/>
                  </a:cubicBezTo>
                  <a:cubicBezTo>
                    <a:pt x="13" y="49"/>
                    <a:pt x="12" y="46"/>
                    <a:pt x="12" y="44"/>
                  </a:cubicBezTo>
                  <a:cubicBezTo>
                    <a:pt x="12" y="41"/>
                    <a:pt x="13" y="39"/>
                    <a:pt x="15" y="36"/>
                  </a:cubicBezTo>
                  <a:cubicBezTo>
                    <a:pt x="5" y="28"/>
                    <a:pt x="5" y="28"/>
                    <a:pt x="5" y="28"/>
                  </a:cubicBezTo>
                  <a:cubicBezTo>
                    <a:pt x="1" y="33"/>
                    <a:pt x="0" y="38"/>
                    <a:pt x="0" y="43"/>
                  </a:cubicBezTo>
                  <a:cubicBezTo>
                    <a:pt x="0" y="49"/>
                    <a:pt x="3" y="54"/>
                    <a:pt x="7" y="58"/>
                  </a:cubicBezTo>
                  <a:cubicBezTo>
                    <a:pt x="12" y="63"/>
                    <a:pt x="17" y="65"/>
                    <a:pt x="24" y="66"/>
                  </a:cubicBezTo>
                  <a:cubicBezTo>
                    <a:pt x="30" y="66"/>
                    <a:pt x="35" y="64"/>
                    <a:pt x="39" y="59"/>
                  </a:cubicBezTo>
                  <a:cubicBezTo>
                    <a:pt x="42" y="56"/>
                    <a:pt x="44" y="53"/>
                    <a:pt x="44" y="49"/>
                  </a:cubicBezTo>
                  <a:cubicBezTo>
                    <a:pt x="45" y="45"/>
                    <a:pt x="44" y="42"/>
                    <a:pt x="42" y="38"/>
                  </a:cubicBezTo>
                  <a:cubicBezTo>
                    <a:pt x="49" y="40"/>
                    <a:pt x="55" y="39"/>
                    <a:pt x="59" y="35"/>
                  </a:cubicBezTo>
                  <a:cubicBezTo>
                    <a:pt x="62" y="32"/>
                    <a:pt x="64" y="28"/>
                    <a:pt x="64" y="23"/>
                  </a:cubicBezTo>
                  <a:cubicBezTo>
                    <a:pt x="64" y="18"/>
                    <a:pt x="62" y="12"/>
                    <a:pt x="57"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6" name="Freeform 63"/>
            <p:cNvSpPr>
              <a:spLocks noEditPoints="1"/>
            </p:cNvSpPr>
            <p:nvPr/>
          </p:nvSpPr>
          <p:spPr bwMode="auto">
            <a:xfrm>
              <a:off x="3589339" y="1995489"/>
              <a:ext cx="84138" cy="69850"/>
            </a:xfrm>
            <a:custGeom>
              <a:avLst/>
              <a:gdLst>
                <a:gd name="T0" fmla="*/ 46 w 53"/>
                <a:gd name="T1" fmla="*/ 0 h 44"/>
                <a:gd name="T2" fmla="*/ 6 w 53"/>
                <a:gd name="T3" fmla="*/ 8 h 44"/>
                <a:gd name="T4" fmla="*/ 0 w 53"/>
                <a:gd name="T5" fmla="*/ 14 h 44"/>
                <a:gd name="T6" fmla="*/ 15 w 53"/>
                <a:gd name="T7" fmla="*/ 29 h 44"/>
                <a:gd name="T8" fmla="*/ 7 w 53"/>
                <a:gd name="T9" fmla="*/ 37 h 44"/>
                <a:gd name="T10" fmla="*/ 14 w 53"/>
                <a:gd name="T11" fmla="*/ 44 h 44"/>
                <a:gd name="T12" fmla="*/ 22 w 53"/>
                <a:gd name="T13" fmla="*/ 37 h 44"/>
                <a:gd name="T14" fmla="*/ 26 w 53"/>
                <a:gd name="T15" fmla="*/ 42 h 44"/>
                <a:gd name="T16" fmla="*/ 33 w 53"/>
                <a:gd name="T17" fmla="*/ 35 h 44"/>
                <a:gd name="T18" fmla="*/ 29 w 53"/>
                <a:gd name="T19" fmla="*/ 30 h 44"/>
                <a:gd name="T20" fmla="*/ 53 w 53"/>
                <a:gd name="T21" fmla="*/ 6 h 44"/>
                <a:gd name="T22" fmla="*/ 46 w 53"/>
                <a:gd name="T23" fmla="*/ 0 h 44"/>
                <a:gd name="T24" fmla="*/ 21 w 53"/>
                <a:gd name="T25" fmla="*/ 23 h 44"/>
                <a:gd name="T26" fmla="*/ 13 w 53"/>
                <a:gd name="T27" fmla="*/ 15 h 44"/>
                <a:gd name="T28" fmla="*/ 34 w 53"/>
                <a:gd name="T29" fmla="*/ 10 h 44"/>
                <a:gd name="T30" fmla="*/ 21 w 53"/>
                <a:gd name="T31"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44">
                  <a:moveTo>
                    <a:pt x="46" y="0"/>
                  </a:moveTo>
                  <a:lnTo>
                    <a:pt x="6" y="8"/>
                  </a:lnTo>
                  <a:lnTo>
                    <a:pt x="0" y="14"/>
                  </a:lnTo>
                  <a:lnTo>
                    <a:pt x="15" y="29"/>
                  </a:lnTo>
                  <a:lnTo>
                    <a:pt x="7" y="37"/>
                  </a:lnTo>
                  <a:lnTo>
                    <a:pt x="14" y="44"/>
                  </a:lnTo>
                  <a:lnTo>
                    <a:pt x="22" y="37"/>
                  </a:lnTo>
                  <a:lnTo>
                    <a:pt x="26" y="42"/>
                  </a:lnTo>
                  <a:lnTo>
                    <a:pt x="33" y="35"/>
                  </a:lnTo>
                  <a:lnTo>
                    <a:pt x="29" y="30"/>
                  </a:lnTo>
                  <a:lnTo>
                    <a:pt x="53" y="6"/>
                  </a:lnTo>
                  <a:lnTo>
                    <a:pt x="46" y="0"/>
                  </a:lnTo>
                  <a:close/>
                  <a:moveTo>
                    <a:pt x="21" y="23"/>
                  </a:moveTo>
                  <a:lnTo>
                    <a:pt x="13" y="15"/>
                  </a:lnTo>
                  <a:lnTo>
                    <a:pt x="34" y="10"/>
                  </a:lnTo>
                  <a:lnTo>
                    <a:pt x="21" y="2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7" name="Freeform 64"/>
            <p:cNvSpPr>
              <a:spLocks/>
            </p:cNvSpPr>
            <p:nvPr/>
          </p:nvSpPr>
          <p:spPr bwMode="auto">
            <a:xfrm>
              <a:off x="3636964" y="1946276"/>
              <a:ext cx="76200" cy="74613"/>
            </a:xfrm>
            <a:custGeom>
              <a:avLst/>
              <a:gdLst>
                <a:gd name="T0" fmla="*/ 10 w 62"/>
                <a:gd name="T1" fmla="*/ 2 h 61"/>
                <a:gd name="T2" fmla="*/ 2 w 62"/>
                <a:gd name="T3" fmla="*/ 2 h 61"/>
                <a:gd name="T4" fmla="*/ 2 w 62"/>
                <a:gd name="T5" fmla="*/ 10 h 61"/>
                <a:gd name="T6" fmla="*/ 52 w 62"/>
                <a:gd name="T7" fmla="*/ 60 h 61"/>
                <a:gd name="T8" fmla="*/ 56 w 62"/>
                <a:gd name="T9" fmla="*/ 61 h 61"/>
                <a:gd name="T10" fmla="*/ 60 w 62"/>
                <a:gd name="T11" fmla="*/ 60 h 61"/>
                <a:gd name="T12" fmla="*/ 60 w 62"/>
                <a:gd name="T13" fmla="*/ 52 h 61"/>
                <a:gd name="T14" fmla="*/ 10 w 62"/>
                <a:gd name="T15" fmla="*/ 2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1">
                  <a:moveTo>
                    <a:pt x="10" y="2"/>
                  </a:moveTo>
                  <a:cubicBezTo>
                    <a:pt x="8" y="0"/>
                    <a:pt x="4" y="0"/>
                    <a:pt x="2" y="2"/>
                  </a:cubicBezTo>
                  <a:cubicBezTo>
                    <a:pt x="0" y="4"/>
                    <a:pt x="0" y="7"/>
                    <a:pt x="2" y="10"/>
                  </a:cubicBezTo>
                  <a:cubicBezTo>
                    <a:pt x="52" y="60"/>
                    <a:pt x="52" y="60"/>
                    <a:pt x="52" y="60"/>
                  </a:cubicBezTo>
                  <a:cubicBezTo>
                    <a:pt x="53" y="61"/>
                    <a:pt x="54" y="61"/>
                    <a:pt x="56" y="61"/>
                  </a:cubicBezTo>
                  <a:cubicBezTo>
                    <a:pt x="57" y="61"/>
                    <a:pt x="59" y="61"/>
                    <a:pt x="60" y="60"/>
                  </a:cubicBezTo>
                  <a:cubicBezTo>
                    <a:pt x="62" y="57"/>
                    <a:pt x="62" y="54"/>
                    <a:pt x="60" y="52"/>
                  </a:cubicBezTo>
                  <a:lnTo>
                    <a:pt x="10" y="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8" name="Freeform 65"/>
            <p:cNvSpPr>
              <a:spLocks/>
            </p:cNvSpPr>
            <p:nvPr/>
          </p:nvSpPr>
          <p:spPr bwMode="auto">
            <a:xfrm>
              <a:off x="3270251" y="1820864"/>
              <a:ext cx="80963" cy="100013"/>
            </a:xfrm>
            <a:custGeom>
              <a:avLst/>
              <a:gdLst>
                <a:gd name="T0" fmla="*/ 39 w 51"/>
                <a:gd name="T1" fmla="*/ 25 h 63"/>
                <a:gd name="T2" fmla="*/ 13 w 51"/>
                <a:gd name="T3" fmla="*/ 25 h 63"/>
                <a:gd name="T4" fmla="*/ 13 w 51"/>
                <a:gd name="T5" fmla="*/ 0 h 63"/>
                <a:gd name="T6" fmla="*/ 0 w 51"/>
                <a:gd name="T7" fmla="*/ 0 h 63"/>
                <a:gd name="T8" fmla="*/ 0 w 51"/>
                <a:gd name="T9" fmla="*/ 63 h 63"/>
                <a:gd name="T10" fmla="*/ 13 w 51"/>
                <a:gd name="T11" fmla="*/ 63 h 63"/>
                <a:gd name="T12" fmla="*/ 13 w 51"/>
                <a:gd name="T13" fmla="*/ 36 h 63"/>
                <a:gd name="T14" fmla="*/ 39 w 51"/>
                <a:gd name="T15" fmla="*/ 36 h 63"/>
                <a:gd name="T16" fmla="*/ 39 w 51"/>
                <a:gd name="T17" fmla="*/ 63 h 63"/>
                <a:gd name="T18" fmla="*/ 51 w 51"/>
                <a:gd name="T19" fmla="*/ 63 h 63"/>
                <a:gd name="T20" fmla="*/ 51 w 51"/>
                <a:gd name="T21" fmla="*/ 0 h 63"/>
                <a:gd name="T22" fmla="*/ 39 w 51"/>
                <a:gd name="T23" fmla="*/ 0 h 63"/>
                <a:gd name="T24" fmla="*/ 39 w 51"/>
                <a:gd name="T25"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63">
                  <a:moveTo>
                    <a:pt x="39" y="25"/>
                  </a:moveTo>
                  <a:lnTo>
                    <a:pt x="13" y="25"/>
                  </a:lnTo>
                  <a:lnTo>
                    <a:pt x="13" y="0"/>
                  </a:lnTo>
                  <a:lnTo>
                    <a:pt x="0" y="0"/>
                  </a:lnTo>
                  <a:lnTo>
                    <a:pt x="0" y="63"/>
                  </a:lnTo>
                  <a:lnTo>
                    <a:pt x="13" y="63"/>
                  </a:lnTo>
                  <a:lnTo>
                    <a:pt x="13" y="36"/>
                  </a:lnTo>
                  <a:lnTo>
                    <a:pt x="39" y="36"/>
                  </a:lnTo>
                  <a:lnTo>
                    <a:pt x="39" y="63"/>
                  </a:lnTo>
                  <a:lnTo>
                    <a:pt x="51" y="63"/>
                  </a:lnTo>
                  <a:lnTo>
                    <a:pt x="51" y="0"/>
                  </a:lnTo>
                  <a:lnTo>
                    <a:pt x="39" y="0"/>
                  </a:lnTo>
                  <a:lnTo>
                    <a:pt x="39" y="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39" name="Freeform 66"/>
            <p:cNvSpPr>
              <a:spLocks/>
            </p:cNvSpPr>
            <p:nvPr/>
          </p:nvSpPr>
          <p:spPr bwMode="auto">
            <a:xfrm>
              <a:off x="3355976" y="1905001"/>
              <a:ext cx="38100" cy="55563"/>
            </a:xfrm>
            <a:custGeom>
              <a:avLst/>
              <a:gdLst>
                <a:gd name="T0" fmla="*/ 21 w 31"/>
                <a:gd name="T1" fmla="*/ 30 h 46"/>
                <a:gd name="T2" fmla="*/ 27 w 31"/>
                <a:gd name="T3" fmla="*/ 24 h 46"/>
                <a:gd name="T4" fmla="*/ 30 w 31"/>
                <a:gd name="T5" fmla="*/ 18 h 46"/>
                <a:gd name="T6" fmla="*/ 31 w 31"/>
                <a:gd name="T7" fmla="*/ 13 h 46"/>
                <a:gd name="T8" fmla="*/ 27 w 31"/>
                <a:gd name="T9" fmla="*/ 3 h 46"/>
                <a:gd name="T10" fmla="*/ 17 w 31"/>
                <a:gd name="T11" fmla="*/ 0 h 46"/>
                <a:gd name="T12" fmla="*/ 6 w 31"/>
                <a:gd name="T13" fmla="*/ 3 h 46"/>
                <a:gd name="T14" fmla="*/ 1 w 31"/>
                <a:gd name="T15" fmla="*/ 13 h 46"/>
                <a:gd name="T16" fmla="*/ 10 w 31"/>
                <a:gd name="T17" fmla="*/ 14 h 46"/>
                <a:gd name="T18" fmla="*/ 12 w 31"/>
                <a:gd name="T19" fmla="*/ 9 h 46"/>
                <a:gd name="T20" fmla="*/ 16 w 31"/>
                <a:gd name="T21" fmla="*/ 7 h 46"/>
                <a:gd name="T22" fmla="*/ 21 w 31"/>
                <a:gd name="T23" fmla="*/ 9 h 46"/>
                <a:gd name="T24" fmla="*/ 22 w 31"/>
                <a:gd name="T25" fmla="*/ 13 h 46"/>
                <a:gd name="T26" fmla="*/ 21 w 31"/>
                <a:gd name="T27" fmla="*/ 19 h 46"/>
                <a:gd name="T28" fmla="*/ 13 w 31"/>
                <a:gd name="T29" fmla="*/ 26 h 46"/>
                <a:gd name="T30" fmla="*/ 3 w 31"/>
                <a:gd name="T31" fmla="*/ 37 h 46"/>
                <a:gd name="T32" fmla="*/ 0 w 31"/>
                <a:gd name="T33" fmla="*/ 46 h 46"/>
                <a:gd name="T34" fmla="*/ 31 w 31"/>
                <a:gd name="T35" fmla="*/ 46 h 46"/>
                <a:gd name="T36" fmla="*/ 31 w 31"/>
                <a:gd name="T37" fmla="*/ 38 h 46"/>
                <a:gd name="T38" fmla="*/ 14 w 31"/>
                <a:gd name="T39" fmla="*/ 38 h 46"/>
                <a:gd name="T40" fmla="*/ 16 w 31"/>
                <a:gd name="T41" fmla="*/ 35 h 46"/>
                <a:gd name="T42" fmla="*/ 21 w 31"/>
                <a:gd name="T43"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46">
                  <a:moveTo>
                    <a:pt x="21" y="30"/>
                  </a:moveTo>
                  <a:cubicBezTo>
                    <a:pt x="24" y="28"/>
                    <a:pt x="26" y="26"/>
                    <a:pt x="27" y="24"/>
                  </a:cubicBezTo>
                  <a:cubicBezTo>
                    <a:pt x="28" y="22"/>
                    <a:pt x="29" y="20"/>
                    <a:pt x="30" y="18"/>
                  </a:cubicBezTo>
                  <a:cubicBezTo>
                    <a:pt x="31" y="17"/>
                    <a:pt x="31" y="15"/>
                    <a:pt x="31" y="13"/>
                  </a:cubicBezTo>
                  <a:cubicBezTo>
                    <a:pt x="31" y="9"/>
                    <a:pt x="30" y="6"/>
                    <a:pt x="27" y="3"/>
                  </a:cubicBezTo>
                  <a:cubicBezTo>
                    <a:pt x="25" y="1"/>
                    <a:pt x="21" y="0"/>
                    <a:pt x="17" y="0"/>
                  </a:cubicBezTo>
                  <a:cubicBezTo>
                    <a:pt x="12" y="0"/>
                    <a:pt x="9" y="1"/>
                    <a:pt x="6" y="3"/>
                  </a:cubicBezTo>
                  <a:cubicBezTo>
                    <a:pt x="4" y="5"/>
                    <a:pt x="2" y="9"/>
                    <a:pt x="1" y="13"/>
                  </a:cubicBezTo>
                  <a:cubicBezTo>
                    <a:pt x="10" y="14"/>
                    <a:pt x="10" y="14"/>
                    <a:pt x="10" y="14"/>
                  </a:cubicBezTo>
                  <a:cubicBezTo>
                    <a:pt x="10" y="12"/>
                    <a:pt x="11" y="10"/>
                    <a:pt x="12" y="9"/>
                  </a:cubicBezTo>
                  <a:cubicBezTo>
                    <a:pt x="13" y="8"/>
                    <a:pt x="15" y="7"/>
                    <a:pt x="16" y="7"/>
                  </a:cubicBezTo>
                  <a:cubicBezTo>
                    <a:pt x="18" y="7"/>
                    <a:pt x="20" y="8"/>
                    <a:pt x="21" y="9"/>
                  </a:cubicBezTo>
                  <a:cubicBezTo>
                    <a:pt x="22" y="10"/>
                    <a:pt x="22" y="11"/>
                    <a:pt x="22" y="13"/>
                  </a:cubicBezTo>
                  <a:cubicBezTo>
                    <a:pt x="22" y="15"/>
                    <a:pt x="22" y="17"/>
                    <a:pt x="21" y="19"/>
                  </a:cubicBezTo>
                  <a:cubicBezTo>
                    <a:pt x="20" y="20"/>
                    <a:pt x="17" y="22"/>
                    <a:pt x="13" y="26"/>
                  </a:cubicBezTo>
                  <a:cubicBezTo>
                    <a:pt x="8" y="31"/>
                    <a:pt x="5" y="34"/>
                    <a:pt x="3" y="37"/>
                  </a:cubicBezTo>
                  <a:cubicBezTo>
                    <a:pt x="2" y="40"/>
                    <a:pt x="1" y="43"/>
                    <a:pt x="0" y="46"/>
                  </a:cubicBezTo>
                  <a:cubicBezTo>
                    <a:pt x="31" y="46"/>
                    <a:pt x="31" y="46"/>
                    <a:pt x="31" y="46"/>
                  </a:cubicBezTo>
                  <a:cubicBezTo>
                    <a:pt x="31" y="38"/>
                    <a:pt x="31" y="38"/>
                    <a:pt x="31" y="38"/>
                  </a:cubicBezTo>
                  <a:cubicBezTo>
                    <a:pt x="14" y="38"/>
                    <a:pt x="14" y="38"/>
                    <a:pt x="14" y="38"/>
                  </a:cubicBezTo>
                  <a:cubicBezTo>
                    <a:pt x="14" y="37"/>
                    <a:pt x="15" y="36"/>
                    <a:pt x="16" y="35"/>
                  </a:cubicBezTo>
                  <a:cubicBezTo>
                    <a:pt x="16" y="34"/>
                    <a:pt x="18" y="33"/>
                    <a:pt x="21" y="3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0" name="Freeform 67"/>
            <p:cNvSpPr>
              <a:spLocks noEditPoints="1"/>
            </p:cNvSpPr>
            <p:nvPr/>
          </p:nvSpPr>
          <p:spPr bwMode="auto">
            <a:xfrm>
              <a:off x="3379789" y="1819276"/>
              <a:ext cx="98425" cy="104775"/>
            </a:xfrm>
            <a:custGeom>
              <a:avLst/>
              <a:gdLst>
                <a:gd name="T0" fmla="*/ 70 w 81"/>
                <a:gd name="T1" fmla="*/ 12 h 86"/>
                <a:gd name="T2" fmla="*/ 40 w 81"/>
                <a:gd name="T3" fmla="*/ 0 h 86"/>
                <a:gd name="T4" fmla="*/ 23 w 81"/>
                <a:gd name="T5" fmla="*/ 3 h 86"/>
                <a:gd name="T6" fmla="*/ 12 w 81"/>
                <a:gd name="T7" fmla="*/ 11 h 86"/>
                <a:gd name="T8" fmla="*/ 4 w 81"/>
                <a:gd name="T9" fmla="*/ 22 h 86"/>
                <a:gd name="T10" fmla="*/ 0 w 81"/>
                <a:gd name="T11" fmla="*/ 44 h 86"/>
                <a:gd name="T12" fmla="*/ 11 w 81"/>
                <a:gd name="T13" fmla="*/ 75 h 86"/>
                <a:gd name="T14" fmla="*/ 41 w 81"/>
                <a:gd name="T15" fmla="*/ 86 h 86"/>
                <a:gd name="T16" fmla="*/ 70 w 81"/>
                <a:gd name="T17" fmla="*/ 75 h 86"/>
                <a:gd name="T18" fmla="*/ 81 w 81"/>
                <a:gd name="T19" fmla="*/ 43 h 86"/>
                <a:gd name="T20" fmla="*/ 70 w 81"/>
                <a:gd name="T21" fmla="*/ 12 h 86"/>
                <a:gd name="T22" fmla="*/ 57 w 81"/>
                <a:gd name="T23" fmla="*/ 64 h 86"/>
                <a:gd name="T24" fmla="*/ 41 w 81"/>
                <a:gd name="T25" fmla="*/ 72 h 86"/>
                <a:gd name="T26" fmla="*/ 24 w 81"/>
                <a:gd name="T27" fmla="*/ 64 h 86"/>
                <a:gd name="T28" fmla="*/ 18 w 81"/>
                <a:gd name="T29" fmla="*/ 43 h 86"/>
                <a:gd name="T30" fmla="*/ 24 w 81"/>
                <a:gd name="T31" fmla="*/ 22 h 86"/>
                <a:gd name="T32" fmla="*/ 41 w 81"/>
                <a:gd name="T33" fmla="*/ 14 h 86"/>
                <a:gd name="T34" fmla="*/ 57 w 81"/>
                <a:gd name="T35" fmla="*/ 21 h 86"/>
                <a:gd name="T36" fmla="*/ 63 w 81"/>
                <a:gd name="T37" fmla="*/ 43 h 86"/>
                <a:gd name="T38" fmla="*/ 57 w 81"/>
                <a:gd name="T39" fmla="*/ 6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86">
                  <a:moveTo>
                    <a:pt x="70" y="12"/>
                  </a:moveTo>
                  <a:cubicBezTo>
                    <a:pt x="62" y="4"/>
                    <a:pt x="53" y="0"/>
                    <a:pt x="40" y="0"/>
                  </a:cubicBezTo>
                  <a:cubicBezTo>
                    <a:pt x="34" y="0"/>
                    <a:pt x="28" y="1"/>
                    <a:pt x="23" y="3"/>
                  </a:cubicBezTo>
                  <a:cubicBezTo>
                    <a:pt x="19" y="5"/>
                    <a:pt x="15" y="8"/>
                    <a:pt x="12" y="11"/>
                  </a:cubicBezTo>
                  <a:cubicBezTo>
                    <a:pt x="9" y="14"/>
                    <a:pt x="6" y="18"/>
                    <a:pt x="4" y="22"/>
                  </a:cubicBezTo>
                  <a:cubicBezTo>
                    <a:pt x="2" y="28"/>
                    <a:pt x="0" y="35"/>
                    <a:pt x="0" y="44"/>
                  </a:cubicBezTo>
                  <a:cubicBezTo>
                    <a:pt x="0" y="57"/>
                    <a:pt x="4" y="67"/>
                    <a:pt x="11" y="75"/>
                  </a:cubicBezTo>
                  <a:cubicBezTo>
                    <a:pt x="19" y="82"/>
                    <a:pt x="28" y="86"/>
                    <a:pt x="41" y="86"/>
                  </a:cubicBezTo>
                  <a:cubicBezTo>
                    <a:pt x="53" y="86"/>
                    <a:pt x="63" y="82"/>
                    <a:pt x="70" y="75"/>
                  </a:cubicBezTo>
                  <a:cubicBezTo>
                    <a:pt x="77" y="67"/>
                    <a:pt x="81" y="56"/>
                    <a:pt x="81" y="43"/>
                  </a:cubicBezTo>
                  <a:cubicBezTo>
                    <a:pt x="81" y="30"/>
                    <a:pt x="77" y="19"/>
                    <a:pt x="70" y="12"/>
                  </a:cubicBezTo>
                  <a:close/>
                  <a:moveTo>
                    <a:pt x="57" y="64"/>
                  </a:moveTo>
                  <a:cubicBezTo>
                    <a:pt x="53" y="69"/>
                    <a:pt x="47" y="72"/>
                    <a:pt x="41" y="72"/>
                  </a:cubicBezTo>
                  <a:cubicBezTo>
                    <a:pt x="34" y="72"/>
                    <a:pt x="28" y="69"/>
                    <a:pt x="24" y="64"/>
                  </a:cubicBezTo>
                  <a:cubicBezTo>
                    <a:pt x="20" y="59"/>
                    <a:pt x="18" y="52"/>
                    <a:pt x="18" y="43"/>
                  </a:cubicBezTo>
                  <a:cubicBezTo>
                    <a:pt x="18" y="33"/>
                    <a:pt x="20" y="26"/>
                    <a:pt x="24" y="22"/>
                  </a:cubicBezTo>
                  <a:cubicBezTo>
                    <a:pt x="28" y="17"/>
                    <a:pt x="34" y="14"/>
                    <a:pt x="41" y="14"/>
                  </a:cubicBezTo>
                  <a:cubicBezTo>
                    <a:pt x="48" y="14"/>
                    <a:pt x="53" y="17"/>
                    <a:pt x="57" y="21"/>
                  </a:cubicBezTo>
                  <a:cubicBezTo>
                    <a:pt x="61" y="26"/>
                    <a:pt x="63" y="33"/>
                    <a:pt x="63" y="43"/>
                  </a:cubicBezTo>
                  <a:cubicBezTo>
                    <a:pt x="63" y="52"/>
                    <a:pt x="61" y="60"/>
                    <a:pt x="57" y="6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1" name="Freeform 68"/>
            <p:cNvSpPr>
              <a:spLocks/>
            </p:cNvSpPr>
            <p:nvPr/>
          </p:nvSpPr>
          <p:spPr bwMode="auto">
            <a:xfrm>
              <a:off x="5680076" y="1292226"/>
              <a:ext cx="111125" cy="11113"/>
            </a:xfrm>
            <a:custGeom>
              <a:avLst/>
              <a:gdLst>
                <a:gd name="T0" fmla="*/ 0 w 92"/>
                <a:gd name="T1" fmla="*/ 4 h 9"/>
                <a:gd name="T2" fmla="*/ 4 w 92"/>
                <a:gd name="T3" fmla="*/ 9 h 9"/>
                <a:gd name="T4" fmla="*/ 88 w 92"/>
                <a:gd name="T5" fmla="*/ 9 h 9"/>
                <a:gd name="T6" fmla="*/ 92 w 92"/>
                <a:gd name="T7" fmla="*/ 4 h 9"/>
                <a:gd name="T8" fmla="*/ 88 w 92"/>
                <a:gd name="T9" fmla="*/ 0 h 9"/>
                <a:gd name="T10" fmla="*/ 4 w 92"/>
                <a:gd name="T11" fmla="*/ 0 h 9"/>
                <a:gd name="T12" fmla="*/ 0 w 92"/>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92" h="9">
                  <a:moveTo>
                    <a:pt x="0" y="4"/>
                  </a:moveTo>
                  <a:cubicBezTo>
                    <a:pt x="0" y="7"/>
                    <a:pt x="2" y="9"/>
                    <a:pt x="4" y="9"/>
                  </a:cubicBezTo>
                  <a:cubicBezTo>
                    <a:pt x="88" y="9"/>
                    <a:pt x="88" y="9"/>
                    <a:pt x="88" y="9"/>
                  </a:cubicBezTo>
                  <a:cubicBezTo>
                    <a:pt x="90" y="9"/>
                    <a:pt x="92" y="7"/>
                    <a:pt x="92" y="4"/>
                  </a:cubicBezTo>
                  <a:cubicBezTo>
                    <a:pt x="92" y="2"/>
                    <a:pt x="90" y="0"/>
                    <a:pt x="88" y="0"/>
                  </a:cubicBezTo>
                  <a:cubicBezTo>
                    <a:pt x="4" y="0"/>
                    <a:pt x="4" y="0"/>
                    <a:pt x="4" y="0"/>
                  </a:cubicBezTo>
                  <a:cubicBezTo>
                    <a:pt x="2" y="0"/>
                    <a:pt x="0" y="2"/>
                    <a:pt x="0"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2" name="Freeform 69"/>
            <p:cNvSpPr>
              <a:spLocks/>
            </p:cNvSpPr>
            <p:nvPr/>
          </p:nvSpPr>
          <p:spPr bwMode="auto">
            <a:xfrm>
              <a:off x="5680076" y="1317626"/>
              <a:ext cx="111125" cy="11113"/>
            </a:xfrm>
            <a:custGeom>
              <a:avLst/>
              <a:gdLst>
                <a:gd name="T0" fmla="*/ 0 w 92"/>
                <a:gd name="T1" fmla="*/ 5 h 10"/>
                <a:gd name="T2" fmla="*/ 4 w 92"/>
                <a:gd name="T3" fmla="*/ 10 h 10"/>
                <a:gd name="T4" fmla="*/ 88 w 92"/>
                <a:gd name="T5" fmla="*/ 10 h 10"/>
                <a:gd name="T6" fmla="*/ 92 w 92"/>
                <a:gd name="T7" fmla="*/ 5 h 10"/>
                <a:gd name="T8" fmla="*/ 88 w 92"/>
                <a:gd name="T9" fmla="*/ 0 h 10"/>
                <a:gd name="T10" fmla="*/ 4 w 92"/>
                <a:gd name="T11" fmla="*/ 0 h 10"/>
                <a:gd name="T12" fmla="*/ 0 w 92"/>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92" h="10">
                  <a:moveTo>
                    <a:pt x="0" y="5"/>
                  </a:moveTo>
                  <a:cubicBezTo>
                    <a:pt x="0" y="8"/>
                    <a:pt x="2" y="10"/>
                    <a:pt x="4" y="10"/>
                  </a:cubicBezTo>
                  <a:cubicBezTo>
                    <a:pt x="88" y="10"/>
                    <a:pt x="88" y="10"/>
                    <a:pt x="88" y="10"/>
                  </a:cubicBezTo>
                  <a:cubicBezTo>
                    <a:pt x="90" y="10"/>
                    <a:pt x="92" y="8"/>
                    <a:pt x="92" y="5"/>
                  </a:cubicBezTo>
                  <a:cubicBezTo>
                    <a:pt x="92" y="3"/>
                    <a:pt x="90" y="0"/>
                    <a:pt x="88" y="0"/>
                  </a:cubicBezTo>
                  <a:cubicBezTo>
                    <a:pt x="4" y="0"/>
                    <a:pt x="4" y="0"/>
                    <a:pt x="4" y="0"/>
                  </a:cubicBezTo>
                  <a:cubicBezTo>
                    <a:pt x="2" y="0"/>
                    <a:pt x="0" y="3"/>
                    <a:pt x="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3" name="Freeform 70"/>
            <p:cNvSpPr>
              <a:spLocks/>
            </p:cNvSpPr>
            <p:nvPr/>
          </p:nvSpPr>
          <p:spPr bwMode="auto">
            <a:xfrm>
              <a:off x="5680076" y="1344614"/>
              <a:ext cx="111125" cy="11113"/>
            </a:xfrm>
            <a:custGeom>
              <a:avLst/>
              <a:gdLst>
                <a:gd name="T0" fmla="*/ 0 w 92"/>
                <a:gd name="T1" fmla="*/ 5 h 10"/>
                <a:gd name="T2" fmla="*/ 4 w 92"/>
                <a:gd name="T3" fmla="*/ 10 h 10"/>
                <a:gd name="T4" fmla="*/ 88 w 92"/>
                <a:gd name="T5" fmla="*/ 10 h 10"/>
                <a:gd name="T6" fmla="*/ 92 w 92"/>
                <a:gd name="T7" fmla="*/ 5 h 10"/>
                <a:gd name="T8" fmla="*/ 88 w 92"/>
                <a:gd name="T9" fmla="*/ 0 h 10"/>
                <a:gd name="T10" fmla="*/ 4 w 92"/>
                <a:gd name="T11" fmla="*/ 0 h 10"/>
                <a:gd name="T12" fmla="*/ 0 w 92"/>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92" h="10">
                  <a:moveTo>
                    <a:pt x="0" y="5"/>
                  </a:moveTo>
                  <a:cubicBezTo>
                    <a:pt x="0" y="7"/>
                    <a:pt x="2" y="10"/>
                    <a:pt x="4" y="10"/>
                  </a:cubicBezTo>
                  <a:cubicBezTo>
                    <a:pt x="88" y="10"/>
                    <a:pt x="88" y="10"/>
                    <a:pt x="88" y="10"/>
                  </a:cubicBezTo>
                  <a:cubicBezTo>
                    <a:pt x="90" y="10"/>
                    <a:pt x="92" y="7"/>
                    <a:pt x="92" y="5"/>
                  </a:cubicBezTo>
                  <a:cubicBezTo>
                    <a:pt x="92" y="2"/>
                    <a:pt x="90" y="0"/>
                    <a:pt x="88" y="0"/>
                  </a:cubicBezTo>
                  <a:cubicBezTo>
                    <a:pt x="4" y="0"/>
                    <a:pt x="4" y="0"/>
                    <a:pt x="4" y="0"/>
                  </a:cubicBezTo>
                  <a:cubicBezTo>
                    <a:pt x="2" y="0"/>
                    <a:pt x="0" y="2"/>
                    <a:pt x="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4" name="Freeform 71"/>
            <p:cNvSpPr>
              <a:spLocks/>
            </p:cNvSpPr>
            <p:nvPr/>
          </p:nvSpPr>
          <p:spPr bwMode="auto">
            <a:xfrm>
              <a:off x="5680076" y="1371601"/>
              <a:ext cx="111125" cy="9525"/>
            </a:xfrm>
            <a:custGeom>
              <a:avLst/>
              <a:gdLst>
                <a:gd name="T0" fmla="*/ 0 w 92"/>
                <a:gd name="T1" fmla="*/ 5 h 9"/>
                <a:gd name="T2" fmla="*/ 4 w 92"/>
                <a:gd name="T3" fmla="*/ 9 h 9"/>
                <a:gd name="T4" fmla="*/ 88 w 92"/>
                <a:gd name="T5" fmla="*/ 9 h 9"/>
                <a:gd name="T6" fmla="*/ 92 w 92"/>
                <a:gd name="T7" fmla="*/ 5 h 9"/>
                <a:gd name="T8" fmla="*/ 88 w 92"/>
                <a:gd name="T9" fmla="*/ 0 h 9"/>
                <a:gd name="T10" fmla="*/ 4 w 92"/>
                <a:gd name="T11" fmla="*/ 0 h 9"/>
                <a:gd name="T12" fmla="*/ 0 w 92"/>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92" h="9">
                  <a:moveTo>
                    <a:pt x="0" y="5"/>
                  </a:moveTo>
                  <a:cubicBezTo>
                    <a:pt x="0" y="7"/>
                    <a:pt x="2" y="9"/>
                    <a:pt x="4" y="9"/>
                  </a:cubicBezTo>
                  <a:cubicBezTo>
                    <a:pt x="88" y="9"/>
                    <a:pt x="88" y="9"/>
                    <a:pt x="88" y="9"/>
                  </a:cubicBezTo>
                  <a:cubicBezTo>
                    <a:pt x="90" y="9"/>
                    <a:pt x="92" y="7"/>
                    <a:pt x="92" y="5"/>
                  </a:cubicBezTo>
                  <a:cubicBezTo>
                    <a:pt x="92" y="2"/>
                    <a:pt x="90" y="0"/>
                    <a:pt x="88" y="0"/>
                  </a:cubicBezTo>
                  <a:cubicBezTo>
                    <a:pt x="4" y="0"/>
                    <a:pt x="4" y="0"/>
                    <a:pt x="4" y="0"/>
                  </a:cubicBezTo>
                  <a:cubicBezTo>
                    <a:pt x="2" y="0"/>
                    <a:pt x="0" y="2"/>
                    <a:pt x="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5" name="Freeform 72"/>
            <p:cNvSpPr>
              <a:spLocks noEditPoints="1"/>
            </p:cNvSpPr>
            <p:nvPr/>
          </p:nvSpPr>
          <p:spPr bwMode="auto">
            <a:xfrm>
              <a:off x="5656264" y="1255714"/>
              <a:ext cx="158750" cy="204788"/>
            </a:xfrm>
            <a:custGeom>
              <a:avLst/>
              <a:gdLst>
                <a:gd name="T0" fmla="*/ 124 w 130"/>
                <a:gd name="T1" fmla="*/ 167 h 167"/>
                <a:gd name="T2" fmla="*/ 125 w 130"/>
                <a:gd name="T3" fmla="*/ 167 h 167"/>
                <a:gd name="T4" fmla="*/ 130 w 130"/>
                <a:gd name="T5" fmla="*/ 162 h 167"/>
                <a:gd name="T6" fmla="*/ 130 w 130"/>
                <a:gd name="T7" fmla="*/ 5 h 167"/>
                <a:gd name="T8" fmla="*/ 127 w 130"/>
                <a:gd name="T9" fmla="*/ 1 h 167"/>
                <a:gd name="T10" fmla="*/ 127 w 130"/>
                <a:gd name="T11" fmla="*/ 1 h 167"/>
                <a:gd name="T12" fmla="*/ 127 w 130"/>
                <a:gd name="T13" fmla="*/ 1 h 167"/>
                <a:gd name="T14" fmla="*/ 127 w 130"/>
                <a:gd name="T15" fmla="*/ 1 h 167"/>
                <a:gd name="T16" fmla="*/ 127 w 130"/>
                <a:gd name="T17" fmla="*/ 1 h 167"/>
                <a:gd name="T18" fmla="*/ 126 w 130"/>
                <a:gd name="T19" fmla="*/ 0 h 167"/>
                <a:gd name="T20" fmla="*/ 126 w 130"/>
                <a:gd name="T21" fmla="*/ 0 h 167"/>
                <a:gd name="T22" fmla="*/ 126 w 130"/>
                <a:gd name="T23" fmla="*/ 0 h 167"/>
                <a:gd name="T24" fmla="*/ 125 w 130"/>
                <a:gd name="T25" fmla="*/ 0 h 167"/>
                <a:gd name="T26" fmla="*/ 125 w 130"/>
                <a:gd name="T27" fmla="*/ 0 h 167"/>
                <a:gd name="T28" fmla="*/ 5 w 130"/>
                <a:gd name="T29" fmla="*/ 0 h 167"/>
                <a:gd name="T30" fmla="*/ 5 w 130"/>
                <a:gd name="T31" fmla="*/ 0 h 167"/>
                <a:gd name="T32" fmla="*/ 5 w 130"/>
                <a:gd name="T33" fmla="*/ 0 h 167"/>
                <a:gd name="T34" fmla="*/ 0 w 130"/>
                <a:gd name="T35" fmla="*/ 5 h 167"/>
                <a:gd name="T36" fmla="*/ 0 w 130"/>
                <a:gd name="T37" fmla="*/ 127 h 167"/>
                <a:gd name="T38" fmla="*/ 0 w 130"/>
                <a:gd name="T39" fmla="*/ 127 h 167"/>
                <a:gd name="T40" fmla="*/ 0 w 130"/>
                <a:gd name="T41" fmla="*/ 128 h 167"/>
                <a:gd name="T42" fmla="*/ 2 w 130"/>
                <a:gd name="T43" fmla="*/ 131 h 167"/>
                <a:gd name="T44" fmla="*/ 36 w 130"/>
                <a:gd name="T45" fmla="*/ 165 h 167"/>
                <a:gd name="T46" fmla="*/ 39 w 130"/>
                <a:gd name="T47" fmla="*/ 167 h 167"/>
                <a:gd name="T48" fmla="*/ 39 w 130"/>
                <a:gd name="T49" fmla="*/ 167 h 167"/>
                <a:gd name="T50" fmla="*/ 39 w 130"/>
                <a:gd name="T51" fmla="*/ 167 h 167"/>
                <a:gd name="T52" fmla="*/ 39 w 130"/>
                <a:gd name="T53" fmla="*/ 167 h 167"/>
                <a:gd name="T54" fmla="*/ 39 w 130"/>
                <a:gd name="T55" fmla="*/ 167 h 167"/>
                <a:gd name="T56" fmla="*/ 39 w 130"/>
                <a:gd name="T57" fmla="*/ 167 h 167"/>
                <a:gd name="T58" fmla="*/ 124 w 130"/>
                <a:gd name="T59" fmla="*/ 167 h 167"/>
                <a:gd name="T60" fmla="*/ 44 w 130"/>
                <a:gd name="T61" fmla="*/ 157 h 167"/>
                <a:gd name="T62" fmla="*/ 44 w 130"/>
                <a:gd name="T63" fmla="*/ 127 h 167"/>
                <a:gd name="T64" fmla="*/ 42 w 130"/>
                <a:gd name="T65" fmla="*/ 123 h 167"/>
                <a:gd name="T66" fmla="*/ 39 w 130"/>
                <a:gd name="T67" fmla="*/ 123 h 167"/>
                <a:gd name="T68" fmla="*/ 39 w 130"/>
                <a:gd name="T69" fmla="*/ 123 h 167"/>
                <a:gd name="T70" fmla="*/ 39 w 130"/>
                <a:gd name="T71" fmla="*/ 123 h 167"/>
                <a:gd name="T72" fmla="*/ 39 w 130"/>
                <a:gd name="T73" fmla="*/ 123 h 167"/>
                <a:gd name="T74" fmla="*/ 9 w 130"/>
                <a:gd name="T75" fmla="*/ 123 h 167"/>
                <a:gd name="T76" fmla="*/ 9 w 130"/>
                <a:gd name="T77" fmla="*/ 10 h 167"/>
                <a:gd name="T78" fmla="*/ 120 w 130"/>
                <a:gd name="T79" fmla="*/ 10 h 167"/>
                <a:gd name="T80" fmla="*/ 120 w 130"/>
                <a:gd name="T81" fmla="*/ 157 h 167"/>
                <a:gd name="T82" fmla="*/ 44 w 130"/>
                <a:gd name="T83" fmla="*/ 15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67">
                  <a:moveTo>
                    <a:pt x="124" y="167"/>
                  </a:moveTo>
                  <a:cubicBezTo>
                    <a:pt x="124" y="167"/>
                    <a:pt x="125" y="167"/>
                    <a:pt x="125" y="167"/>
                  </a:cubicBezTo>
                  <a:cubicBezTo>
                    <a:pt x="128" y="167"/>
                    <a:pt x="130" y="165"/>
                    <a:pt x="130" y="162"/>
                  </a:cubicBezTo>
                  <a:cubicBezTo>
                    <a:pt x="130" y="5"/>
                    <a:pt x="130" y="5"/>
                    <a:pt x="130" y="5"/>
                  </a:cubicBezTo>
                  <a:cubicBezTo>
                    <a:pt x="130" y="3"/>
                    <a:pt x="129" y="2"/>
                    <a:pt x="127" y="1"/>
                  </a:cubicBezTo>
                  <a:cubicBezTo>
                    <a:pt x="127" y="1"/>
                    <a:pt x="127" y="1"/>
                    <a:pt x="127" y="1"/>
                  </a:cubicBezTo>
                  <a:cubicBezTo>
                    <a:pt x="127" y="1"/>
                    <a:pt x="127" y="1"/>
                    <a:pt x="127" y="1"/>
                  </a:cubicBezTo>
                  <a:cubicBezTo>
                    <a:pt x="127" y="1"/>
                    <a:pt x="127" y="1"/>
                    <a:pt x="127" y="1"/>
                  </a:cubicBezTo>
                  <a:cubicBezTo>
                    <a:pt x="127" y="1"/>
                    <a:pt x="127" y="1"/>
                    <a:pt x="127" y="1"/>
                  </a:cubicBezTo>
                  <a:cubicBezTo>
                    <a:pt x="127" y="1"/>
                    <a:pt x="127" y="1"/>
                    <a:pt x="126" y="0"/>
                  </a:cubicBezTo>
                  <a:cubicBezTo>
                    <a:pt x="126" y="0"/>
                    <a:pt x="126" y="0"/>
                    <a:pt x="126" y="0"/>
                  </a:cubicBezTo>
                  <a:cubicBezTo>
                    <a:pt x="126" y="0"/>
                    <a:pt x="126" y="0"/>
                    <a:pt x="126" y="0"/>
                  </a:cubicBezTo>
                  <a:cubicBezTo>
                    <a:pt x="126" y="0"/>
                    <a:pt x="125" y="0"/>
                    <a:pt x="125" y="0"/>
                  </a:cubicBezTo>
                  <a:cubicBezTo>
                    <a:pt x="125" y="0"/>
                    <a:pt x="125" y="0"/>
                    <a:pt x="125" y="0"/>
                  </a:cubicBezTo>
                  <a:cubicBezTo>
                    <a:pt x="5" y="0"/>
                    <a:pt x="5" y="0"/>
                    <a:pt x="5" y="0"/>
                  </a:cubicBezTo>
                  <a:cubicBezTo>
                    <a:pt x="5" y="0"/>
                    <a:pt x="5" y="0"/>
                    <a:pt x="5" y="0"/>
                  </a:cubicBezTo>
                  <a:cubicBezTo>
                    <a:pt x="5" y="0"/>
                    <a:pt x="5" y="0"/>
                    <a:pt x="5" y="0"/>
                  </a:cubicBezTo>
                  <a:cubicBezTo>
                    <a:pt x="2" y="0"/>
                    <a:pt x="0" y="2"/>
                    <a:pt x="0" y="5"/>
                  </a:cubicBezTo>
                  <a:cubicBezTo>
                    <a:pt x="0" y="127"/>
                    <a:pt x="0" y="127"/>
                    <a:pt x="0" y="127"/>
                  </a:cubicBezTo>
                  <a:cubicBezTo>
                    <a:pt x="0" y="127"/>
                    <a:pt x="0" y="127"/>
                    <a:pt x="0" y="127"/>
                  </a:cubicBezTo>
                  <a:cubicBezTo>
                    <a:pt x="0" y="128"/>
                    <a:pt x="0" y="128"/>
                    <a:pt x="0" y="128"/>
                  </a:cubicBezTo>
                  <a:cubicBezTo>
                    <a:pt x="0" y="129"/>
                    <a:pt x="1" y="130"/>
                    <a:pt x="2" y="131"/>
                  </a:cubicBezTo>
                  <a:cubicBezTo>
                    <a:pt x="36" y="165"/>
                    <a:pt x="36" y="165"/>
                    <a:pt x="36" y="165"/>
                  </a:cubicBezTo>
                  <a:cubicBezTo>
                    <a:pt x="36" y="166"/>
                    <a:pt x="38" y="167"/>
                    <a:pt x="39" y="167"/>
                  </a:cubicBezTo>
                  <a:cubicBezTo>
                    <a:pt x="39" y="167"/>
                    <a:pt x="39" y="167"/>
                    <a:pt x="39" y="167"/>
                  </a:cubicBezTo>
                  <a:cubicBezTo>
                    <a:pt x="39" y="167"/>
                    <a:pt x="39" y="167"/>
                    <a:pt x="39" y="167"/>
                  </a:cubicBezTo>
                  <a:cubicBezTo>
                    <a:pt x="39" y="167"/>
                    <a:pt x="39" y="167"/>
                    <a:pt x="39" y="167"/>
                  </a:cubicBezTo>
                  <a:cubicBezTo>
                    <a:pt x="39" y="167"/>
                    <a:pt x="39" y="167"/>
                    <a:pt x="39" y="167"/>
                  </a:cubicBezTo>
                  <a:cubicBezTo>
                    <a:pt x="39" y="167"/>
                    <a:pt x="39" y="167"/>
                    <a:pt x="39" y="167"/>
                  </a:cubicBezTo>
                  <a:lnTo>
                    <a:pt x="124" y="167"/>
                  </a:lnTo>
                  <a:close/>
                  <a:moveTo>
                    <a:pt x="44" y="157"/>
                  </a:moveTo>
                  <a:cubicBezTo>
                    <a:pt x="44" y="127"/>
                    <a:pt x="44" y="127"/>
                    <a:pt x="44" y="127"/>
                  </a:cubicBezTo>
                  <a:cubicBezTo>
                    <a:pt x="44" y="126"/>
                    <a:pt x="43" y="124"/>
                    <a:pt x="42" y="123"/>
                  </a:cubicBezTo>
                  <a:cubicBezTo>
                    <a:pt x="41" y="123"/>
                    <a:pt x="41" y="123"/>
                    <a:pt x="39" y="123"/>
                  </a:cubicBezTo>
                  <a:cubicBezTo>
                    <a:pt x="39" y="123"/>
                    <a:pt x="39" y="123"/>
                    <a:pt x="39" y="123"/>
                  </a:cubicBezTo>
                  <a:cubicBezTo>
                    <a:pt x="39" y="123"/>
                    <a:pt x="39" y="123"/>
                    <a:pt x="39" y="123"/>
                  </a:cubicBezTo>
                  <a:cubicBezTo>
                    <a:pt x="39" y="123"/>
                    <a:pt x="39" y="123"/>
                    <a:pt x="39" y="123"/>
                  </a:cubicBezTo>
                  <a:cubicBezTo>
                    <a:pt x="9" y="123"/>
                    <a:pt x="9" y="123"/>
                    <a:pt x="9" y="123"/>
                  </a:cubicBezTo>
                  <a:cubicBezTo>
                    <a:pt x="9" y="10"/>
                    <a:pt x="9" y="10"/>
                    <a:pt x="9" y="10"/>
                  </a:cubicBezTo>
                  <a:cubicBezTo>
                    <a:pt x="120" y="10"/>
                    <a:pt x="120" y="10"/>
                    <a:pt x="120" y="10"/>
                  </a:cubicBezTo>
                  <a:cubicBezTo>
                    <a:pt x="120" y="157"/>
                    <a:pt x="120" y="157"/>
                    <a:pt x="120" y="157"/>
                  </a:cubicBezTo>
                  <a:lnTo>
                    <a:pt x="44" y="1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6" name="Freeform 73"/>
            <p:cNvSpPr>
              <a:spLocks noEditPoints="1"/>
            </p:cNvSpPr>
            <p:nvPr/>
          </p:nvSpPr>
          <p:spPr bwMode="auto">
            <a:xfrm>
              <a:off x="4086226" y="1031876"/>
              <a:ext cx="161925" cy="161925"/>
            </a:xfrm>
            <a:custGeom>
              <a:avLst/>
              <a:gdLst>
                <a:gd name="T0" fmla="*/ 66 w 133"/>
                <a:gd name="T1" fmla="*/ 0 h 133"/>
                <a:gd name="T2" fmla="*/ 66 w 133"/>
                <a:gd name="T3" fmla="*/ 133 h 133"/>
                <a:gd name="T4" fmla="*/ 9 w 133"/>
                <a:gd name="T5" fmla="*/ 71 h 133"/>
                <a:gd name="T6" fmla="*/ 33 w 133"/>
                <a:gd name="T7" fmla="*/ 92 h 133"/>
                <a:gd name="T8" fmla="*/ 9 w 133"/>
                <a:gd name="T9" fmla="*/ 71 h 133"/>
                <a:gd name="T10" fmla="*/ 103 w 133"/>
                <a:gd name="T11" fmla="*/ 62 h 133"/>
                <a:gd name="T12" fmla="*/ 117 w 133"/>
                <a:gd name="T13" fmla="*/ 41 h 133"/>
                <a:gd name="T14" fmla="*/ 94 w 133"/>
                <a:gd name="T15" fmla="*/ 62 h 133"/>
                <a:gd name="T16" fmla="*/ 71 w 133"/>
                <a:gd name="T17" fmla="*/ 41 h 133"/>
                <a:gd name="T18" fmla="*/ 94 w 133"/>
                <a:gd name="T19" fmla="*/ 62 h 133"/>
                <a:gd name="T20" fmla="*/ 71 w 133"/>
                <a:gd name="T21" fmla="*/ 10 h 133"/>
                <a:gd name="T22" fmla="*/ 86 w 133"/>
                <a:gd name="T23" fmla="*/ 32 h 133"/>
                <a:gd name="T24" fmla="*/ 61 w 133"/>
                <a:gd name="T25" fmla="*/ 10 h 133"/>
                <a:gd name="T26" fmla="*/ 46 w 133"/>
                <a:gd name="T27" fmla="*/ 32 h 133"/>
                <a:gd name="T28" fmla="*/ 61 w 133"/>
                <a:gd name="T29" fmla="*/ 10 h 133"/>
                <a:gd name="T30" fmla="*/ 61 w 133"/>
                <a:gd name="T31" fmla="*/ 62 h 133"/>
                <a:gd name="T32" fmla="*/ 42 w 133"/>
                <a:gd name="T33" fmla="*/ 41 h 133"/>
                <a:gd name="T34" fmla="*/ 29 w 133"/>
                <a:gd name="T35" fmla="*/ 62 h 133"/>
                <a:gd name="T36" fmla="*/ 15 w 133"/>
                <a:gd name="T37" fmla="*/ 41 h 133"/>
                <a:gd name="T38" fmla="*/ 29 w 133"/>
                <a:gd name="T39" fmla="*/ 62 h 133"/>
                <a:gd name="T40" fmla="*/ 61 w 133"/>
                <a:gd name="T41" fmla="*/ 71 h 133"/>
                <a:gd name="T42" fmla="*/ 43 w 133"/>
                <a:gd name="T43" fmla="*/ 92 h 133"/>
                <a:gd name="T44" fmla="*/ 61 w 133"/>
                <a:gd name="T45" fmla="*/ 101 h 133"/>
                <a:gd name="T46" fmla="*/ 47 w 133"/>
                <a:gd name="T47" fmla="*/ 101 h 133"/>
                <a:gd name="T48" fmla="*/ 71 w 133"/>
                <a:gd name="T49" fmla="*/ 101 h 133"/>
                <a:gd name="T50" fmla="*/ 71 w 133"/>
                <a:gd name="T51" fmla="*/ 122 h 133"/>
                <a:gd name="T52" fmla="*/ 71 w 133"/>
                <a:gd name="T53" fmla="*/ 92 h 133"/>
                <a:gd name="T54" fmla="*/ 93 w 133"/>
                <a:gd name="T55" fmla="*/ 71 h 133"/>
                <a:gd name="T56" fmla="*/ 71 w 133"/>
                <a:gd name="T57" fmla="*/ 92 h 133"/>
                <a:gd name="T58" fmla="*/ 123 w 133"/>
                <a:gd name="T59" fmla="*/ 71 h 133"/>
                <a:gd name="T60" fmla="*/ 99 w 133"/>
                <a:gd name="T61" fmla="*/ 92 h 133"/>
                <a:gd name="T62" fmla="*/ 111 w 133"/>
                <a:gd name="T63" fmla="*/ 32 h 133"/>
                <a:gd name="T64" fmla="*/ 86 w 133"/>
                <a:gd name="T65" fmla="*/ 14 h 133"/>
                <a:gd name="T66" fmla="*/ 46 w 133"/>
                <a:gd name="T67" fmla="*/ 14 h 133"/>
                <a:gd name="T68" fmla="*/ 22 w 133"/>
                <a:gd name="T69" fmla="*/ 32 h 133"/>
                <a:gd name="T70" fmla="*/ 21 w 133"/>
                <a:gd name="T71" fmla="*/ 101 h 133"/>
                <a:gd name="T72" fmla="*/ 48 w 133"/>
                <a:gd name="T73" fmla="*/ 121 h 133"/>
                <a:gd name="T74" fmla="*/ 84 w 133"/>
                <a:gd name="T75" fmla="*/ 121 h 133"/>
                <a:gd name="T76" fmla="*/ 111 w 133"/>
                <a:gd name="T77" fmla="*/ 10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33">
                  <a:moveTo>
                    <a:pt x="133" y="67"/>
                  </a:moveTo>
                  <a:cubicBezTo>
                    <a:pt x="133" y="30"/>
                    <a:pt x="103" y="0"/>
                    <a:pt x="66" y="0"/>
                  </a:cubicBezTo>
                  <a:cubicBezTo>
                    <a:pt x="30" y="0"/>
                    <a:pt x="0" y="30"/>
                    <a:pt x="0" y="67"/>
                  </a:cubicBezTo>
                  <a:cubicBezTo>
                    <a:pt x="0" y="103"/>
                    <a:pt x="30" y="133"/>
                    <a:pt x="66" y="133"/>
                  </a:cubicBezTo>
                  <a:cubicBezTo>
                    <a:pt x="103" y="133"/>
                    <a:pt x="133" y="103"/>
                    <a:pt x="133" y="67"/>
                  </a:cubicBezTo>
                  <a:close/>
                  <a:moveTo>
                    <a:pt x="9" y="71"/>
                  </a:moveTo>
                  <a:cubicBezTo>
                    <a:pt x="29" y="71"/>
                    <a:pt x="29" y="71"/>
                    <a:pt x="29" y="71"/>
                  </a:cubicBezTo>
                  <a:cubicBezTo>
                    <a:pt x="30" y="78"/>
                    <a:pt x="31" y="85"/>
                    <a:pt x="33" y="92"/>
                  </a:cubicBezTo>
                  <a:cubicBezTo>
                    <a:pt x="15" y="92"/>
                    <a:pt x="15" y="92"/>
                    <a:pt x="15" y="92"/>
                  </a:cubicBezTo>
                  <a:cubicBezTo>
                    <a:pt x="12" y="86"/>
                    <a:pt x="10" y="79"/>
                    <a:pt x="9" y="71"/>
                  </a:cubicBezTo>
                  <a:close/>
                  <a:moveTo>
                    <a:pt x="123" y="62"/>
                  </a:moveTo>
                  <a:cubicBezTo>
                    <a:pt x="103" y="62"/>
                    <a:pt x="103" y="62"/>
                    <a:pt x="103" y="62"/>
                  </a:cubicBezTo>
                  <a:cubicBezTo>
                    <a:pt x="103" y="55"/>
                    <a:pt x="102" y="48"/>
                    <a:pt x="100" y="41"/>
                  </a:cubicBezTo>
                  <a:cubicBezTo>
                    <a:pt x="117" y="41"/>
                    <a:pt x="117" y="41"/>
                    <a:pt x="117" y="41"/>
                  </a:cubicBezTo>
                  <a:cubicBezTo>
                    <a:pt x="120" y="47"/>
                    <a:pt x="122" y="55"/>
                    <a:pt x="123" y="62"/>
                  </a:cubicBezTo>
                  <a:close/>
                  <a:moveTo>
                    <a:pt x="94" y="62"/>
                  </a:moveTo>
                  <a:cubicBezTo>
                    <a:pt x="71" y="62"/>
                    <a:pt x="71" y="62"/>
                    <a:pt x="71" y="62"/>
                  </a:cubicBezTo>
                  <a:cubicBezTo>
                    <a:pt x="71" y="41"/>
                    <a:pt x="71" y="41"/>
                    <a:pt x="71" y="41"/>
                  </a:cubicBezTo>
                  <a:cubicBezTo>
                    <a:pt x="90" y="41"/>
                    <a:pt x="90" y="41"/>
                    <a:pt x="90" y="41"/>
                  </a:cubicBezTo>
                  <a:cubicBezTo>
                    <a:pt x="92" y="48"/>
                    <a:pt x="93" y="55"/>
                    <a:pt x="94" y="62"/>
                  </a:cubicBezTo>
                  <a:close/>
                  <a:moveTo>
                    <a:pt x="71" y="32"/>
                  </a:moveTo>
                  <a:cubicBezTo>
                    <a:pt x="71" y="10"/>
                    <a:pt x="71" y="10"/>
                    <a:pt x="71" y="10"/>
                  </a:cubicBezTo>
                  <a:cubicBezTo>
                    <a:pt x="71" y="10"/>
                    <a:pt x="71" y="10"/>
                    <a:pt x="71" y="10"/>
                  </a:cubicBezTo>
                  <a:cubicBezTo>
                    <a:pt x="78" y="16"/>
                    <a:pt x="83" y="24"/>
                    <a:pt x="86" y="32"/>
                  </a:cubicBezTo>
                  <a:lnTo>
                    <a:pt x="71" y="32"/>
                  </a:lnTo>
                  <a:close/>
                  <a:moveTo>
                    <a:pt x="61" y="10"/>
                  </a:moveTo>
                  <a:cubicBezTo>
                    <a:pt x="61" y="32"/>
                    <a:pt x="61" y="32"/>
                    <a:pt x="61" y="32"/>
                  </a:cubicBezTo>
                  <a:cubicBezTo>
                    <a:pt x="46" y="32"/>
                    <a:pt x="46" y="32"/>
                    <a:pt x="46" y="32"/>
                  </a:cubicBezTo>
                  <a:cubicBezTo>
                    <a:pt x="50" y="24"/>
                    <a:pt x="55" y="16"/>
                    <a:pt x="61" y="10"/>
                  </a:cubicBezTo>
                  <a:cubicBezTo>
                    <a:pt x="61" y="10"/>
                    <a:pt x="61" y="10"/>
                    <a:pt x="61" y="10"/>
                  </a:cubicBezTo>
                  <a:close/>
                  <a:moveTo>
                    <a:pt x="61" y="41"/>
                  </a:moveTo>
                  <a:cubicBezTo>
                    <a:pt x="61" y="62"/>
                    <a:pt x="61" y="62"/>
                    <a:pt x="61" y="62"/>
                  </a:cubicBezTo>
                  <a:cubicBezTo>
                    <a:pt x="39" y="62"/>
                    <a:pt x="39" y="62"/>
                    <a:pt x="39" y="62"/>
                  </a:cubicBezTo>
                  <a:cubicBezTo>
                    <a:pt x="39" y="55"/>
                    <a:pt x="40" y="48"/>
                    <a:pt x="42" y="41"/>
                  </a:cubicBezTo>
                  <a:lnTo>
                    <a:pt x="61" y="41"/>
                  </a:lnTo>
                  <a:close/>
                  <a:moveTo>
                    <a:pt x="29" y="62"/>
                  </a:moveTo>
                  <a:cubicBezTo>
                    <a:pt x="9" y="62"/>
                    <a:pt x="9" y="62"/>
                    <a:pt x="9" y="62"/>
                  </a:cubicBezTo>
                  <a:cubicBezTo>
                    <a:pt x="10" y="55"/>
                    <a:pt x="12" y="47"/>
                    <a:pt x="15" y="41"/>
                  </a:cubicBezTo>
                  <a:cubicBezTo>
                    <a:pt x="33" y="41"/>
                    <a:pt x="33" y="41"/>
                    <a:pt x="33" y="41"/>
                  </a:cubicBezTo>
                  <a:cubicBezTo>
                    <a:pt x="31" y="48"/>
                    <a:pt x="30" y="55"/>
                    <a:pt x="29" y="62"/>
                  </a:cubicBezTo>
                  <a:close/>
                  <a:moveTo>
                    <a:pt x="39" y="71"/>
                  </a:moveTo>
                  <a:cubicBezTo>
                    <a:pt x="61" y="71"/>
                    <a:pt x="61" y="71"/>
                    <a:pt x="61" y="71"/>
                  </a:cubicBezTo>
                  <a:cubicBezTo>
                    <a:pt x="61" y="92"/>
                    <a:pt x="61" y="92"/>
                    <a:pt x="61" y="92"/>
                  </a:cubicBezTo>
                  <a:cubicBezTo>
                    <a:pt x="43" y="92"/>
                    <a:pt x="43" y="92"/>
                    <a:pt x="43" y="92"/>
                  </a:cubicBezTo>
                  <a:cubicBezTo>
                    <a:pt x="41" y="85"/>
                    <a:pt x="39" y="78"/>
                    <a:pt x="39" y="71"/>
                  </a:cubicBezTo>
                  <a:close/>
                  <a:moveTo>
                    <a:pt x="61" y="101"/>
                  </a:moveTo>
                  <a:cubicBezTo>
                    <a:pt x="61" y="122"/>
                    <a:pt x="61" y="122"/>
                    <a:pt x="61" y="122"/>
                  </a:cubicBezTo>
                  <a:cubicBezTo>
                    <a:pt x="56" y="116"/>
                    <a:pt x="51" y="109"/>
                    <a:pt x="47" y="101"/>
                  </a:cubicBezTo>
                  <a:lnTo>
                    <a:pt x="61" y="101"/>
                  </a:lnTo>
                  <a:close/>
                  <a:moveTo>
                    <a:pt x="71" y="101"/>
                  </a:moveTo>
                  <a:cubicBezTo>
                    <a:pt x="85" y="101"/>
                    <a:pt x="85" y="101"/>
                    <a:pt x="85" y="101"/>
                  </a:cubicBezTo>
                  <a:cubicBezTo>
                    <a:pt x="82" y="109"/>
                    <a:pt x="77" y="116"/>
                    <a:pt x="71" y="122"/>
                  </a:cubicBezTo>
                  <a:lnTo>
                    <a:pt x="71" y="101"/>
                  </a:lnTo>
                  <a:close/>
                  <a:moveTo>
                    <a:pt x="71" y="92"/>
                  </a:moveTo>
                  <a:cubicBezTo>
                    <a:pt x="71" y="71"/>
                    <a:pt x="71" y="71"/>
                    <a:pt x="71" y="71"/>
                  </a:cubicBezTo>
                  <a:cubicBezTo>
                    <a:pt x="93" y="71"/>
                    <a:pt x="93" y="71"/>
                    <a:pt x="93" y="71"/>
                  </a:cubicBezTo>
                  <a:cubicBezTo>
                    <a:pt x="93" y="78"/>
                    <a:pt x="92" y="85"/>
                    <a:pt x="89" y="92"/>
                  </a:cubicBezTo>
                  <a:lnTo>
                    <a:pt x="71" y="92"/>
                  </a:lnTo>
                  <a:close/>
                  <a:moveTo>
                    <a:pt x="103" y="71"/>
                  </a:moveTo>
                  <a:cubicBezTo>
                    <a:pt x="123" y="71"/>
                    <a:pt x="123" y="71"/>
                    <a:pt x="123" y="71"/>
                  </a:cubicBezTo>
                  <a:cubicBezTo>
                    <a:pt x="122" y="79"/>
                    <a:pt x="120" y="86"/>
                    <a:pt x="117" y="92"/>
                  </a:cubicBezTo>
                  <a:cubicBezTo>
                    <a:pt x="99" y="92"/>
                    <a:pt x="99" y="92"/>
                    <a:pt x="99" y="92"/>
                  </a:cubicBezTo>
                  <a:cubicBezTo>
                    <a:pt x="101" y="85"/>
                    <a:pt x="102" y="78"/>
                    <a:pt x="103" y="71"/>
                  </a:cubicBezTo>
                  <a:close/>
                  <a:moveTo>
                    <a:pt x="111" y="32"/>
                  </a:moveTo>
                  <a:cubicBezTo>
                    <a:pt x="96" y="32"/>
                    <a:pt x="96" y="32"/>
                    <a:pt x="96" y="32"/>
                  </a:cubicBezTo>
                  <a:cubicBezTo>
                    <a:pt x="94" y="25"/>
                    <a:pt x="91" y="19"/>
                    <a:pt x="86" y="14"/>
                  </a:cubicBezTo>
                  <a:cubicBezTo>
                    <a:pt x="96" y="17"/>
                    <a:pt x="105" y="24"/>
                    <a:pt x="111" y="32"/>
                  </a:cubicBezTo>
                  <a:close/>
                  <a:moveTo>
                    <a:pt x="46" y="14"/>
                  </a:moveTo>
                  <a:cubicBezTo>
                    <a:pt x="42" y="19"/>
                    <a:pt x="38" y="25"/>
                    <a:pt x="36" y="32"/>
                  </a:cubicBezTo>
                  <a:cubicBezTo>
                    <a:pt x="22" y="32"/>
                    <a:pt x="22" y="32"/>
                    <a:pt x="22" y="32"/>
                  </a:cubicBezTo>
                  <a:cubicBezTo>
                    <a:pt x="28" y="24"/>
                    <a:pt x="36" y="17"/>
                    <a:pt x="46" y="14"/>
                  </a:cubicBezTo>
                  <a:close/>
                  <a:moveTo>
                    <a:pt x="21" y="101"/>
                  </a:moveTo>
                  <a:cubicBezTo>
                    <a:pt x="37" y="101"/>
                    <a:pt x="37" y="101"/>
                    <a:pt x="37" y="101"/>
                  </a:cubicBezTo>
                  <a:cubicBezTo>
                    <a:pt x="40" y="108"/>
                    <a:pt x="44" y="115"/>
                    <a:pt x="48" y="121"/>
                  </a:cubicBezTo>
                  <a:cubicBezTo>
                    <a:pt x="37" y="117"/>
                    <a:pt x="28" y="110"/>
                    <a:pt x="21" y="101"/>
                  </a:cubicBezTo>
                  <a:close/>
                  <a:moveTo>
                    <a:pt x="84" y="121"/>
                  </a:moveTo>
                  <a:cubicBezTo>
                    <a:pt x="89" y="115"/>
                    <a:pt x="93" y="108"/>
                    <a:pt x="96" y="101"/>
                  </a:cubicBezTo>
                  <a:cubicBezTo>
                    <a:pt x="111" y="101"/>
                    <a:pt x="111" y="101"/>
                    <a:pt x="111" y="101"/>
                  </a:cubicBezTo>
                  <a:cubicBezTo>
                    <a:pt x="105" y="110"/>
                    <a:pt x="95" y="117"/>
                    <a:pt x="84" y="1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7" name="Oval 74"/>
            <p:cNvSpPr>
              <a:spLocks noChangeArrowheads="1"/>
            </p:cNvSpPr>
            <p:nvPr/>
          </p:nvSpPr>
          <p:spPr bwMode="auto">
            <a:xfrm>
              <a:off x="3379789" y="2481264"/>
              <a:ext cx="46038" cy="460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8" name="Oval 75"/>
            <p:cNvSpPr>
              <a:spLocks noChangeArrowheads="1"/>
            </p:cNvSpPr>
            <p:nvPr/>
          </p:nvSpPr>
          <p:spPr bwMode="auto">
            <a:xfrm>
              <a:off x="3330576" y="2481264"/>
              <a:ext cx="44450" cy="460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49" name="Oval 76"/>
            <p:cNvSpPr>
              <a:spLocks noChangeArrowheads="1"/>
            </p:cNvSpPr>
            <p:nvPr/>
          </p:nvSpPr>
          <p:spPr bwMode="auto">
            <a:xfrm>
              <a:off x="3430589" y="2481264"/>
              <a:ext cx="44450" cy="460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0" name="Freeform 77"/>
            <p:cNvSpPr>
              <a:spLocks/>
            </p:cNvSpPr>
            <p:nvPr/>
          </p:nvSpPr>
          <p:spPr bwMode="auto">
            <a:xfrm>
              <a:off x="3379789" y="2532064"/>
              <a:ext cx="44450" cy="120650"/>
            </a:xfrm>
            <a:custGeom>
              <a:avLst/>
              <a:gdLst>
                <a:gd name="T0" fmla="*/ 24 w 36"/>
                <a:gd name="T1" fmla="*/ 0 h 99"/>
                <a:gd name="T2" fmla="*/ 12 w 36"/>
                <a:gd name="T3" fmla="*/ 0 h 99"/>
                <a:gd name="T4" fmla="*/ 0 w 36"/>
                <a:gd name="T5" fmla="*/ 14 h 99"/>
                <a:gd name="T6" fmla="*/ 0 w 36"/>
                <a:gd name="T7" fmla="*/ 48 h 99"/>
                <a:gd name="T8" fmla="*/ 0 w 36"/>
                <a:gd name="T9" fmla="*/ 55 h 99"/>
                <a:gd name="T10" fmla="*/ 0 w 36"/>
                <a:gd name="T11" fmla="*/ 92 h 99"/>
                <a:gd name="T12" fmla="*/ 7 w 36"/>
                <a:gd name="T13" fmla="*/ 99 h 99"/>
                <a:gd name="T14" fmla="*/ 14 w 36"/>
                <a:gd name="T15" fmla="*/ 92 h 99"/>
                <a:gd name="T16" fmla="*/ 14 w 36"/>
                <a:gd name="T17" fmla="*/ 55 h 99"/>
                <a:gd name="T18" fmla="*/ 22 w 36"/>
                <a:gd name="T19" fmla="*/ 55 h 99"/>
                <a:gd name="T20" fmla="*/ 22 w 36"/>
                <a:gd name="T21" fmla="*/ 92 h 99"/>
                <a:gd name="T22" fmla="*/ 29 w 36"/>
                <a:gd name="T23" fmla="*/ 99 h 99"/>
                <a:gd name="T24" fmla="*/ 36 w 36"/>
                <a:gd name="T25" fmla="*/ 92 h 99"/>
                <a:gd name="T26" fmla="*/ 36 w 36"/>
                <a:gd name="T27" fmla="*/ 55 h 99"/>
                <a:gd name="T28" fmla="*/ 36 w 36"/>
                <a:gd name="T29" fmla="*/ 48 h 99"/>
                <a:gd name="T30" fmla="*/ 36 w 36"/>
                <a:gd name="T31" fmla="*/ 14 h 99"/>
                <a:gd name="T32" fmla="*/ 24 w 36"/>
                <a:gd name="T3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99">
                  <a:moveTo>
                    <a:pt x="24" y="0"/>
                  </a:moveTo>
                  <a:cubicBezTo>
                    <a:pt x="12" y="0"/>
                    <a:pt x="12" y="0"/>
                    <a:pt x="12" y="0"/>
                  </a:cubicBezTo>
                  <a:cubicBezTo>
                    <a:pt x="6" y="0"/>
                    <a:pt x="0" y="6"/>
                    <a:pt x="0" y="14"/>
                  </a:cubicBezTo>
                  <a:cubicBezTo>
                    <a:pt x="0" y="48"/>
                    <a:pt x="0" y="48"/>
                    <a:pt x="0" y="48"/>
                  </a:cubicBezTo>
                  <a:cubicBezTo>
                    <a:pt x="0" y="55"/>
                    <a:pt x="0" y="55"/>
                    <a:pt x="0" y="55"/>
                  </a:cubicBezTo>
                  <a:cubicBezTo>
                    <a:pt x="0" y="92"/>
                    <a:pt x="0" y="92"/>
                    <a:pt x="0" y="92"/>
                  </a:cubicBezTo>
                  <a:cubicBezTo>
                    <a:pt x="0" y="96"/>
                    <a:pt x="3" y="99"/>
                    <a:pt x="7" y="99"/>
                  </a:cubicBezTo>
                  <a:cubicBezTo>
                    <a:pt x="11" y="99"/>
                    <a:pt x="14" y="96"/>
                    <a:pt x="14" y="92"/>
                  </a:cubicBezTo>
                  <a:cubicBezTo>
                    <a:pt x="14" y="55"/>
                    <a:pt x="14" y="55"/>
                    <a:pt x="14" y="55"/>
                  </a:cubicBezTo>
                  <a:cubicBezTo>
                    <a:pt x="22" y="55"/>
                    <a:pt x="22" y="55"/>
                    <a:pt x="22" y="55"/>
                  </a:cubicBezTo>
                  <a:cubicBezTo>
                    <a:pt x="22" y="92"/>
                    <a:pt x="22" y="92"/>
                    <a:pt x="22" y="92"/>
                  </a:cubicBezTo>
                  <a:cubicBezTo>
                    <a:pt x="22" y="96"/>
                    <a:pt x="25" y="99"/>
                    <a:pt x="29" y="99"/>
                  </a:cubicBezTo>
                  <a:cubicBezTo>
                    <a:pt x="33" y="99"/>
                    <a:pt x="36" y="96"/>
                    <a:pt x="36" y="92"/>
                  </a:cubicBezTo>
                  <a:cubicBezTo>
                    <a:pt x="36" y="55"/>
                    <a:pt x="36" y="55"/>
                    <a:pt x="36" y="55"/>
                  </a:cubicBezTo>
                  <a:cubicBezTo>
                    <a:pt x="36" y="48"/>
                    <a:pt x="36" y="48"/>
                    <a:pt x="36" y="48"/>
                  </a:cubicBezTo>
                  <a:cubicBezTo>
                    <a:pt x="36" y="14"/>
                    <a:pt x="36" y="14"/>
                    <a:pt x="36" y="14"/>
                  </a:cubicBezTo>
                  <a:cubicBezTo>
                    <a:pt x="36" y="6"/>
                    <a:pt x="31" y="0"/>
                    <a:pt x="2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1" name="Freeform 78"/>
            <p:cNvSpPr>
              <a:spLocks/>
            </p:cNvSpPr>
            <p:nvPr/>
          </p:nvSpPr>
          <p:spPr bwMode="auto">
            <a:xfrm>
              <a:off x="3298826" y="2532064"/>
              <a:ext cx="76200" cy="120650"/>
            </a:xfrm>
            <a:custGeom>
              <a:avLst/>
              <a:gdLst>
                <a:gd name="T0" fmla="*/ 51 w 63"/>
                <a:gd name="T1" fmla="*/ 0 h 99"/>
                <a:gd name="T2" fmla="*/ 39 w 63"/>
                <a:gd name="T3" fmla="*/ 0 h 99"/>
                <a:gd name="T4" fmla="*/ 36 w 63"/>
                <a:gd name="T5" fmla="*/ 0 h 99"/>
                <a:gd name="T6" fmla="*/ 32 w 63"/>
                <a:gd name="T7" fmla="*/ 2 h 99"/>
                <a:gd name="T8" fmla="*/ 2 w 63"/>
                <a:gd name="T9" fmla="*/ 32 h 99"/>
                <a:gd name="T10" fmla="*/ 2 w 63"/>
                <a:gd name="T11" fmla="*/ 41 h 99"/>
                <a:gd name="T12" fmla="*/ 11 w 63"/>
                <a:gd name="T13" fmla="*/ 41 h 99"/>
                <a:gd name="T14" fmla="*/ 27 w 63"/>
                <a:gd name="T15" fmla="*/ 25 h 99"/>
                <a:gd name="T16" fmla="*/ 27 w 63"/>
                <a:gd name="T17" fmla="*/ 48 h 99"/>
                <a:gd name="T18" fmla="*/ 27 w 63"/>
                <a:gd name="T19" fmla="*/ 55 h 99"/>
                <a:gd name="T20" fmla="*/ 27 w 63"/>
                <a:gd name="T21" fmla="*/ 92 h 99"/>
                <a:gd name="T22" fmla="*/ 34 w 63"/>
                <a:gd name="T23" fmla="*/ 99 h 99"/>
                <a:gd name="T24" fmla="*/ 41 w 63"/>
                <a:gd name="T25" fmla="*/ 92 h 99"/>
                <a:gd name="T26" fmla="*/ 41 w 63"/>
                <a:gd name="T27" fmla="*/ 55 h 99"/>
                <a:gd name="T28" fmla="*/ 49 w 63"/>
                <a:gd name="T29" fmla="*/ 55 h 99"/>
                <a:gd name="T30" fmla="*/ 49 w 63"/>
                <a:gd name="T31" fmla="*/ 92 h 99"/>
                <a:gd name="T32" fmla="*/ 56 w 63"/>
                <a:gd name="T33" fmla="*/ 99 h 99"/>
                <a:gd name="T34" fmla="*/ 63 w 63"/>
                <a:gd name="T35" fmla="*/ 92 h 99"/>
                <a:gd name="T36" fmla="*/ 63 w 63"/>
                <a:gd name="T37" fmla="*/ 55 h 99"/>
                <a:gd name="T38" fmla="*/ 63 w 63"/>
                <a:gd name="T39" fmla="*/ 48 h 99"/>
                <a:gd name="T40" fmla="*/ 63 w 63"/>
                <a:gd name="T41" fmla="*/ 14 h 99"/>
                <a:gd name="T42" fmla="*/ 51 w 63"/>
                <a:gd name="T4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99">
                  <a:moveTo>
                    <a:pt x="51" y="0"/>
                  </a:moveTo>
                  <a:cubicBezTo>
                    <a:pt x="39" y="0"/>
                    <a:pt x="39" y="0"/>
                    <a:pt x="39" y="0"/>
                  </a:cubicBezTo>
                  <a:cubicBezTo>
                    <a:pt x="38" y="0"/>
                    <a:pt x="37" y="0"/>
                    <a:pt x="36" y="0"/>
                  </a:cubicBezTo>
                  <a:cubicBezTo>
                    <a:pt x="35" y="0"/>
                    <a:pt x="33" y="1"/>
                    <a:pt x="32" y="2"/>
                  </a:cubicBezTo>
                  <a:cubicBezTo>
                    <a:pt x="2" y="32"/>
                    <a:pt x="2" y="32"/>
                    <a:pt x="2" y="32"/>
                  </a:cubicBezTo>
                  <a:cubicBezTo>
                    <a:pt x="0" y="34"/>
                    <a:pt x="0" y="38"/>
                    <a:pt x="2" y="41"/>
                  </a:cubicBezTo>
                  <a:cubicBezTo>
                    <a:pt x="4" y="43"/>
                    <a:pt x="8" y="43"/>
                    <a:pt x="11" y="41"/>
                  </a:cubicBezTo>
                  <a:cubicBezTo>
                    <a:pt x="27" y="25"/>
                    <a:pt x="27" y="25"/>
                    <a:pt x="27" y="25"/>
                  </a:cubicBezTo>
                  <a:cubicBezTo>
                    <a:pt x="27" y="48"/>
                    <a:pt x="27" y="48"/>
                    <a:pt x="27" y="48"/>
                  </a:cubicBezTo>
                  <a:cubicBezTo>
                    <a:pt x="27" y="55"/>
                    <a:pt x="27" y="55"/>
                    <a:pt x="27" y="55"/>
                  </a:cubicBezTo>
                  <a:cubicBezTo>
                    <a:pt x="27" y="92"/>
                    <a:pt x="27" y="92"/>
                    <a:pt x="27" y="92"/>
                  </a:cubicBezTo>
                  <a:cubicBezTo>
                    <a:pt x="27" y="96"/>
                    <a:pt x="30" y="99"/>
                    <a:pt x="34" y="99"/>
                  </a:cubicBezTo>
                  <a:cubicBezTo>
                    <a:pt x="38" y="99"/>
                    <a:pt x="41" y="96"/>
                    <a:pt x="41" y="92"/>
                  </a:cubicBezTo>
                  <a:cubicBezTo>
                    <a:pt x="41" y="55"/>
                    <a:pt x="41" y="55"/>
                    <a:pt x="41" y="55"/>
                  </a:cubicBezTo>
                  <a:cubicBezTo>
                    <a:pt x="49" y="55"/>
                    <a:pt x="49" y="55"/>
                    <a:pt x="49" y="55"/>
                  </a:cubicBezTo>
                  <a:cubicBezTo>
                    <a:pt x="49" y="92"/>
                    <a:pt x="49" y="92"/>
                    <a:pt x="49" y="92"/>
                  </a:cubicBezTo>
                  <a:cubicBezTo>
                    <a:pt x="49" y="96"/>
                    <a:pt x="52" y="99"/>
                    <a:pt x="56" y="99"/>
                  </a:cubicBezTo>
                  <a:cubicBezTo>
                    <a:pt x="60" y="99"/>
                    <a:pt x="63" y="96"/>
                    <a:pt x="63" y="92"/>
                  </a:cubicBezTo>
                  <a:cubicBezTo>
                    <a:pt x="63" y="55"/>
                    <a:pt x="63" y="55"/>
                    <a:pt x="63" y="55"/>
                  </a:cubicBezTo>
                  <a:cubicBezTo>
                    <a:pt x="63" y="48"/>
                    <a:pt x="63" y="48"/>
                    <a:pt x="63" y="48"/>
                  </a:cubicBezTo>
                  <a:cubicBezTo>
                    <a:pt x="63" y="14"/>
                    <a:pt x="63" y="14"/>
                    <a:pt x="63" y="14"/>
                  </a:cubicBezTo>
                  <a:cubicBezTo>
                    <a:pt x="63" y="6"/>
                    <a:pt x="57" y="0"/>
                    <a:pt x="5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2" name="Freeform 79"/>
            <p:cNvSpPr>
              <a:spLocks/>
            </p:cNvSpPr>
            <p:nvPr/>
          </p:nvSpPr>
          <p:spPr bwMode="auto">
            <a:xfrm>
              <a:off x="3432176" y="2532064"/>
              <a:ext cx="76200" cy="120650"/>
            </a:xfrm>
            <a:custGeom>
              <a:avLst/>
              <a:gdLst>
                <a:gd name="T0" fmla="*/ 60 w 63"/>
                <a:gd name="T1" fmla="*/ 33 h 99"/>
                <a:gd name="T2" fmla="*/ 32 w 63"/>
                <a:gd name="T3" fmla="*/ 5 h 99"/>
                <a:gd name="T4" fmla="*/ 23 w 63"/>
                <a:gd name="T5" fmla="*/ 0 h 99"/>
                <a:gd name="T6" fmla="*/ 12 w 63"/>
                <a:gd name="T7" fmla="*/ 0 h 99"/>
                <a:gd name="T8" fmla="*/ 0 w 63"/>
                <a:gd name="T9" fmla="*/ 14 h 99"/>
                <a:gd name="T10" fmla="*/ 0 w 63"/>
                <a:gd name="T11" fmla="*/ 48 h 99"/>
                <a:gd name="T12" fmla="*/ 0 w 63"/>
                <a:gd name="T13" fmla="*/ 55 h 99"/>
                <a:gd name="T14" fmla="*/ 0 w 63"/>
                <a:gd name="T15" fmla="*/ 92 h 99"/>
                <a:gd name="T16" fmla="*/ 7 w 63"/>
                <a:gd name="T17" fmla="*/ 99 h 99"/>
                <a:gd name="T18" fmla="*/ 14 w 63"/>
                <a:gd name="T19" fmla="*/ 92 h 99"/>
                <a:gd name="T20" fmla="*/ 14 w 63"/>
                <a:gd name="T21" fmla="*/ 55 h 99"/>
                <a:gd name="T22" fmla="*/ 21 w 63"/>
                <a:gd name="T23" fmla="*/ 55 h 99"/>
                <a:gd name="T24" fmla="*/ 21 w 63"/>
                <a:gd name="T25" fmla="*/ 92 h 99"/>
                <a:gd name="T26" fmla="*/ 29 w 63"/>
                <a:gd name="T27" fmla="*/ 99 h 99"/>
                <a:gd name="T28" fmla="*/ 36 w 63"/>
                <a:gd name="T29" fmla="*/ 92 h 99"/>
                <a:gd name="T30" fmla="*/ 36 w 63"/>
                <a:gd name="T31" fmla="*/ 55 h 99"/>
                <a:gd name="T32" fmla="*/ 36 w 63"/>
                <a:gd name="T33" fmla="*/ 48 h 99"/>
                <a:gd name="T34" fmla="*/ 36 w 63"/>
                <a:gd name="T35" fmla="*/ 25 h 99"/>
                <a:gd name="T36" fmla="*/ 52 w 63"/>
                <a:gd name="T37" fmla="*/ 41 h 99"/>
                <a:gd name="T38" fmla="*/ 60 w 63"/>
                <a:gd name="T39" fmla="*/ 41 h 99"/>
                <a:gd name="T40" fmla="*/ 60 w 63"/>
                <a:gd name="T41" fmla="*/ 3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99">
                  <a:moveTo>
                    <a:pt x="60" y="33"/>
                  </a:moveTo>
                  <a:cubicBezTo>
                    <a:pt x="32" y="5"/>
                    <a:pt x="32" y="5"/>
                    <a:pt x="32" y="5"/>
                  </a:cubicBezTo>
                  <a:cubicBezTo>
                    <a:pt x="30" y="2"/>
                    <a:pt x="27" y="0"/>
                    <a:pt x="23" y="0"/>
                  </a:cubicBezTo>
                  <a:cubicBezTo>
                    <a:pt x="12" y="0"/>
                    <a:pt x="12" y="0"/>
                    <a:pt x="12" y="0"/>
                  </a:cubicBezTo>
                  <a:cubicBezTo>
                    <a:pt x="5" y="0"/>
                    <a:pt x="0" y="6"/>
                    <a:pt x="0" y="14"/>
                  </a:cubicBezTo>
                  <a:cubicBezTo>
                    <a:pt x="0" y="48"/>
                    <a:pt x="0" y="48"/>
                    <a:pt x="0" y="48"/>
                  </a:cubicBezTo>
                  <a:cubicBezTo>
                    <a:pt x="0" y="55"/>
                    <a:pt x="0" y="55"/>
                    <a:pt x="0" y="55"/>
                  </a:cubicBezTo>
                  <a:cubicBezTo>
                    <a:pt x="0" y="92"/>
                    <a:pt x="0" y="92"/>
                    <a:pt x="0" y="92"/>
                  </a:cubicBezTo>
                  <a:cubicBezTo>
                    <a:pt x="0" y="96"/>
                    <a:pt x="3" y="99"/>
                    <a:pt x="7" y="99"/>
                  </a:cubicBezTo>
                  <a:cubicBezTo>
                    <a:pt x="11" y="99"/>
                    <a:pt x="14" y="96"/>
                    <a:pt x="14" y="92"/>
                  </a:cubicBezTo>
                  <a:cubicBezTo>
                    <a:pt x="14" y="55"/>
                    <a:pt x="14" y="55"/>
                    <a:pt x="14" y="55"/>
                  </a:cubicBezTo>
                  <a:cubicBezTo>
                    <a:pt x="21" y="55"/>
                    <a:pt x="21" y="55"/>
                    <a:pt x="21" y="55"/>
                  </a:cubicBezTo>
                  <a:cubicBezTo>
                    <a:pt x="21" y="92"/>
                    <a:pt x="21" y="92"/>
                    <a:pt x="21" y="92"/>
                  </a:cubicBezTo>
                  <a:cubicBezTo>
                    <a:pt x="21" y="96"/>
                    <a:pt x="25" y="99"/>
                    <a:pt x="29" y="99"/>
                  </a:cubicBezTo>
                  <a:cubicBezTo>
                    <a:pt x="32" y="99"/>
                    <a:pt x="36" y="96"/>
                    <a:pt x="36" y="92"/>
                  </a:cubicBezTo>
                  <a:cubicBezTo>
                    <a:pt x="36" y="55"/>
                    <a:pt x="36" y="55"/>
                    <a:pt x="36" y="55"/>
                  </a:cubicBezTo>
                  <a:cubicBezTo>
                    <a:pt x="36" y="48"/>
                    <a:pt x="36" y="48"/>
                    <a:pt x="36" y="48"/>
                  </a:cubicBezTo>
                  <a:cubicBezTo>
                    <a:pt x="36" y="25"/>
                    <a:pt x="36" y="25"/>
                    <a:pt x="36" y="25"/>
                  </a:cubicBezTo>
                  <a:cubicBezTo>
                    <a:pt x="52" y="41"/>
                    <a:pt x="52" y="41"/>
                    <a:pt x="52" y="41"/>
                  </a:cubicBezTo>
                  <a:cubicBezTo>
                    <a:pt x="54" y="44"/>
                    <a:pt x="58" y="44"/>
                    <a:pt x="60" y="41"/>
                  </a:cubicBezTo>
                  <a:cubicBezTo>
                    <a:pt x="63" y="39"/>
                    <a:pt x="63" y="35"/>
                    <a:pt x="60"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3" name="Freeform 80"/>
            <p:cNvSpPr>
              <a:spLocks noEditPoints="1"/>
            </p:cNvSpPr>
            <p:nvPr/>
          </p:nvSpPr>
          <p:spPr bwMode="auto">
            <a:xfrm>
              <a:off x="2563814" y="1808164"/>
              <a:ext cx="123825" cy="123825"/>
            </a:xfrm>
            <a:custGeom>
              <a:avLst/>
              <a:gdLst>
                <a:gd name="T0" fmla="*/ 85 w 101"/>
                <a:gd name="T1" fmla="*/ 29 h 102"/>
                <a:gd name="T2" fmla="*/ 59 w 101"/>
                <a:gd name="T3" fmla="*/ 11 h 102"/>
                <a:gd name="T4" fmla="*/ 28 w 101"/>
                <a:gd name="T5" fmla="*/ 16 h 102"/>
                <a:gd name="T6" fmla="*/ 10 w 101"/>
                <a:gd name="T7" fmla="*/ 42 h 102"/>
                <a:gd name="T8" fmla="*/ 16 w 101"/>
                <a:gd name="T9" fmla="*/ 74 h 102"/>
                <a:gd name="T10" fmla="*/ 42 w 101"/>
                <a:gd name="T11" fmla="*/ 92 h 102"/>
                <a:gd name="T12" fmla="*/ 73 w 101"/>
                <a:gd name="T13" fmla="*/ 86 h 102"/>
                <a:gd name="T14" fmla="*/ 91 w 101"/>
                <a:gd name="T15" fmla="*/ 60 h 102"/>
                <a:gd name="T16" fmla="*/ 80 w 101"/>
                <a:gd name="T17" fmla="*/ 54 h 102"/>
                <a:gd name="T18" fmla="*/ 80 w 101"/>
                <a:gd name="T19" fmla="*/ 57 h 102"/>
                <a:gd name="T20" fmla="*/ 77 w 101"/>
                <a:gd name="T21" fmla="*/ 65 h 102"/>
                <a:gd name="T22" fmla="*/ 76 w 101"/>
                <a:gd name="T23" fmla="*/ 67 h 102"/>
                <a:gd name="T24" fmla="*/ 73 w 101"/>
                <a:gd name="T25" fmla="*/ 71 h 102"/>
                <a:gd name="T26" fmla="*/ 69 w 101"/>
                <a:gd name="T27" fmla="*/ 74 h 102"/>
                <a:gd name="T28" fmla="*/ 65 w 101"/>
                <a:gd name="T29" fmla="*/ 77 h 102"/>
                <a:gd name="T30" fmla="*/ 58 w 101"/>
                <a:gd name="T31" fmla="*/ 80 h 102"/>
                <a:gd name="T32" fmla="*/ 55 w 101"/>
                <a:gd name="T33" fmla="*/ 81 h 102"/>
                <a:gd name="T34" fmla="*/ 52 w 101"/>
                <a:gd name="T35" fmla="*/ 81 h 102"/>
                <a:gd name="T36" fmla="*/ 49 w 101"/>
                <a:gd name="T37" fmla="*/ 81 h 102"/>
                <a:gd name="T38" fmla="*/ 46 w 101"/>
                <a:gd name="T39" fmla="*/ 81 h 102"/>
                <a:gd name="T40" fmla="*/ 43 w 101"/>
                <a:gd name="T41" fmla="*/ 80 h 102"/>
                <a:gd name="T42" fmla="*/ 36 w 101"/>
                <a:gd name="T43" fmla="*/ 77 h 102"/>
                <a:gd name="T44" fmla="*/ 32 w 101"/>
                <a:gd name="T45" fmla="*/ 74 h 102"/>
                <a:gd name="T46" fmla="*/ 28 w 101"/>
                <a:gd name="T47" fmla="*/ 71 h 102"/>
                <a:gd name="T48" fmla="*/ 25 w 101"/>
                <a:gd name="T49" fmla="*/ 67 h 102"/>
                <a:gd name="T50" fmla="*/ 24 w 101"/>
                <a:gd name="T51" fmla="*/ 65 h 102"/>
                <a:gd name="T52" fmla="*/ 21 w 101"/>
                <a:gd name="T53" fmla="*/ 57 h 102"/>
                <a:gd name="T54" fmla="*/ 21 w 101"/>
                <a:gd name="T55" fmla="*/ 54 h 102"/>
                <a:gd name="T56" fmla="*/ 21 w 101"/>
                <a:gd name="T57" fmla="*/ 50 h 102"/>
                <a:gd name="T58" fmla="*/ 21 w 101"/>
                <a:gd name="T59" fmla="*/ 47 h 102"/>
                <a:gd name="T60" fmla="*/ 22 w 101"/>
                <a:gd name="T61" fmla="*/ 44 h 102"/>
                <a:gd name="T62" fmla="*/ 24 w 101"/>
                <a:gd name="T63" fmla="*/ 37 h 102"/>
                <a:gd name="T64" fmla="*/ 25 w 101"/>
                <a:gd name="T65" fmla="*/ 35 h 102"/>
                <a:gd name="T66" fmla="*/ 28 w 101"/>
                <a:gd name="T67" fmla="*/ 32 h 102"/>
                <a:gd name="T68" fmla="*/ 32 w 101"/>
                <a:gd name="T69" fmla="*/ 28 h 102"/>
                <a:gd name="T70" fmla="*/ 36 w 101"/>
                <a:gd name="T71" fmla="*/ 25 h 102"/>
                <a:gd name="T72" fmla="*/ 43 w 101"/>
                <a:gd name="T73" fmla="*/ 22 h 102"/>
                <a:gd name="T74" fmla="*/ 46 w 101"/>
                <a:gd name="T75" fmla="*/ 22 h 102"/>
                <a:gd name="T76" fmla="*/ 49 w 101"/>
                <a:gd name="T77" fmla="*/ 21 h 102"/>
                <a:gd name="T78" fmla="*/ 52 w 101"/>
                <a:gd name="T79" fmla="*/ 21 h 102"/>
                <a:gd name="T80" fmla="*/ 55 w 101"/>
                <a:gd name="T81" fmla="*/ 22 h 102"/>
                <a:gd name="T82" fmla="*/ 58 w 101"/>
                <a:gd name="T83" fmla="*/ 22 h 102"/>
                <a:gd name="T84" fmla="*/ 65 w 101"/>
                <a:gd name="T85" fmla="*/ 25 h 102"/>
                <a:gd name="T86" fmla="*/ 69 w 101"/>
                <a:gd name="T87" fmla="*/ 28 h 102"/>
                <a:gd name="T88" fmla="*/ 73 w 101"/>
                <a:gd name="T89" fmla="*/ 32 h 102"/>
                <a:gd name="T90" fmla="*/ 76 w 101"/>
                <a:gd name="T91" fmla="*/ 35 h 102"/>
                <a:gd name="T92" fmla="*/ 77 w 101"/>
                <a:gd name="T93" fmla="*/ 37 h 102"/>
                <a:gd name="T94" fmla="*/ 79 w 101"/>
                <a:gd name="T95" fmla="*/ 44 h 102"/>
                <a:gd name="T96" fmla="*/ 80 w 101"/>
                <a:gd name="T97" fmla="*/ 47 h 102"/>
                <a:gd name="T98" fmla="*/ 80 w 101"/>
                <a:gd name="T99"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2">
                  <a:moveTo>
                    <a:pt x="101" y="60"/>
                  </a:moveTo>
                  <a:cubicBezTo>
                    <a:pt x="101" y="42"/>
                    <a:pt x="101" y="42"/>
                    <a:pt x="101" y="42"/>
                  </a:cubicBezTo>
                  <a:cubicBezTo>
                    <a:pt x="91" y="42"/>
                    <a:pt x="91" y="42"/>
                    <a:pt x="91" y="42"/>
                  </a:cubicBezTo>
                  <a:cubicBezTo>
                    <a:pt x="90" y="37"/>
                    <a:pt x="88" y="33"/>
                    <a:pt x="85" y="29"/>
                  </a:cubicBezTo>
                  <a:cubicBezTo>
                    <a:pt x="93" y="21"/>
                    <a:pt x="93" y="21"/>
                    <a:pt x="93" y="21"/>
                  </a:cubicBezTo>
                  <a:cubicBezTo>
                    <a:pt x="80" y="9"/>
                    <a:pt x="80" y="9"/>
                    <a:pt x="80" y="9"/>
                  </a:cubicBezTo>
                  <a:cubicBezTo>
                    <a:pt x="73" y="16"/>
                    <a:pt x="73" y="16"/>
                    <a:pt x="73" y="16"/>
                  </a:cubicBezTo>
                  <a:cubicBezTo>
                    <a:pt x="69" y="14"/>
                    <a:pt x="64" y="12"/>
                    <a:pt x="59" y="11"/>
                  </a:cubicBezTo>
                  <a:cubicBezTo>
                    <a:pt x="59" y="0"/>
                    <a:pt x="59" y="0"/>
                    <a:pt x="59" y="0"/>
                  </a:cubicBezTo>
                  <a:cubicBezTo>
                    <a:pt x="42" y="0"/>
                    <a:pt x="42" y="0"/>
                    <a:pt x="42" y="0"/>
                  </a:cubicBezTo>
                  <a:cubicBezTo>
                    <a:pt x="42" y="11"/>
                    <a:pt x="42" y="11"/>
                    <a:pt x="42" y="11"/>
                  </a:cubicBezTo>
                  <a:cubicBezTo>
                    <a:pt x="37" y="12"/>
                    <a:pt x="32" y="14"/>
                    <a:pt x="28" y="16"/>
                  </a:cubicBezTo>
                  <a:cubicBezTo>
                    <a:pt x="21" y="9"/>
                    <a:pt x="21" y="9"/>
                    <a:pt x="21" y="9"/>
                  </a:cubicBezTo>
                  <a:cubicBezTo>
                    <a:pt x="8" y="21"/>
                    <a:pt x="8" y="21"/>
                    <a:pt x="8" y="21"/>
                  </a:cubicBezTo>
                  <a:cubicBezTo>
                    <a:pt x="16" y="29"/>
                    <a:pt x="16" y="29"/>
                    <a:pt x="16" y="29"/>
                  </a:cubicBezTo>
                  <a:cubicBezTo>
                    <a:pt x="13" y="33"/>
                    <a:pt x="11" y="37"/>
                    <a:pt x="10" y="42"/>
                  </a:cubicBezTo>
                  <a:cubicBezTo>
                    <a:pt x="0" y="42"/>
                    <a:pt x="0" y="42"/>
                    <a:pt x="0" y="42"/>
                  </a:cubicBezTo>
                  <a:cubicBezTo>
                    <a:pt x="0" y="60"/>
                    <a:pt x="0" y="60"/>
                    <a:pt x="0" y="60"/>
                  </a:cubicBezTo>
                  <a:cubicBezTo>
                    <a:pt x="10" y="60"/>
                    <a:pt x="10" y="60"/>
                    <a:pt x="10" y="60"/>
                  </a:cubicBezTo>
                  <a:cubicBezTo>
                    <a:pt x="11" y="65"/>
                    <a:pt x="13" y="69"/>
                    <a:pt x="16" y="74"/>
                  </a:cubicBezTo>
                  <a:cubicBezTo>
                    <a:pt x="8" y="81"/>
                    <a:pt x="8" y="81"/>
                    <a:pt x="8" y="81"/>
                  </a:cubicBezTo>
                  <a:cubicBezTo>
                    <a:pt x="21" y="93"/>
                    <a:pt x="21" y="93"/>
                    <a:pt x="21" y="93"/>
                  </a:cubicBezTo>
                  <a:cubicBezTo>
                    <a:pt x="28" y="86"/>
                    <a:pt x="28" y="86"/>
                    <a:pt x="28" y="86"/>
                  </a:cubicBezTo>
                  <a:cubicBezTo>
                    <a:pt x="32" y="89"/>
                    <a:pt x="37" y="91"/>
                    <a:pt x="42" y="92"/>
                  </a:cubicBezTo>
                  <a:cubicBezTo>
                    <a:pt x="42" y="102"/>
                    <a:pt x="42" y="102"/>
                    <a:pt x="42" y="102"/>
                  </a:cubicBezTo>
                  <a:cubicBezTo>
                    <a:pt x="59" y="102"/>
                    <a:pt x="59" y="102"/>
                    <a:pt x="59" y="102"/>
                  </a:cubicBezTo>
                  <a:cubicBezTo>
                    <a:pt x="59" y="92"/>
                    <a:pt x="59" y="92"/>
                    <a:pt x="59" y="92"/>
                  </a:cubicBezTo>
                  <a:cubicBezTo>
                    <a:pt x="64" y="91"/>
                    <a:pt x="69" y="89"/>
                    <a:pt x="73" y="86"/>
                  </a:cubicBezTo>
                  <a:cubicBezTo>
                    <a:pt x="80" y="93"/>
                    <a:pt x="80" y="93"/>
                    <a:pt x="80" y="93"/>
                  </a:cubicBezTo>
                  <a:cubicBezTo>
                    <a:pt x="93" y="81"/>
                    <a:pt x="93" y="81"/>
                    <a:pt x="93" y="81"/>
                  </a:cubicBezTo>
                  <a:cubicBezTo>
                    <a:pt x="85" y="74"/>
                    <a:pt x="85" y="74"/>
                    <a:pt x="85" y="74"/>
                  </a:cubicBezTo>
                  <a:cubicBezTo>
                    <a:pt x="88" y="69"/>
                    <a:pt x="90" y="65"/>
                    <a:pt x="91" y="60"/>
                  </a:cubicBezTo>
                  <a:lnTo>
                    <a:pt x="101" y="60"/>
                  </a:lnTo>
                  <a:close/>
                  <a:moveTo>
                    <a:pt x="80" y="52"/>
                  </a:moveTo>
                  <a:cubicBezTo>
                    <a:pt x="80" y="53"/>
                    <a:pt x="80" y="53"/>
                    <a:pt x="80" y="53"/>
                  </a:cubicBezTo>
                  <a:cubicBezTo>
                    <a:pt x="80" y="53"/>
                    <a:pt x="80" y="54"/>
                    <a:pt x="80" y="54"/>
                  </a:cubicBezTo>
                  <a:cubicBezTo>
                    <a:pt x="80" y="54"/>
                    <a:pt x="80" y="54"/>
                    <a:pt x="80" y="54"/>
                  </a:cubicBezTo>
                  <a:cubicBezTo>
                    <a:pt x="80" y="55"/>
                    <a:pt x="80" y="55"/>
                    <a:pt x="80" y="56"/>
                  </a:cubicBezTo>
                  <a:cubicBezTo>
                    <a:pt x="80" y="56"/>
                    <a:pt x="80" y="56"/>
                    <a:pt x="80" y="56"/>
                  </a:cubicBezTo>
                  <a:cubicBezTo>
                    <a:pt x="80" y="56"/>
                    <a:pt x="80" y="57"/>
                    <a:pt x="80" y="57"/>
                  </a:cubicBezTo>
                  <a:cubicBezTo>
                    <a:pt x="80" y="57"/>
                    <a:pt x="80" y="57"/>
                    <a:pt x="80" y="57"/>
                  </a:cubicBezTo>
                  <a:cubicBezTo>
                    <a:pt x="79" y="58"/>
                    <a:pt x="79" y="58"/>
                    <a:pt x="79" y="58"/>
                  </a:cubicBezTo>
                  <a:cubicBezTo>
                    <a:pt x="79" y="58"/>
                    <a:pt x="79" y="59"/>
                    <a:pt x="79" y="59"/>
                  </a:cubicBezTo>
                  <a:cubicBezTo>
                    <a:pt x="79" y="61"/>
                    <a:pt x="78" y="63"/>
                    <a:pt x="77" y="65"/>
                  </a:cubicBezTo>
                  <a:cubicBezTo>
                    <a:pt x="77" y="65"/>
                    <a:pt x="76" y="66"/>
                    <a:pt x="76" y="66"/>
                  </a:cubicBezTo>
                  <a:cubicBezTo>
                    <a:pt x="76" y="66"/>
                    <a:pt x="76" y="66"/>
                    <a:pt x="76" y="66"/>
                  </a:cubicBezTo>
                  <a:cubicBezTo>
                    <a:pt x="76" y="66"/>
                    <a:pt x="76" y="67"/>
                    <a:pt x="76" y="67"/>
                  </a:cubicBezTo>
                  <a:cubicBezTo>
                    <a:pt x="76" y="67"/>
                    <a:pt x="76" y="67"/>
                    <a:pt x="76" y="67"/>
                  </a:cubicBezTo>
                  <a:cubicBezTo>
                    <a:pt x="75" y="68"/>
                    <a:pt x="74" y="69"/>
                    <a:pt x="74" y="70"/>
                  </a:cubicBezTo>
                  <a:cubicBezTo>
                    <a:pt x="74" y="70"/>
                    <a:pt x="74" y="70"/>
                    <a:pt x="74" y="70"/>
                  </a:cubicBezTo>
                  <a:cubicBezTo>
                    <a:pt x="73" y="70"/>
                    <a:pt x="73" y="70"/>
                    <a:pt x="73" y="70"/>
                  </a:cubicBezTo>
                  <a:cubicBezTo>
                    <a:pt x="73" y="71"/>
                    <a:pt x="73" y="71"/>
                    <a:pt x="73" y="71"/>
                  </a:cubicBezTo>
                  <a:cubicBezTo>
                    <a:pt x="72" y="72"/>
                    <a:pt x="71" y="73"/>
                    <a:pt x="70" y="74"/>
                  </a:cubicBezTo>
                  <a:cubicBezTo>
                    <a:pt x="70" y="74"/>
                    <a:pt x="70" y="74"/>
                    <a:pt x="70" y="74"/>
                  </a:cubicBezTo>
                  <a:cubicBezTo>
                    <a:pt x="70" y="74"/>
                    <a:pt x="69" y="74"/>
                    <a:pt x="69" y="74"/>
                  </a:cubicBezTo>
                  <a:cubicBezTo>
                    <a:pt x="69" y="74"/>
                    <a:pt x="69" y="74"/>
                    <a:pt x="69" y="74"/>
                  </a:cubicBezTo>
                  <a:cubicBezTo>
                    <a:pt x="68" y="75"/>
                    <a:pt x="67" y="76"/>
                    <a:pt x="66" y="76"/>
                  </a:cubicBezTo>
                  <a:cubicBezTo>
                    <a:pt x="66" y="76"/>
                    <a:pt x="66" y="76"/>
                    <a:pt x="66" y="76"/>
                  </a:cubicBezTo>
                  <a:cubicBezTo>
                    <a:pt x="66" y="77"/>
                    <a:pt x="66" y="77"/>
                    <a:pt x="65" y="77"/>
                  </a:cubicBezTo>
                  <a:cubicBezTo>
                    <a:pt x="65" y="77"/>
                    <a:pt x="65" y="77"/>
                    <a:pt x="65" y="77"/>
                  </a:cubicBezTo>
                  <a:cubicBezTo>
                    <a:pt x="65" y="77"/>
                    <a:pt x="65" y="77"/>
                    <a:pt x="64" y="77"/>
                  </a:cubicBezTo>
                  <a:cubicBezTo>
                    <a:pt x="63" y="78"/>
                    <a:pt x="61" y="79"/>
                    <a:pt x="59" y="80"/>
                  </a:cubicBezTo>
                  <a:cubicBezTo>
                    <a:pt x="59" y="80"/>
                    <a:pt x="59" y="80"/>
                    <a:pt x="59" y="80"/>
                  </a:cubicBezTo>
                  <a:cubicBezTo>
                    <a:pt x="59" y="80"/>
                    <a:pt x="58" y="80"/>
                    <a:pt x="58" y="80"/>
                  </a:cubicBezTo>
                  <a:cubicBezTo>
                    <a:pt x="58" y="80"/>
                    <a:pt x="58" y="80"/>
                    <a:pt x="58" y="80"/>
                  </a:cubicBezTo>
                  <a:cubicBezTo>
                    <a:pt x="57" y="80"/>
                    <a:pt x="57" y="80"/>
                    <a:pt x="57" y="80"/>
                  </a:cubicBezTo>
                  <a:cubicBezTo>
                    <a:pt x="57" y="80"/>
                    <a:pt x="56" y="80"/>
                    <a:pt x="56" y="80"/>
                  </a:cubicBezTo>
                  <a:cubicBezTo>
                    <a:pt x="56" y="80"/>
                    <a:pt x="55" y="80"/>
                    <a:pt x="55" y="81"/>
                  </a:cubicBezTo>
                  <a:cubicBezTo>
                    <a:pt x="55" y="81"/>
                    <a:pt x="55" y="81"/>
                    <a:pt x="55" y="81"/>
                  </a:cubicBezTo>
                  <a:cubicBezTo>
                    <a:pt x="55" y="81"/>
                    <a:pt x="54" y="81"/>
                    <a:pt x="54" y="81"/>
                  </a:cubicBezTo>
                  <a:cubicBezTo>
                    <a:pt x="54" y="81"/>
                    <a:pt x="53" y="81"/>
                    <a:pt x="53" y="81"/>
                  </a:cubicBezTo>
                  <a:cubicBezTo>
                    <a:pt x="53" y="81"/>
                    <a:pt x="53" y="81"/>
                    <a:pt x="52" y="81"/>
                  </a:cubicBezTo>
                  <a:cubicBezTo>
                    <a:pt x="52" y="81"/>
                    <a:pt x="52" y="81"/>
                    <a:pt x="52" y="81"/>
                  </a:cubicBezTo>
                  <a:cubicBezTo>
                    <a:pt x="51" y="81"/>
                    <a:pt x="51" y="81"/>
                    <a:pt x="50" y="81"/>
                  </a:cubicBezTo>
                  <a:cubicBezTo>
                    <a:pt x="50" y="81"/>
                    <a:pt x="50" y="81"/>
                    <a:pt x="49" y="81"/>
                  </a:cubicBezTo>
                  <a:cubicBezTo>
                    <a:pt x="49" y="81"/>
                    <a:pt x="49" y="81"/>
                    <a:pt x="49" y="81"/>
                  </a:cubicBezTo>
                  <a:cubicBezTo>
                    <a:pt x="48" y="81"/>
                    <a:pt x="48" y="81"/>
                    <a:pt x="48" y="81"/>
                  </a:cubicBezTo>
                  <a:cubicBezTo>
                    <a:pt x="48" y="81"/>
                    <a:pt x="47" y="81"/>
                    <a:pt x="47" y="81"/>
                  </a:cubicBezTo>
                  <a:cubicBezTo>
                    <a:pt x="47" y="81"/>
                    <a:pt x="46" y="81"/>
                    <a:pt x="46" y="81"/>
                  </a:cubicBezTo>
                  <a:cubicBezTo>
                    <a:pt x="46" y="81"/>
                    <a:pt x="46" y="81"/>
                    <a:pt x="46" y="81"/>
                  </a:cubicBezTo>
                  <a:cubicBezTo>
                    <a:pt x="45" y="80"/>
                    <a:pt x="45" y="80"/>
                    <a:pt x="45" y="80"/>
                  </a:cubicBezTo>
                  <a:cubicBezTo>
                    <a:pt x="44" y="80"/>
                    <a:pt x="44" y="80"/>
                    <a:pt x="44" y="80"/>
                  </a:cubicBezTo>
                  <a:cubicBezTo>
                    <a:pt x="44" y="80"/>
                    <a:pt x="44" y="80"/>
                    <a:pt x="43" y="80"/>
                  </a:cubicBezTo>
                  <a:cubicBezTo>
                    <a:pt x="43" y="80"/>
                    <a:pt x="43" y="80"/>
                    <a:pt x="43" y="80"/>
                  </a:cubicBezTo>
                  <a:cubicBezTo>
                    <a:pt x="42" y="80"/>
                    <a:pt x="42" y="80"/>
                    <a:pt x="42" y="80"/>
                  </a:cubicBezTo>
                  <a:cubicBezTo>
                    <a:pt x="42" y="80"/>
                    <a:pt x="42" y="80"/>
                    <a:pt x="42" y="80"/>
                  </a:cubicBezTo>
                  <a:cubicBezTo>
                    <a:pt x="40" y="79"/>
                    <a:pt x="38" y="78"/>
                    <a:pt x="37" y="77"/>
                  </a:cubicBezTo>
                  <a:cubicBezTo>
                    <a:pt x="36" y="77"/>
                    <a:pt x="36" y="77"/>
                    <a:pt x="36" y="77"/>
                  </a:cubicBezTo>
                  <a:cubicBezTo>
                    <a:pt x="36" y="77"/>
                    <a:pt x="36" y="77"/>
                    <a:pt x="36" y="77"/>
                  </a:cubicBezTo>
                  <a:cubicBezTo>
                    <a:pt x="35" y="77"/>
                    <a:pt x="35" y="77"/>
                    <a:pt x="35" y="76"/>
                  </a:cubicBezTo>
                  <a:cubicBezTo>
                    <a:pt x="35" y="76"/>
                    <a:pt x="35" y="76"/>
                    <a:pt x="35" y="76"/>
                  </a:cubicBezTo>
                  <a:cubicBezTo>
                    <a:pt x="34" y="76"/>
                    <a:pt x="33" y="75"/>
                    <a:pt x="32" y="74"/>
                  </a:cubicBezTo>
                  <a:cubicBezTo>
                    <a:pt x="32" y="74"/>
                    <a:pt x="32" y="74"/>
                    <a:pt x="32" y="74"/>
                  </a:cubicBezTo>
                  <a:cubicBezTo>
                    <a:pt x="32" y="74"/>
                    <a:pt x="31" y="74"/>
                    <a:pt x="31" y="74"/>
                  </a:cubicBezTo>
                  <a:cubicBezTo>
                    <a:pt x="31" y="74"/>
                    <a:pt x="31" y="74"/>
                    <a:pt x="31" y="74"/>
                  </a:cubicBezTo>
                  <a:cubicBezTo>
                    <a:pt x="30" y="73"/>
                    <a:pt x="29" y="72"/>
                    <a:pt x="28" y="71"/>
                  </a:cubicBezTo>
                  <a:cubicBezTo>
                    <a:pt x="28" y="71"/>
                    <a:pt x="28" y="71"/>
                    <a:pt x="28" y="70"/>
                  </a:cubicBezTo>
                  <a:cubicBezTo>
                    <a:pt x="28" y="70"/>
                    <a:pt x="27" y="70"/>
                    <a:pt x="27" y="70"/>
                  </a:cubicBezTo>
                  <a:cubicBezTo>
                    <a:pt x="27" y="70"/>
                    <a:pt x="27" y="70"/>
                    <a:pt x="27" y="70"/>
                  </a:cubicBezTo>
                  <a:cubicBezTo>
                    <a:pt x="26" y="69"/>
                    <a:pt x="26" y="68"/>
                    <a:pt x="25" y="67"/>
                  </a:cubicBezTo>
                  <a:cubicBezTo>
                    <a:pt x="25" y="67"/>
                    <a:pt x="25" y="67"/>
                    <a:pt x="25" y="67"/>
                  </a:cubicBezTo>
                  <a:cubicBezTo>
                    <a:pt x="25" y="67"/>
                    <a:pt x="25" y="66"/>
                    <a:pt x="25" y="66"/>
                  </a:cubicBezTo>
                  <a:cubicBezTo>
                    <a:pt x="25" y="66"/>
                    <a:pt x="25" y="66"/>
                    <a:pt x="25" y="66"/>
                  </a:cubicBezTo>
                  <a:cubicBezTo>
                    <a:pt x="24" y="66"/>
                    <a:pt x="24" y="65"/>
                    <a:pt x="24" y="65"/>
                  </a:cubicBezTo>
                  <a:cubicBezTo>
                    <a:pt x="23" y="63"/>
                    <a:pt x="22" y="61"/>
                    <a:pt x="22" y="59"/>
                  </a:cubicBezTo>
                  <a:cubicBezTo>
                    <a:pt x="22" y="59"/>
                    <a:pt x="22" y="58"/>
                    <a:pt x="22" y="58"/>
                  </a:cubicBezTo>
                  <a:cubicBezTo>
                    <a:pt x="22" y="58"/>
                    <a:pt x="21" y="58"/>
                    <a:pt x="21" y="57"/>
                  </a:cubicBezTo>
                  <a:cubicBezTo>
                    <a:pt x="21" y="57"/>
                    <a:pt x="21" y="57"/>
                    <a:pt x="21" y="57"/>
                  </a:cubicBezTo>
                  <a:cubicBezTo>
                    <a:pt x="21" y="57"/>
                    <a:pt x="21" y="56"/>
                    <a:pt x="21" y="56"/>
                  </a:cubicBezTo>
                  <a:cubicBezTo>
                    <a:pt x="21" y="56"/>
                    <a:pt x="21" y="56"/>
                    <a:pt x="21" y="56"/>
                  </a:cubicBezTo>
                  <a:cubicBezTo>
                    <a:pt x="21" y="55"/>
                    <a:pt x="21" y="55"/>
                    <a:pt x="21" y="54"/>
                  </a:cubicBezTo>
                  <a:cubicBezTo>
                    <a:pt x="21" y="54"/>
                    <a:pt x="21" y="54"/>
                    <a:pt x="21" y="54"/>
                  </a:cubicBezTo>
                  <a:cubicBezTo>
                    <a:pt x="21" y="54"/>
                    <a:pt x="21" y="53"/>
                    <a:pt x="21" y="53"/>
                  </a:cubicBezTo>
                  <a:cubicBezTo>
                    <a:pt x="21" y="53"/>
                    <a:pt x="21" y="53"/>
                    <a:pt x="21" y="52"/>
                  </a:cubicBezTo>
                  <a:cubicBezTo>
                    <a:pt x="21" y="52"/>
                    <a:pt x="21" y="52"/>
                    <a:pt x="21" y="51"/>
                  </a:cubicBezTo>
                  <a:cubicBezTo>
                    <a:pt x="21" y="51"/>
                    <a:pt x="21" y="50"/>
                    <a:pt x="21" y="50"/>
                  </a:cubicBezTo>
                  <a:cubicBezTo>
                    <a:pt x="21" y="50"/>
                    <a:pt x="21" y="49"/>
                    <a:pt x="21" y="49"/>
                  </a:cubicBezTo>
                  <a:cubicBezTo>
                    <a:pt x="21" y="49"/>
                    <a:pt x="21" y="49"/>
                    <a:pt x="21" y="48"/>
                  </a:cubicBezTo>
                  <a:cubicBezTo>
                    <a:pt x="21" y="48"/>
                    <a:pt x="21" y="48"/>
                    <a:pt x="21" y="48"/>
                  </a:cubicBezTo>
                  <a:cubicBezTo>
                    <a:pt x="21" y="47"/>
                    <a:pt x="21" y="47"/>
                    <a:pt x="21" y="47"/>
                  </a:cubicBezTo>
                  <a:cubicBezTo>
                    <a:pt x="21" y="47"/>
                    <a:pt x="21" y="46"/>
                    <a:pt x="21" y="46"/>
                  </a:cubicBezTo>
                  <a:cubicBezTo>
                    <a:pt x="21" y="46"/>
                    <a:pt x="21" y="46"/>
                    <a:pt x="21" y="45"/>
                  </a:cubicBezTo>
                  <a:cubicBezTo>
                    <a:pt x="21" y="45"/>
                    <a:pt x="21" y="45"/>
                    <a:pt x="21" y="45"/>
                  </a:cubicBezTo>
                  <a:cubicBezTo>
                    <a:pt x="21" y="45"/>
                    <a:pt x="22" y="44"/>
                    <a:pt x="22" y="44"/>
                  </a:cubicBezTo>
                  <a:cubicBezTo>
                    <a:pt x="22" y="44"/>
                    <a:pt x="22" y="44"/>
                    <a:pt x="22" y="43"/>
                  </a:cubicBezTo>
                  <a:cubicBezTo>
                    <a:pt x="22" y="43"/>
                    <a:pt x="22" y="43"/>
                    <a:pt x="22" y="42"/>
                  </a:cubicBezTo>
                  <a:cubicBezTo>
                    <a:pt x="22" y="42"/>
                    <a:pt x="22" y="42"/>
                    <a:pt x="22" y="42"/>
                  </a:cubicBezTo>
                  <a:cubicBezTo>
                    <a:pt x="23" y="41"/>
                    <a:pt x="23" y="39"/>
                    <a:pt x="24" y="37"/>
                  </a:cubicBezTo>
                  <a:cubicBezTo>
                    <a:pt x="24" y="37"/>
                    <a:pt x="24" y="37"/>
                    <a:pt x="25" y="36"/>
                  </a:cubicBezTo>
                  <a:cubicBezTo>
                    <a:pt x="25" y="36"/>
                    <a:pt x="25" y="36"/>
                    <a:pt x="25" y="36"/>
                  </a:cubicBezTo>
                  <a:cubicBezTo>
                    <a:pt x="25" y="36"/>
                    <a:pt x="25" y="36"/>
                    <a:pt x="25" y="35"/>
                  </a:cubicBezTo>
                  <a:cubicBezTo>
                    <a:pt x="25" y="35"/>
                    <a:pt x="25" y="35"/>
                    <a:pt x="25" y="35"/>
                  </a:cubicBezTo>
                  <a:cubicBezTo>
                    <a:pt x="26" y="34"/>
                    <a:pt x="26" y="33"/>
                    <a:pt x="27" y="33"/>
                  </a:cubicBezTo>
                  <a:cubicBezTo>
                    <a:pt x="27" y="33"/>
                    <a:pt x="27" y="33"/>
                    <a:pt x="27" y="33"/>
                  </a:cubicBezTo>
                  <a:cubicBezTo>
                    <a:pt x="27" y="32"/>
                    <a:pt x="28" y="32"/>
                    <a:pt x="28" y="32"/>
                  </a:cubicBezTo>
                  <a:cubicBezTo>
                    <a:pt x="28" y="32"/>
                    <a:pt x="28" y="32"/>
                    <a:pt x="28" y="32"/>
                  </a:cubicBezTo>
                  <a:cubicBezTo>
                    <a:pt x="29" y="31"/>
                    <a:pt x="30" y="30"/>
                    <a:pt x="31" y="29"/>
                  </a:cubicBezTo>
                  <a:cubicBezTo>
                    <a:pt x="31" y="29"/>
                    <a:pt x="31" y="29"/>
                    <a:pt x="31" y="28"/>
                  </a:cubicBezTo>
                  <a:cubicBezTo>
                    <a:pt x="31" y="28"/>
                    <a:pt x="32" y="28"/>
                    <a:pt x="32" y="28"/>
                  </a:cubicBezTo>
                  <a:cubicBezTo>
                    <a:pt x="32" y="28"/>
                    <a:pt x="32" y="28"/>
                    <a:pt x="32" y="28"/>
                  </a:cubicBezTo>
                  <a:cubicBezTo>
                    <a:pt x="33" y="27"/>
                    <a:pt x="34" y="26"/>
                    <a:pt x="35" y="26"/>
                  </a:cubicBezTo>
                  <a:cubicBezTo>
                    <a:pt x="35" y="26"/>
                    <a:pt x="35" y="26"/>
                    <a:pt x="35" y="26"/>
                  </a:cubicBezTo>
                  <a:cubicBezTo>
                    <a:pt x="35" y="26"/>
                    <a:pt x="35" y="26"/>
                    <a:pt x="36" y="25"/>
                  </a:cubicBezTo>
                  <a:cubicBezTo>
                    <a:pt x="36" y="25"/>
                    <a:pt x="36" y="25"/>
                    <a:pt x="36" y="25"/>
                  </a:cubicBezTo>
                  <a:cubicBezTo>
                    <a:pt x="36" y="25"/>
                    <a:pt x="36" y="25"/>
                    <a:pt x="37" y="25"/>
                  </a:cubicBezTo>
                  <a:cubicBezTo>
                    <a:pt x="38" y="24"/>
                    <a:pt x="40" y="23"/>
                    <a:pt x="42" y="23"/>
                  </a:cubicBezTo>
                  <a:cubicBezTo>
                    <a:pt x="42" y="23"/>
                    <a:pt x="42" y="23"/>
                    <a:pt x="42" y="23"/>
                  </a:cubicBezTo>
                  <a:cubicBezTo>
                    <a:pt x="42" y="23"/>
                    <a:pt x="42" y="22"/>
                    <a:pt x="43" y="22"/>
                  </a:cubicBezTo>
                  <a:cubicBezTo>
                    <a:pt x="43" y="22"/>
                    <a:pt x="43" y="22"/>
                    <a:pt x="43" y="22"/>
                  </a:cubicBezTo>
                  <a:cubicBezTo>
                    <a:pt x="44" y="22"/>
                    <a:pt x="44" y="22"/>
                    <a:pt x="44" y="22"/>
                  </a:cubicBezTo>
                  <a:cubicBezTo>
                    <a:pt x="44" y="22"/>
                    <a:pt x="44" y="22"/>
                    <a:pt x="45" y="22"/>
                  </a:cubicBezTo>
                  <a:cubicBezTo>
                    <a:pt x="45" y="22"/>
                    <a:pt x="45" y="22"/>
                    <a:pt x="46" y="22"/>
                  </a:cubicBezTo>
                  <a:cubicBezTo>
                    <a:pt x="46" y="22"/>
                    <a:pt x="46" y="22"/>
                    <a:pt x="46" y="22"/>
                  </a:cubicBezTo>
                  <a:cubicBezTo>
                    <a:pt x="46" y="22"/>
                    <a:pt x="47" y="22"/>
                    <a:pt x="47" y="21"/>
                  </a:cubicBezTo>
                  <a:cubicBezTo>
                    <a:pt x="47" y="21"/>
                    <a:pt x="48" y="21"/>
                    <a:pt x="48" y="21"/>
                  </a:cubicBezTo>
                  <a:cubicBezTo>
                    <a:pt x="48" y="21"/>
                    <a:pt x="48" y="21"/>
                    <a:pt x="49" y="21"/>
                  </a:cubicBezTo>
                  <a:cubicBezTo>
                    <a:pt x="49" y="21"/>
                    <a:pt x="49" y="21"/>
                    <a:pt x="49" y="21"/>
                  </a:cubicBezTo>
                  <a:cubicBezTo>
                    <a:pt x="50" y="21"/>
                    <a:pt x="50" y="21"/>
                    <a:pt x="50" y="21"/>
                  </a:cubicBezTo>
                  <a:cubicBezTo>
                    <a:pt x="51" y="21"/>
                    <a:pt x="51" y="21"/>
                    <a:pt x="52" y="21"/>
                  </a:cubicBezTo>
                  <a:cubicBezTo>
                    <a:pt x="52" y="21"/>
                    <a:pt x="52" y="21"/>
                    <a:pt x="52" y="21"/>
                  </a:cubicBezTo>
                  <a:cubicBezTo>
                    <a:pt x="53" y="21"/>
                    <a:pt x="53" y="21"/>
                    <a:pt x="53" y="21"/>
                  </a:cubicBezTo>
                  <a:cubicBezTo>
                    <a:pt x="53" y="21"/>
                    <a:pt x="54" y="21"/>
                    <a:pt x="54" y="21"/>
                  </a:cubicBezTo>
                  <a:cubicBezTo>
                    <a:pt x="54" y="22"/>
                    <a:pt x="55" y="22"/>
                    <a:pt x="55" y="22"/>
                  </a:cubicBezTo>
                  <a:cubicBezTo>
                    <a:pt x="55" y="22"/>
                    <a:pt x="55" y="22"/>
                    <a:pt x="55" y="22"/>
                  </a:cubicBezTo>
                  <a:cubicBezTo>
                    <a:pt x="56" y="22"/>
                    <a:pt x="56" y="22"/>
                    <a:pt x="56" y="22"/>
                  </a:cubicBezTo>
                  <a:cubicBezTo>
                    <a:pt x="56" y="22"/>
                    <a:pt x="57" y="22"/>
                    <a:pt x="57" y="22"/>
                  </a:cubicBezTo>
                  <a:cubicBezTo>
                    <a:pt x="57" y="22"/>
                    <a:pt x="57" y="22"/>
                    <a:pt x="58" y="22"/>
                  </a:cubicBezTo>
                  <a:cubicBezTo>
                    <a:pt x="58" y="22"/>
                    <a:pt x="58" y="22"/>
                    <a:pt x="58" y="22"/>
                  </a:cubicBezTo>
                  <a:cubicBezTo>
                    <a:pt x="58" y="22"/>
                    <a:pt x="59" y="23"/>
                    <a:pt x="59" y="23"/>
                  </a:cubicBezTo>
                  <a:cubicBezTo>
                    <a:pt x="59" y="23"/>
                    <a:pt x="59" y="23"/>
                    <a:pt x="59" y="23"/>
                  </a:cubicBezTo>
                  <a:cubicBezTo>
                    <a:pt x="61" y="23"/>
                    <a:pt x="63" y="24"/>
                    <a:pt x="64" y="25"/>
                  </a:cubicBezTo>
                  <a:cubicBezTo>
                    <a:pt x="65" y="25"/>
                    <a:pt x="65" y="25"/>
                    <a:pt x="65" y="25"/>
                  </a:cubicBezTo>
                  <a:cubicBezTo>
                    <a:pt x="65" y="25"/>
                    <a:pt x="65" y="25"/>
                    <a:pt x="65" y="25"/>
                  </a:cubicBezTo>
                  <a:cubicBezTo>
                    <a:pt x="66" y="26"/>
                    <a:pt x="66" y="26"/>
                    <a:pt x="66" y="26"/>
                  </a:cubicBezTo>
                  <a:cubicBezTo>
                    <a:pt x="66" y="26"/>
                    <a:pt x="66" y="26"/>
                    <a:pt x="66" y="26"/>
                  </a:cubicBezTo>
                  <a:cubicBezTo>
                    <a:pt x="67" y="26"/>
                    <a:pt x="68" y="27"/>
                    <a:pt x="69" y="28"/>
                  </a:cubicBezTo>
                  <a:cubicBezTo>
                    <a:pt x="69" y="28"/>
                    <a:pt x="69" y="28"/>
                    <a:pt x="69" y="28"/>
                  </a:cubicBezTo>
                  <a:cubicBezTo>
                    <a:pt x="69" y="28"/>
                    <a:pt x="70" y="28"/>
                    <a:pt x="70" y="28"/>
                  </a:cubicBezTo>
                  <a:cubicBezTo>
                    <a:pt x="70" y="29"/>
                    <a:pt x="70" y="29"/>
                    <a:pt x="70" y="29"/>
                  </a:cubicBezTo>
                  <a:cubicBezTo>
                    <a:pt x="71" y="30"/>
                    <a:pt x="72" y="31"/>
                    <a:pt x="73" y="32"/>
                  </a:cubicBezTo>
                  <a:cubicBezTo>
                    <a:pt x="73" y="32"/>
                    <a:pt x="73" y="32"/>
                    <a:pt x="73" y="32"/>
                  </a:cubicBezTo>
                  <a:cubicBezTo>
                    <a:pt x="73" y="32"/>
                    <a:pt x="73" y="32"/>
                    <a:pt x="74" y="33"/>
                  </a:cubicBezTo>
                  <a:cubicBezTo>
                    <a:pt x="74" y="33"/>
                    <a:pt x="74" y="33"/>
                    <a:pt x="74" y="33"/>
                  </a:cubicBezTo>
                  <a:cubicBezTo>
                    <a:pt x="74" y="33"/>
                    <a:pt x="75" y="34"/>
                    <a:pt x="76" y="35"/>
                  </a:cubicBezTo>
                  <a:cubicBezTo>
                    <a:pt x="76" y="35"/>
                    <a:pt x="76" y="35"/>
                    <a:pt x="76" y="35"/>
                  </a:cubicBezTo>
                  <a:cubicBezTo>
                    <a:pt x="76" y="36"/>
                    <a:pt x="76" y="36"/>
                    <a:pt x="76" y="36"/>
                  </a:cubicBezTo>
                  <a:cubicBezTo>
                    <a:pt x="76" y="36"/>
                    <a:pt x="76" y="36"/>
                    <a:pt x="76" y="36"/>
                  </a:cubicBezTo>
                  <a:cubicBezTo>
                    <a:pt x="76" y="37"/>
                    <a:pt x="77" y="37"/>
                    <a:pt x="77" y="37"/>
                  </a:cubicBezTo>
                  <a:cubicBezTo>
                    <a:pt x="78" y="39"/>
                    <a:pt x="78" y="41"/>
                    <a:pt x="79" y="42"/>
                  </a:cubicBezTo>
                  <a:cubicBezTo>
                    <a:pt x="79" y="42"/>
                    <a:pt x="79" y="42"/>
                    <a:pt x="79" y="42"/>
                  </a:cubicBezTo>
                  <a:cubicBezTo>
                    <a:pt x="79" y="43"/>
                    <a:pt x="79" y="43"/>
                    <a:pt x="79" y="43"/>
                  </a:cubicBezTo>
                  <a:cubicBezTo>
                    <a:pt x="79" y="44"/>
                    <a:pt x="79" y="44"/>
                    <a:pt x="79" y="44"/>
                  </a:cubicBezTo>
                  <a:cubicBezTo>
                    <a:pt x="79" y="44"/>
                    <a:pt x="79" y="45"/>
                    <a:pt x="80" y="45"/>
                  </a:cubicBezTo>
                  <a:cubicBezTo>
                    <a:pt x="80" y="45"/>
                    <a:pt x="80" y="45"/>
                    <a:pt x="80" y="45"/>
                  </a:cubicBezTo>
                  <a:cubicBezTo>
                    <a:pt x="80" y="46"/>
                    <a:pt x="80" y="46"/>
                    <a:pt x="80" y="46"/>
                  </a:cubicBezTo>
                  <a:cubicBezTo>
                    <a:pt x="80" y="46"/>
                    <a:pt x="80" y="47"/>
                    <a:pt x="80" y="47"/>
                  </a:cubicBezTo>
                  <a:cubicBezTo>
                    <a:pt x="80" y="47"/>
                    <a:pt x="80" y="47"/>
                    <a:pt x="80" y="48"/>
                  </a:cubicBezTo>
                  <a:cubicBezTo>
                    <a:pt x="80" y="48"/>
                    <a:pt x="80" y="48"/>
                    <a:pt x="80" y="48"/>
                  </a:cubicBezTo>
                  <a:cubicBezTo>
                    <a:pt x="80" y="49"/>
                    <a:pt x="80" y="49"/>
                    <a:pt x="80" y="49"/>
                  </a:cubicBezTo>
                  <a:cubicBezTo>
                    <a:pt x="80" y="49"/>
                    <a:pt x="80" y="50"/>
                    <a:pt x="80" y="50"/>
                  </a:cubicBezTo>
                  <a:cubicBezTo>
                    <a:pt x="80" y="50"/>
                    <a:pt x="80" y="51"/>
                    <a:pt x="80" y="51"/>
                  </a:cubicBezTo>
                  <a:cubicBezTo>
                    <a:pt x="80" y="52"/>
                    <a:pt x="80" y="52"/>
                    <a:pt x="80"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4" name="Freeform 81"/>
            <p:cNvSpPr>
              <a:spLocks noEditPoints="1"/>
            </p:cNvSpPr>
            <p:nvPr/>
          </p:nvSpPr>
          <p:spPr bwMode="auto">
            <a:xfrm>
              <a:off x="3133726" y="1473201"/>
              <a:ext cx="125413" cy="122238"/>
            </a:xfrm>
            <a:custGeom>
              <a:avLst/>
              <a:gdLst>
                <a:gd name="T0" fmla="*/ 86 w 102"/>
                <a:gd name="T1" fmla="*/ 28 h 101"/>
                <a:gd name="T2" fmla="*/ 60 w 102"/>
                <a:gd name="T3" fmla="*/ 10 h 101"/>
                <a:gd name="T4" fmla="*/ 28 w 102"/>
                <a:gd name="T5" fmla="*/ 16 h 101"/>
                <a:gd name="T6" fmla="*/ 10 w 102"/>
                <a:gd name="T7" fmla="*/ 42 h 101"/>
                <a:gd name="T8" fmla="*/ 16 w 102"/>
                <a:gd name="T9" fmla="*/ 73 h 101"/>
                <a:gd name="T10" fmla="*/ 42 w 102"/>
                <a:gd name="T11" fmla="*/ 91 h 101"/>
                <a:gd name="T12" fmla="*/ 73 w 102"/>
                <a:gd name="T13" fmla="*/ 85 h 101"/>
                <a:gd name="T14" fmla="*/ 91 w 102"/>
                <a:gd name="T15" fmla="*/ 59 h 101"/>
                <a:gd name="T16" fmla="*/ 80 w 102"/>
                <a:gd name="T17" fmla="*/ 53 h 101"/>
                <a:gd name="T18" fmla="*/ 80 w 102"/>
                <a:gd name="T19" fmla="*/ 56 h 101"/>
                <a:gd name="T20" fmla="*/ 77 w 102"/>
                <a:gd name="T21" fmla="*/ 64 h 101"/>
                <a:gd name="T22" fmla="*/ 76 w 102"/>
                <a:gd name="T23" fmla="*/ 66 h 101"/>
                <a:gd name="T24" fmla="*/ 73 w 102"/>
                <a:gd name="T25" fmla="*/ 70 h 101"/>
                <a:gd name="T26" fmla="*/ 69 w 102"/>
                <a:gd name="T27" fmla="*/ 74 h 101"/>
                <a:gd name="T28" fmla="*/ 66 w 102"/>
                <a:gd name="T29" fmla="*/ 76 h 101"/>
                <a:gd name="T30" fmla="*/ 58 w 102"/>
                <a:gd name="T31" fmla="*/ 79 h 101"/>
                <a:gd name="T32" fmla="*/ 55 w 102"/>
                <a:gd name="T33" fmla="*/ 80 h 101"/>
                <a:gd name="T34" fmla="*/ 53 w 102"/>
                <a:gd name="T35" fmla="*/ 80 h 101"/>
                <a:gd name="T36" fmla="*/ 49 w 102"/>
                <a:gd name="T37" fmla="*/ 80 h 101"/>
                <a:gd name="T38" fmla="*/ 46 w 102"/>
                <a:gd name="T39" fmla="*/ 80 h 101"/>
                <a:gd name="T40" fmla="*/ 43 w 102"/>
                <a:gd name="T41" fmla="*/ 79 h 101"/>
                <a:gd name="T42" fmla="*/ 36 w 102"/>
                <a:gd name="T43" fmla="*/ 76 h 101"/>
                <a:gd name="T44" fmla="*/ 32 w 102"/>
                <a:gd name="T45" fmla="*/ 74 h 101"/>
                <a:gd name="T46" fmla="*/ 28 w 102"/>
                <a:gd name="T47" fmla="*/ 70 h 101"/>
                <a:gd name="T48" fmla="*/ 26 w 102"/>
                <a:gd name="T49" fmla="*/ 66 h 101"/>
                <a:gd name="T50" fmla="*/ 25 w 102"/>
                <a:gd name="T51" fmla="*/ 64 h 101"/>
                <a:gd name="T52" fmla="*/ 22 w 102"/>
                <a:gd name="T53" fmla="*/ 56 h 101"/>
                <a:gd name="T54" fmla="*/ 21 w 102"/>
                <a:gd name="T55" fmla="*/ 53 h 101"/>
                <a:gd name="T56" fmla="*/ 21 w 102"/>
                <a:gd name="T57" fmla="*/ 49 h 101"/>
                <a:gd name="T58" fmla="*/ 21 w 102"/>
                <a:gd name="T59" fmla="*/ 46 h 101"/>
                <a:gd name="T60" fmla="*/ 22 w 102"/>
                <a:gd name="T61" fmla="*/ 43 h 101"/>
                <a:gd name="T62" fmla="*/ 25 w 102"/>
                <a:gd name="T63" fmla="*/ 37 h 101"/>
                <a:gd name="T64" fmla="*/ 26 w 102"/>
                <a:gd name="T65" fmla="*/ 35 h 101"/>
                <a:gd name="T66" fmla="*/ 28 w 102"/>
                <a:gd name="T67" fmla="*/ 31 h 101"/>
                <a:gd name="T68" fmla="*/ 32 w 102"/>
                <a:gd name="T69" fmla="*/ 27 h 101"/>
                <a:gd name="T70" fmla="*/ 36 w 102"/>
                <a:gd name="T71" fmla="*/ 25 h 101"/>
                <a:gd name="T72" fmla="*/ 43 w 102"/>
                <a:gd name="T73" fmla="*/ 22 h 101"/>
                <a:gd name="T74" fmla="*/ 46 w 102"/>
                <a:gd name="T75" fmla="*/ 21 h 101"/>
                <a:gd name="T76" fmla="*/ 49 w 102"/>
                <a:gd name="T77" fmla="*/ 21 h 101"/>
                <a:gd name="T78" fmla="*/ 53 w 102"/>
                <a:gd name="T79" fmla="*/ 21 h 101"/>
                <a:gd name="T80" fmla="*/ 56 w 102"/>
                <a:gd name="T81" fmla="*/ 21 h 101"/>
                <a:gd name="T82" fmla="*/ 58 w 102"/>
                <a:gd name="T83" fmla="*/ 22 h 101"/>
                <a:gd name="T84" fmla="*/ 66 w 102"/>
                <a:gd name="T85" fmla="*/ 25 h 101"/>
                <a:gd name="T86" fmla="*/ 69 w 102"/>
                <a:gd name="T87" fmla="*/ 27 h 101"/>
                <a:gd name="T88" fmla="*/ 73 w 102"/>
                <a:gd name="T89" fmla="*/ 31 h 101"/>
                <a:gd name="T90" fmla="*/ 76 w 102"/>
                <a:gd name="T91" fmla="*/ 35 h 101"/>
                <a:gd name="T92" fmla="*/ 77 w 102"/>
                <a:gd name="T93" fmla="*/ 37 h 101"/>
                <a:gd name="T94" fmla="*/ 80 w 102"/>
                <a:gd name="T95" fmla="*/ 43 h 101"/>
                <a:gd name="T96" fmla="*/ 80 w 102"/>
                <a:gd name="T97" fmla="*/ 46 h 101"/>
                <a:gd name="T98" fmla="*/ 81 w 102"/>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101">
                  <a:moveTo>
                    <a:pt x="102" y="59"/>
                  </a:moveTo>
                  <a:cubicBezTo>
                    <a:pt x="102" y="42"/>
                    <a:pt x="102" y="42"/>
                    <a:pt x="102" y="42"/>
                  </a:cubicBezTo>
                  <a:cubicBezTo>
                    <a:pt x="91" y="42"/>
                    <a:pt x="91" y="42"/>
                    <a:pt x="91" y="42"/>
                  </a:cubicBezTo>
                  <a:cubicBezTo>
                    <a:pt x="90" y="37"/>
                    <a:pt x="88" y="32"/>
                    <a:pt x="86" y="28"/>
                  </a:cubicBezTo>
                  <a:cubicBezTo>
                    <a:pt x="93" y="21"/>
                    <a:pt x="93" y="21"/>
                    <a:pt x="93" y="21"/>
                  </a:cubicBezTo>
                  <a:cubicBezTo>
                    <a:pt x="80" y="8"/>
                    <a:pt x="80" y="8"/>
                    <a:pt x="80" y="8"/>
                  </a:cubicBezTo>
                  <a:cubicBezTo>
                    <a:pt x="73" y="16"/>
                    <a:pt x="73" y="16"/>
                    <a:pt x="73" y="16"/>
                  </a:cubicBezTo>
                  <a:cubicBezTo>
                    <a:pt x="69" y="13"/>
                    <a:pt x="65" y="11"/>
                    <a:pt x="60" y="10"/>
                  </a:cubicBezTo>
                  <a:cubicBezTo>
                    <a:pt x="60" y="0"/>
                    <a:pt x="60" y="0"/>
                    <a:pt x="60" y="0"/>
                  </a:cubicBezTo>
                  <a:cubicBezTo>
                    <a:pt x="42" y="0"/>
                    <a:pt x="42" y="0"/>
                    <a:pt x="42" y="0"/>
                  </a:cubicBezTo>
                  <a:cubicBezTo>
                    <a:pt x="42" y="10"/>
                    <a:pt x="42" y="10"/>
                    <a:pt x="42" y="10"/>
                  </a:cubicBezTo>
                  <a:cubicBezTo>
                    <a:pt x="37" y="11"/>
                    <a:pt x="33" y="13"/>
                    <a:pt x="28" y="16"/>
                  </a:cubicBezTo>
                  <a:cubicBezTo>
                    <a:pt x="21" y="8"/>
                    <a:pt x="21" y="8"/>
                    <a:pt x="21" y="8"/>
                  </a:cubicBezTo>
                  <a:cubicBezTo>
                    <a:pt x="9" y="21"/>
                    <a:pt x="9" y="21"/>
                    <a:pt x="9" y="21"/>
                  </a:cubicBezTo>
                  <a:cubicBezTo>
                    <a:pt x="16" y="28"/>
                    <a:pt x="16" y="28"/>
                    <a:pt x="16" y="28"/>
                  </a:cubicBezTo>
                  <a:cubicBezTo>
                    <a:pt x="13" y="32"/>
                    <a:pt x="11" y="37"/>
                    <a:pt x="10" y="42"/>
                  </a:cubicBezTo>
                  <a:cubicBezTo>
                    <a:pt x="0" y="42"/>
                    <a:pt x="0" y="42"/>
                    <a:pt x="0" y="42"/>
                  </a:cubicBezTo>
                  <a:cubicBezTo>
                    <a:pt x="0" y="59"/>
                    <a:pt x="0" y="59"/>
                    <a:pt x="0" y="59"/>
                  </a:cubicBezTo>
                  <a:cubicBezTo>
                    <a:pt x="10" y="59"/>
                    <a:pt x="10" y="59"/>
                    <a:pt x="10" y="59"/>
                  </a:cubicBezTo>
                  <a:cubicBezTo>
                    <a:pt x="11" y="64"/>
                    <a:pt x="13" y="69"/>
                    <a:pt x="16" y="73"/>
                  </a:cubicBezTo>
                  <a:cubicBezTo>
                    <a:pt x="9" y="80"/>
                    <a:pt x="9" y="80"/>
                    <a:pt x="9" y="80"/>
                  </a:cubicBezTo>
                  <a:cubicBezTo>
                    <a:pt x="21" y="93"/>
                    <a:pt x="21" y="93"/>
                    <a:pt x="21" y="93"/>
                  </a:cubicBezTo>
                  <a:cubicBezTo>
                    <a:pt x="28" y="85"/>
                    <a:pt x="28" y="85"/>
                    <a:pt x="28" y="85"/>
                  </a:cubicBezTo>
                  <a:cubicBezTo>
                    <a:pt x="33" y="88"/>
                    <a:pt x="37" y="90"/>
                    <a:pt x="42" y="91"/>
                  </a:cubicBezTo>
                  <a:cubicBezTo>
                    <a:pt x="42" y="101"/>
                    <a:pt x="42" y="101"/>
                    <a:pt x="42" y="101"/>
                  </a:cubicBezTo>
                  <a:cubicBezTo>
                    <a:pt x="60" y="101"/>
                    <a:pt x="60" y="101"/>
                    <a:pt x="60" y="101"/>
                  </a:cubicBezTo>
                  <a:cubicBezTo>
                    <a:pt x="60" y="91"/>
                    <a:pt x="60" y="91"/>
                    <a:pt x="60" y="91"/>
                  </a:cubicBezTo>
                  <a:cubicBezTo>
                    <a:pt x="65" y="90"/>
                    <a:pt x="69" y="88"/>
                    <a:pt x="73" y="85"/>
                  </a:cubicBezTo>
                  <a:cubicBezTo>
                    <a:pt x="80" y="93"/>
                    <a:pt x="80" y="93"/>
                    <a:pt x="80" y="93"/>
                  </a:cubicBezTo>
                  <a:cubicBezTo>
                    <a:pt x="93" y="80"/>
                    <a:pt x="93" y="80"/>
                    <a:pt x="93" y="80"/>
                  </a:cubicBezTo>
                  <a:cubicBezTo>
                    <a:pt x="86" y="73"/>
                    <a:pt x="86" y="73"/>
                    <a:pt x="86" y="73"/>
                  </a:cubicBezTo>
                  <a:cubicBezTo>
                    <a:pt x="88" y="69"/>
                    <a:pt x="90" y="64"/>
                    <a:pt x="91" y="59"/>
                  </a:cubicBezTo>
                  <a:lnTo>
                    <a:pt x="102" y="59"/>
                  </a:lnTo>
                  <a:close/>
                  <a:moveTo>
                    <a:pt x="81" y="52"/>
                  </a:moveTo>
                  <a:cubicBezTo>
                    <a:pt x="81" y="52"/>
                    <a:pt x="81" y="52"/>
                    <a:pt x="81" y="52"/>
                  </a:cubicBezTo>
                  <a:cubicBezTo>
                    <a:pt x="81" y="53"/>
                    <a:pt x="80" y="53"/>
                    <a:pt x="80" y="53"/>
                  </a:cubicBezTo>
                  <a:cubicBezTo>
                    <a:pt x="80" y="53"/>
                    <a:pt x="80" y="53"/>
                    <a:pt x="80" y="54"/>
                  </a:cubicBezTo>
                  <a:cubicBezTo>
                    <a:pt x="80" y="54"/>
                    <a:pt x="80" y="55"/>
                    <a:pt x="80" y="55"/>
                  </a:cubicBezTo>
                  <a:cubicBezTo>
                    <a:pt x="80" y="55"/>
                    <a:pt x="80" y="55"/>
                    <a:pt x="80" y="55"/>
                  </a:cubicBezTo>
                  <a:cubicBezTo>
                    <a:pt x="80" y="55"/>
                    <a:pt x="80" y="56"/>
                    <a:pt x="80" y="56"/>
                  </a:cubicBezTo>
                  <a:cubicBezTo>
                    <a:pt x="80" y="56"/>
                    <a:pt x="80" y="57"/>
                    <a:pt x="80" y="57"/>
                  </a:cubicBezTo>
                  <a:cubicBezTo>
                    <a:pt x="80" y="57"/>
                    <a:pt x="80" y="57"/>
                    <a:pt x="80" y="58"/>
                  </a:cubicBezTo>
                  <a:cubicBezTo>
                    <a:pt x="80" y="58"/>
                    <a:pt x="80" y="58"/>
                    <a:pt x="80" y="58"/>
                  </a:cubicBezTo>
                  <a:cubicBezTo>
                    <a:pt x="79" y="60"/>
                    <a:pt x="78" y="62"/>
                    <a:pt x="77" y="64"/>
                  </a:cubicBezTo>
                  <a:cubicBezTo>
                    <a:pt x="77" y="65"/>
                    <a:pt x="77" y="65"/>
                    <a:pt x="77" y="65"/>
                  </a:cubicBezTo>
                  <a:cubicBezTo>
                    <a:pt x="77" y="65"/>
                    <a:pt x="77" y="65"/>
                    <a:pt x="77" y="65"/>
                  </a:cubicBezTo>
                  <a:cubicBezTo>
                    <a:pt x="76" y="66"/>
                    <a:pt x="76" y="66"/>
                    <a:pt x="76" y="66"/>
                  </a:cubicBezTo>
                  <a:cubicBezTo>
                    <a:pt x="76" y="66"/>
                    <a:pt x="76" y="66"/>
                    <a:pt x="76" y="66"/>
                  </a:cubicBezTo>
                  <a:cubicBezTo>
                    <a:pt x="75" y="67"/>
                    <a:pt x="75" y="68"/>
                    <a:pt x="74" y="69"/>
                  </a:cubicBezTo>
                  <a:cubicBezTo>
                    <a:pt x="74" y="69"/>
                    <a:pt x="74" y="69"/>
                    <a:pt x="74" y="69"/>
                  </a:cubicBezTo>
                  <a:cubicBezTo>
                    <a:pt x="74" y="69"/>
                    <a:pt x="74" y="70"/>
                    <a:pt x="73" y="70"/>
                  </a:cubicBezTo>
                  <a:cubicBezTo>
                    <a:pt x="73" y="70"/>
                    <a:pt x="73" y="70"/>
                    <a:pt x="73" y="70"/>
                  </a:cubicBezTo>
                  <a:cubicBezTo>
                    <a:pt x="72" y="71"/>
                    <a:pt x="71" y="72"/>
                    <a:pt x="70" y="73"/>
                  </a:cubicBezTo>
                  <a:cubicBezTo>
                    <a:pt x="70" y="73"/>
                    <a:pt x="70" y="73"/>
                    <a:pt x="70" y="73"/>
                  </a:cubicBezTo>
                  <a:cubicBezTo>
                    <a:pt x="70" y="73"/>
                    <a:pt x="70" y="73"/>
                    <a:pt x="69" y="74"/>
                  </a:cubicBezTo>
                  <a:cubicBezTo>
                    <a:pt x="69" y="74"/>
                    <a:pt x="69" y="74"/>
                    <a:pt x="69" y="74"/>
                  </a:cubicBezTo>
                  <a:cubicBezTo>
                    <a:pt x="68" y="74"/>
                    <a:pt x="68" y="75"/>
                    <a:pt x="67" y="76"/>
                  </a:cubicBezTo>
                  <a:cubicBezTo>
                    <a:pt x="67" y="76"/>
                    <a:pt x="67" y="76"/>
                    <a:pt x="67" y="76"/>
                  </a:cubicBezTo>
                  <a:cubicBezTo>
                    <a:pt x="66" y="76"/>
                    <a:pt x="66" y="76"/>
                    <a:pt x="66" y="76"/>
                  </a:cubicBezTo>
                  <a:cubicBezTo>
                    <a:pt x="66" y="76"/>
                    <a:pt x="66" y="76"/>
                    <a:pt x="66" y="76"/>
                  </a:cubicBezTo>
                  <a:cubicBezTo>
                    <a:pt x="65" y="76"/>
                    <a:pt x="65" y="77"/>
                    <a:pt x="65" y="77"/>
                  </a:cubicBezTo>
                  <a:cubicBezTo>
                    <a:pt x="63" y="78"/>
                    <a:pt x="61" y="78"/>
                    <a:pt x="60" y="79"/>
                  </a:cubicBezTo>
                  <a:cubicBezTo>
                    <a:pt x="60" y="79"/>
                    <a:pt x="60" y="79"/>
                    <a:pt x="60" y="79"/>
                  </a:cubicBezTo>
                  <a:cubicBezTo>
                    <a:pt x="59" y="79"/>
                    <a:pt x="59" y="79"/>
                    <a:pt x="58" y="79"/>
                  </a:cubicBezTo>
                  <a:cubicBezTo>
                    <a:pt x="58" y="79"/>
                    <a:pt x="58" y="79"/>
                    <a:pt x="58" y="79"/>
                  </a:cubicBezTo>
                  <a:cubicBezTo>
                    <a:pt x="58" y="79"/>
                    <a:pt x="57" y="79"/>
                    <a:pt x="57" y="80"/>
                  </a:cubicBezTo>
                  <a:cubicBezTo>
                    <a:pt x="57" y="80"/>
                    <a:pt x="57" y="80"/>
                    <a:pt x="57" y="80"/>
                  </a:cubicBezTo>
                  <a:cubicBezTo>
                    <a:pt x="56" y="80"/>
                    <a:pt x="56" y="80"/>
                    <a:pt x="55" y="80"/>
                  </a:cubicBezTo>
                  <a:cubicBezTo>
                    <a:pt x="55" y="80"/>
                    <a:pt x="55" y="80"/>
                    <a:pt x="55" y="80"/>
                  </a:cubicBezTo>
                  <a:cubicBezTo>
                    <a:pt x="55" y="80"/>
                    <a:pt x="54" y="80"/>
                    <a:pt x="54" y="80"/>
                  </a:cubicBezTo>
                  <a:cubicBezTo>
                    <a:pt x="54" y="80"/>
                    <a:pt x="54" y="80"/>
                    <a:pt x="54" y="80"/>
                  </a:cubicBezTo>
                  <a:cubicBezTo>
                    <a:pt x="53" y="80"/>
                    <a:pt x="53" y="80"/>
                    <a:pt x="53" y="80"/>
                  </a:cubicBezTo>
                  <a:cubicBezTo>
                    <a:pt x="52" y="80"/>
                    <a:pt x="52" y="80"/>
                    <a:pt x="52" y="80"/>
                  </a:cubicBezTo>
                  <a:cubicBezTo>
                    <a:pt x="52" y="80"/>
                    <a:pt x="51" y="80"/>
                    <a:pt x="51" y="80"/>
                  </a:cubicBezTo>
                  <a:cubicBezTo>
                    <a:pt x="50" y="80"/>
                    <a:pt x="50" y="80"/>
                    <a:pt x="49" y="80"/>
                  </a:cubicBezTo>
                  <a:cubicBezTo>
                    <a:pt x="49" y="80"/>
                    <a:pt x="49" y="80"/>
                    <a:pt x="49" y="80"/>
                  </a:cubicBezTo>
                  <a:cubicBezTo>
                    <a:pt x="49" y="80"/>
                    <a:pt x="48" y="80"/>
                    <a:pt x="48" y="80"/>
                  </a:cubicBezTo>
                  <a:cubicBezTo>
                    <a:pt x="48" y="80"/>
                    <a:pt x="48" y="80"/>
                    <a:pt x="48" y="80"/>
                  </a:cubicBezTo>
                  <a:cubicBezTo>
                    <a:pt x="47" y="80"/>
                    <a:pt x="47" y="80"/>
                    <a:pt x="46" y="80"/>
                  </a:cubicBezTo>
                  <a:cubicBezTo>
                    <a:pt x="46" y="80"/>
                    <a:pt x="46" y="80"/>
                    <a:pt x="46" y="80"/>
                  </a:cubicBezTo>
                  <a:cubicBezTo>
                    <a:pt x="46" y="80"/>
                    <a:pt x="45" y="80"/>
                    <a:pt x="45" y="80"/>
                  </a:cubicBezTo>
                  <a:cubicBezTo>
                    <a:pt x="45" y="80"/>
                    <a:pt x="45" y="80"/>
                    <a:pt x="45" y="80"/>
                  </a:cubicBezTo>
                  <a:cubicBezTo>
                    <a:pt x="44" y="79"/>
                    <a:pt x="44" y="79"/>
                    <a:pt x="44" y="79"/>
                  </a:cubicBezTo>
                  <a:cubicBezTo>
                    <a:pt x="44" y="79"/>
                    <a:pt x="43" y="79"/>
                    <a:pt x="43" y="79"/>
                  </a:cubicBezTo>
                  <a:cubicBezTo>
                    <a:pt x="43" y="79"/>
                    <a:pt x="42" y="79"/>
                    <a:pt x="42" y="79"/>
                  </a:cubicBezTo>
                  <a:cubicBezTo>
                    <a:pt x="42" y="79"/>
                    <a:pt x="42" y="79"/>
                    <a:pt x="42" y="79"/>
                  </a:cubicBezTo>
                  <a:cubicBezTo>
                    <a:pt x="40" y="78"/>
                    <a:pt x="39" y="78"/>
                    <a:pt x="37" y="77"/>
                  </a:cubicBezTo>
                  <a:cubicBezTo>
                    <a:pt x="37" y="77"/>
                    <a:pt x="36" y="76"/>
                    <a:pt x="36" y="76"/>
                  </a:cubicBezTo>
                  <a:cubicBezTo>
                    <a:pt x="36" y="76"/>
                    <a:pt x="36" y="76"/>
                    <a:pt x="36" y="76"/>
                  </a:cubicBezTo>
                  <a:cubicBezTo>
                    <a:pt x="36" y="76"/>
                    <a:pt x="35" y="76"/>
                    <a:pt x="35" y="76"/>
                  </a:cubicBezTo>
                  <a:cubicBezTo>
                    <a:pt x="35" y="76"/>
                    <a:pt x="35" y="76"/>
                    <a:pt x="35" y="76"/>
                  </a:cubicBezTo>
                  <a:cubicBezTo>
                    <a:pt x="34" y="75"/>
                    <a:pt x="33" y="74"/>
                    <a:pt x="32" y="74"/>
                  </a:cubicBezTo>
                  <a:cubicBezTo>
                    <a:pt x="32" y="74"/>
                    <a:pt x="32" y="74"/>
                    <a:pt x="32" y="74"/>
                  </a:cubicBezTo>
                  <a:cubicBezTo>
                    <a:pt x="32" y="73"/>
                    <a:pt x="32" y="73"/>
                    <a:pt x="32" y="73"/>
                  </a:cubicBezTo>
                  <a:cubicBezTo>
                    <a:pt x="31" y="73"/>
                    <a:pt x="31" y="73"/>
                    <a:pt x="31" y="73"/>
                  </a:cubicBezTo>
                  <a:cubicBezTo>
                    <a:pt x="30" y="72"/>
                    <a:pt x="29" y="71"/>
                    <a:pt x="28" y="70"/>
                  </a:cubicBezTo>
                  <a:cubicBezTo>
                    <a:pt x="28" y="70"/>
                    <a:pt x="28" y="70"/>
                    <a:pt x="28" y="70"/>
                  </a:cubicBezTo>
                  <a:cubicBezTo>
                    <a:pt x="28" y="70"/>
                    <a:pt x="28" y="69"/>
                    <a:pt x="28" y="69"/>
                  </a:cubicBezTo>
                  <a:cubicBezTo>
                    <a:pt x="28" y="69"/>
                    <a:pt x="28" y="69"/>
                    <a:pt x="28" y="69"/>
                  </a:cubicBezTo>
                  <a:cubicBezTo>
                    <a:pt x="27" y="68"/>
                    <a:pt x="26" y="67"/>
                    <a:pt x="26" y="66"/>
                  </a:cubicBezTo>
                  <a:cubicBezTo>
                    <a:pt x="26" y="66"/>
                    <a:pt x="26" y="66"/>
                    <a:pt x="26" y="66"/>
                  </a:cubicBezTo>
                  <a:cubicBezTo>
                    <a:pt x="25" y="66"/>
                    <a:pt x="25" y="66"/>
                    <a:pt x="25" y="65"/>
                  </a:cubicBezTo>
                  <a:cubicBezTo>
                    <a:pt x="25" y="65"/>
                    <a:pt x="25" y="65"/>
                    <a:pt x="25" y="65"/>
                  </a:cubicBezTo>
                  <a:cubicBezTo>
                    <a:pt x="25" y="65"/>
                    <a:pt x="25" y="65"/>
                    <a:pt x="25" y="64"/>
                  </a:cubicBezTo>
                  <a:cubicBezTo>
                    <a:pt x="23" y="62"/>
                    <a:pt x="23" y="60"/>
                    <a:pt x="22" y="58"/>
                  </a:cubicBezTo>
                  <a:cubicBezTo>
                    <a:pt x="22" y="58"/>
                    <a:pt x="22" y="58"/>
                    <a:pt x="22" y="58"/>
                  </a:cubicBezTo>
                  <a:cubicBezTo>
                    <a:pt x="22" y="57"/>
                    <a:pt x="22" y="57"/>
                    <a:pt x="22" y="57"/>
                  </a:cubicBezTo>
                  <a:cubicBezTo>
                    <a:pt x="22" y="57"/>
                    <a:pt x="22" y="56"/>
                    <a:pt x="22" y="56"/>
                  </a:cubicBezTo>
                  <a:cubicBezTo>
                    <a:pt x="22" y="56"/>
                    <a:pt x="22" y="55"/>
                    <a:pt x="21" y="55"/>
                  </a:cubicBezTo>
                  <a:cubicBezTo>
                    <a:pt x="21" y="55"/>
                    <a:pt x="21" y="55"/>
                    <a:pt x="21" y="55"/>
                  </a:cubicBezTo>
                  <a:cubicBezTo>
                    <a:pt x="21" y="55"/>
                    <a:pt x="21" y="54"/>
                    <a:pt x="21" y="54"/>
                  </a:cubicBezTo>
                  <a:cubicBezTo>
                    <a:pt x="21" y="53"/>
                    <a:pt x="21" y="53"/>
                    <a:pt x="21" y="53"/>
                  </a:cubicBezTo>
                  <a:cubicBezTo>
                    <a:pt x="21" y="53"/>
                    <a:pt x="21" y="53"/>
                    <a:pt x="21" y="52"/>
                  </a:cubicBezTo>
                  <a:cubicBezTo>
                    <a:pt x="21" y="52"/>
                    <a:pt x="21" y="52"/>
                    <a:pt x="21" y="52"/>
                  </a:cubicBezTo>
                  <a:cubicBezTo>
                    <a:pt x="21" y="51"/>
                    <a:pt x="21" y="51"/>
                    <a:pt x="21" y="50"/>
                  </a:cubicBezTo>
                  <a:cubicBezTo>
                    <a:pt x="21" y="50"/>
                    <a:pt x="21" y="50"/>
                    <a:pt x="21" y="49"/>
                  </a:cubicBezTo>
                  <a:cubicBezTo>
                    <a:pt x="21" y="49"/>
                    <a:pt x="21" y="49"/>
                    <a:pt x="21" y="49"/>
                  </a:cubicBezTo>
                  <a:cubicBezTo>
                    <a:pt x="21" y="48"/>
                    <a:pt x="21" y="48"/>
                    <a:pt x="21" y="48"/>
                  </a:cubicBezTo>
                  <a:cubicBezTo>
                    <a:pt x="21" y="48"/>
                    <a:pt x="21" y="47"/>
                    <a:pt x="21" y="47"/>
                  </a:cubicBezTo>
                  <a:cubicBezTo>
                    <a:pt x="21" y="47"/>
                    <a:pt x="21" y="46"/>
                    <a:pt x="21" y="46"/>
                  </a:cubicBezTo>
                  <a:cubicBezTo>
                    <a:pt x="21" y="46"/>
                    <a:pt x="21" y="46"/>
                    <a:pt x="21" y="46"/>
                  </a:cubicBezTo>
                  <a:cubicBezTo>
                    <a:pt x="22" y="45"/>
                    <a:pt x="22" y="45"/>
                    <a:pt x="22" y="45"/>
                  </a:cubicBezTo>
                  <a:cubicBezTo>
                    <a:pt x="22" y="44"/>
                    <a:pt x="22" y="44"/>
                    <a:pt x="22" y="44"/>
                  </a:cubicBezTo>
                  <a:cubicBezTo>
                    <a:pt x="22" y="44"/>
                    <a:pt x="22" y="44"/>
                    <a:pt x="22" y="43"/>
                  </a:cubicBezTo>
                  <a:cubicBezTo>
                    <a:pt x="22" y="43"/>
                    <a:pt x="22" y="43"/>
                    <a:pt x="22" y="43"/>
                  </a:cubicBezTo>
                  <a:cubicBezTo>
                    <a:pt x="22" y="42"/>
                    <a:pt x="22" y="42"/>
                    <a:pt x="22" y="42"/>
                  </a:cubicBezTo>
                  <a:cubicBezTo>
                    <a:pt x="22" y="42"/>
                    <a:pt x="22" y="42"/>
                    <a:pt x="22" y="42"/>
                  </a:cubicBezTo>
                  <a:cubicBezTo>
                    <a:pt x="23" y="40"/>
                    <a:pt x="24" y="38"/>
                    <a:pt x="25" y="37"/>
                  </a:cubicBezTo>
                  <a:cubicBezTo>
                    <a:pt x="25" y="36"/>
                    <a:pt x="25" y="36"/>
                    <a:pt x="25" y="36"/>
                  </a:cubicBezTo>
                  <a:cubicBezTo>
                    <a:pt x="25" y="36"/>
                    <a:pt x="25" y="36"/>
                    <a:pt x="25" y="35"/>
                  </a:cubicBezTo>
                  <a:cubicBezTo>
                    <a:pt x="25" y="35"/>
                    <a:pt x="25" y="35"/>
                    <a:pt x="26" y="35"/>
                  </a:cubicBezTo>
                  <a:cubicBezTo>
                    <a:pt x="26" y="35"/>
                    <a:pt x="26" y="35"/>
                    <a:pt x="26" y="35"/>
                  </a:cubicBezTo>
                  <a:cubicBezTo>
                    <a:pt x="26" y="34"/>
                    <a:pt x="27" y="33"/>
                    <a:pt x="28" y="32"/>
                  </a:cubicBezTo>
                  <a:cubicBezTo>
                    <a:pt x="28" y="32"/>
                    <a:pt x="28" y="32"/>
                    <a:pt x="28" y="32"/>
                  </a:cubicBezTo>
                  <a:cubicBezTo>
                    <a:pt x="28" y="32"/>
                    <a:pt x="28" y="31"/>
                    <a:pt x="28" y="31"/>
                  </a:cubicBezTo>
                  <a:cubicBezTo>
                    <a:pt x="28" y="31"/>
                    <a:pt x="28" y="31"/>
                    <a:pt x="28" y="31"/>
                  </a:cubicBezTo>
                  <a:cubicBezTo>
                    <a:pt x="29" y="30"/>
                    <a:pt x="30" y="29"/>
                    <a:pt x="31" y="28"/>
                  </a:cubicBezTo>
                  <a:cubicBezTo>
                    <a:pt x="31" y="28"/>
                    <a:pt x="31" y="28"/>
                    <a:pt x="32" y="28"/>
                  </a:cubicBezTo>
                  <a:cubicBezTo>
                    <a:pt x="32" y="28"/>
                    <a:pt x="32" y="27"/>
                    <a:pt x="32" y="27"/>
                  </a:cubicBezTo>
                  <a:cubicBezTo>
                    <a:pt x="32" y="27"/>
                    <a:pt x="32" y="27"/>
                    <a:pt x="32" y="27"/>
                  </a:cubicBezTo>
                  <a:cubicBezTo>
                    <a:pt x="33" y="26"/>
                    <a:pt x="34" y="26"/>
                    <a:pt x="35" y="25"/>
                  </a:cubicBezTo>
                  <a:cubicBezTo>
                    <a:pt x="35" y="25"/>
                    <a:pt x="35" y="25"/>
                    <a:pt x="35" y="25"/>
                  </a:cubicBezTo>
                  <a:cubicBezTo>
                    <a:pt x="35" y="25"/>
                    <a:pt x="36" y="25"/>
                    <a:pt x="36" y="25"/>
                  </a:cubicBezTo>
                  <a:cubicBezTo>
                    <a:pt x="36" y="25"/>
                    <a:pt x="36" y="25"/>
                    <a:pt x="36" y="25"/>
                  </a:cubicBezTo>
                  <a:cubicBezTo>
                    <a:pt x="36" y="24"/>
                    <a:pt x="37" y="24"/>
                    <a:pt x="37" y="24"/>
                  </a:cubicBezTo>
                  <a:cubicBezTo>
                    <a:pt x="39" y="23"/>
                    <a:pt x="40" y="23"/>
                    <a:pt x="42" y="22"/>
                  </a:cubicBezTo>
                  <a:cubicBezTo>
                    <a:pt x="42" y="22"/>
                    <a:pt x="42" y="22"/>
                    <a:pt x="42" y="22"/>
                  </a:cubicBezTo>
                  <a:cubicBezTo>
                    <a:pt x="42" y="22"/>
                    <a:pt x="43" y="22"/>
                    <a:pt x="43" y="22"/>
                  </a:cubicBezTo>
                  <a:cubicBezTo>
                    <a:pt x="43" y="22"/>
                    <a:pt x="44" y="22"/>
                    <a:pt x="44" y="22"/>
                  </a:cubicBezTo>
                  <a:cubicBezTo>
                    <a:pt x="44" y="21"/>
                    <a:pt x="44" y="21"/>
                    <a:pt x="45" y="21"/>
                  </a:cubicBezTo>
                  <a:cubicBezTo>
                    <a:pt x="45" y="21"/>
                    <a:pt x="45" y="21"/>
                    <a:pt x="45" y="21"/>
                  </a:cubicBezTo>
                  <a:cubicBezTo>
                    <a:pt x="45" y="21"/>
                    <a:pt x="46" y="21"/>
                    <a:pt x="46" y="21"/>
                  </a:cubicBezTo>
                  <a:cubicBezTo>
                    <a:pt x="46" y="21"/>
                    <a:pt x="46" y="21"/>
                    <a:pt x="46" y="21"/>
                  </a:cubicBezTo>
                  <a:cubicBezTo>
                    <a:pt x="47" y="21"/>
                    <a:pt x="47" y="21"/>
                    <a:pt x="48" y="21"/>
                  </a:cubicBezTo>
                  <a:cubicBezTo>
                    <a:pt x="48" y="21"/>
                    <a:pt x="48" y="21"/>
                    <a:pt x="48" y="21"/>
                  </a:cubicBezTo>
                  <a:cubicBezTo>
                    <a:pt x="48" y="21"/>
                    <a:pt x="49" y="21"/>
                    <a:pt x="49" y="21"/>
                  </a:cubicBezTo>
                  <a:cubicBezTo>
                    <a:pt x="49" y="21"/>
                    <a:pt x="49" y="21"/>
                    <a:pt x="49" y="21"/>
                  </a:cubicBezTo>
                  <a:cubicBezTo>
                    <a:pt x="50" y="21"/>
                    <a:pt x="50" y="21"/>
                    <a:pt x="51" y="21"/>
                  </a:cubicBezTo>
                  <a:cubicBezTo>
                    <a:pt x="51" y="21"/>
                    <a:pt x="52" y="21"/>
                    <a:pt x="52" y="21"/>
                  </a:cubicBezTo>
                  <a:cubicBezTo>
                    <a:pt x="52" y="21"/>
                    <a:pt x="52" y="21"/>
                    <a:pt x="53" y="21"/>
                  </a:cubicBezTo>
                  <a:cubicBezTo>
                    <a:pt x="53" y="21"/>
                    <a:pt x="53" y="21"/>
                    <a:pt x="54" y="21"/>
                  </a:cubicBezTo>
                  <a:cubicBezTo>
                    <a:pt x="54" y="21"/>
                    <a:pt x="54" y="21"/>
                    <a:pt x="54" y="21"/>
                  </a:cubicBezTo>
                  <a:cubicBezTo>
                    <a:pt x="54" y="21"/>
                    <a:pt x="55" y="21"/>
                    <a:pt x="55" y="21"/>
                  </a:cubicBezTo>
                  <a:cubicBezTo>
                    <a:pt x="55" y="21"/>
                    <a:pt x="55" y="21"/>
                    <a:pt x="56" y="21"/>
                  </a:cubicBezTo>
                  <a:cubicBezTo>
                    <a:pt x="56" y="21"/>
                    <a:pt x="56" y="21"/>
                    <a:pt x="57" y="21"/>
                  </a:cubicBezTo>
                  <a:cubicBezTo>
                    <a:pt x="57" y="21"/>
                    <a:pt x="57" y="21"/>
                    <a:pt x="57" y="21"/>
                  </a:cubicBezTo>
                  <a:cubicBezTo>
                    <a:pt x="57" y="21"/>
                    <a:pt x="58" y="21"/>
                    <a:pt x="58" y="22"/>
                  </a:cubicBezTo>
                  <a:cubicBezTo>
                    <a:pt x="58" y="22"/>
                    <a:pt x="58" y="22"/>
                    <a:pt x="58" y="22"/>
                  </a:cubicBezTo>
                  <a:cubicBezTo>
                    <a:pt x="59" y="22"/>
                    <a:pt x="59" y="22"/>
                    <a:pt x="60" y="22"/>
                  </a:cubicBezTo>
                  <a:cubicBezTo>
                    <a:pt x="60" y="22"/>
                    <a:pt x="60" y="22"/>
                    <a:pt x="60" y="22"/>
                  </a:cubicBezTo>
                  <a:cubicBezTo>
                    <a:pt x="61" y="23"/>
                    <a:pt x="63" y="23"/>
                    <a:pt x="65" y="24"/>
                  </a:cubicBezTo>
                  <a:cubicBezTo>
                    <a:pt x="65" y="24"/>
                    <a:pt x="65" y="24"/>
                    <a:pt x="66" y="25"/>
                  </a:cubicBezTo>
                  <a:cubicBezTo>
                    <a:pt x="66" y="25"/>
                    <a:pt x="66" y="25"/>
                    <a:pt x="66" y="25"/>
                  </a:cubicBezTo>
                  <a:cubicBezTo>
                    <a:pt x="66" y="25"/>
                    <a:pt x="66" y="25"/>
                    <a:pt x="67" y="25"/>
                  </a:cubicBezTo>
                  <a:cubicBezTo>
                    <a:pt x="67" y="25"/>
                    <a:pt x="67" y="25"/>
                    <a:pt x="67" y="25"/>
                  </a:cubicBezTo>
                  <a:cubicBezTo>
                    <a:pt x="68" y="26"/>
                    <a:pt x="68" y="26"/>
                    <a:pt x="69" y="27"/>
                  </a:cubicBezTo>
                  <a:cubicBezTo>
                    <a:pt x="69" y="27"/>
                    <a:pt x="69" y="27"/>
                    <a:pt x="69" y="27"/>
                  </a:cubicBezTo>
                  <a:cubicBezTo>
                    <a:pt x="70" y="27"/>
                    <a:pt x="70" y="28"/>
                    <a:pt x="70" y="28"/>
                  </a:cubicBezTo>
                  <a:cubicBezTo>
                    <a:pt x="70" y="28"/>
                    <a:pt x="70" y="28"/>
                    <a:pt x="70" y="28"/>
                  </a:cubicBezTo>
                  <a:cubicBezTo>
                    <a:pt x="71" y="29"/>
                    <a:pt x="72" y="30"/>
                    <a:pt x="73" y="31"/>
                  </a:cubicBezTo>
                  <a:cubicBezTo>
                    <a:pt x="73" y="31"/>
                    <a:pt x="73" y="31"/>
                    <a:pt x="73" y="31"/>
                  </a:cubicBezTo>
                  <a:cubicBezTo>
                    <a:pt x="74" y="31"/>
                    <a:pt x="74" y="32"/>
                    <a:pt x="74" y="32"/>
                  </a:cubicBezTo>
                  <a:cubicBezTo>
                    <a:pt x="74" y="32"/>
                    <a:pt x="74" y="32"/>
                    <a:pt x="74" y="32"/>
                  </a:cubicBezTo>
                  <a:cubicBezTo>
                    <a:pt x="75" y="33"/>
                    <a:pt x="75" y="34"/>
                    <a:pt x="76" y="35"/>
                  </a:cubicBezTo>
                  <a:cubicBezTo>
                    <a:pt x="76" y="35"/>
                    <a:pt x="76" y="35"/>
                    <a:pt x="76" y="35"/>
                  </a:cubicBezTo>
                  <a:cubicBezTo>
                    <a:pt x="76" y="35"/>
                    <a:pt x="76" y="35"/>
                    <a:pt x="77" y="35"/>
                  </a:cubicBezTo>
                  <a:cubicBezTo>
                    <a:pt x="77" y="36"/>
                    <a:pt x="77" y="36"/>
                    <a:pt x="77" y="36"/>
                  </a:cubicBezTo>
                  <a:cubicBezTo>
                    <a:pt x="77" y="36"/>
                    <a:pt x="77" y="36"/>
                    <a:pt x="77" y="37"/>
                  </a:cubicBezTo>
                  <a:cubicBezTo>
                    <a:pt x="78" y="38"/>
                    <a:pt x="79" y="40"/>
                    <a:pt x="79" y="42"/>
                  </a:cubicBezTo>
                  <a:cubicBezTo>
                    <a:pt x="79" y="42"/>
                    <a:pt x="79" y="42"/>
                    <a:pt x="79" y="42"/>
                  </a:cubicBezTo>
                  <a:cubicBezTo>
                    <a:pt x="79" y="42"/>
                    <a:pt x="80" y="42"/>
                    <a:pt x="80" y="43"/>
                  </a:cubicBezTo>
                  <a:cubicBezTo>
                    <a:pt x="80" y="43"/>
                    <a:pt x="80" y="43"/>
                    <a:pt x="80" y="43"/>
                  </a:cubicBezTo>
                  <a:cubicBezTo>
                    <a:pt x="80" y="44"/>
                    <a:pt x="80" y="44"/>
                    <a:pt x="80" y="44"/>
                  </a:cubicBezTo>
                  <a:cubicBezTo>
                    <a:pt x="80" y="44"/>
                    <a:pt x="80" y="44"/>
                    <a:pt x="80" y="45"/>
                  </a:cubicBezTo>
                  <a:cubicBezTo>
                    <a:pt x="80" y="45"/>
                    <a:pt x="80" y="45"/>
                    <a:pt x="80" y="46"/>
                  </a:cubicBezTo>
                  <a:cubicBezTo>
                    <a:pt x="80" y="46"/>
                    <a:pt x="80" y="46"/>
                    <a:pt x="80" y="46"/>
                  </a:cubicBezTo>
                  <a:cubicBezTo>
                    <a:pt x="80" y="46"/>
                    <a:pt x="80" y="47"/>
                    <a:pt x="80" y="47"/>
                  </a:cubicBezTo>
                  <a:cubicBezTo>
                    <a:pt x="80" y="47"/>
                    <a:pt x="80" y="48"/>
                    <a:pt x="80" y="48"/>
                  </a:cubicBezTo>
                  <a:cubicBezTo>
                    <a:pt x="80" y="48"/>
                    <a:pt x="81" y="48"/>
                    <a:pt x="81" y="49"/>
                  </a:cubicBezTo>
                  <a:cubicBezTo>
                    <a:pt x="81" y="49"/>
                    <a:pt x="81" y="49"/>
                    <a:pt x="81" y="49"/>
                  </a:cubicBezTo>
                  <a:cubicBezTo>
                    <a:pt x="81" y="50"/>
                    <a:pt x="81" y="50"/>
                    <a:pt x="81" y="50"/>
                  </a:cubicBezTo>
                  <a:cubicBezTo>
                    <a:pt x="81" y="51"/>
                    <a:pt x="81" y="51"/>
                    <a:pt x="81"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5" name="Freeform 82"/>
            <p:cNvSpPr>
              <a:spLocks noEditPoints="1"/>
            </p:cNvSpPr>
            <p:nvPr/>
          </p:nvSpPr>
          <p:spPr bwMode="auto">
            <a:xfrm>
              <a:off x="3719514" y="1196976"/>
              <a:ext cx="123825" cy="122238"/>
            </a:xfrm>
            <a:custGeom>
              <a:avLst/>
              <a:gdLst>
                <a:gd name="T0" fmla="*/ 85 w 101"/>
                <a:gd name="T1" fmla="*/ 28 h 101"/>
                <a:gd name="T2" fmla="*/ 59 w 101"/>
                <a:gd name="T3" fmla="*/ 10 h 101"/>
                <a:gd name="T4" fmla="*/ 28 w 101"/>
                <a:gd name="T5" fmla="*/ 16 h 101"/>
                <a:gd name="T6" fmla="*/ 10 w 101"/>
                <a:gd name="T7" fmla="*/ 42 h 101"/>
                <a:gd name="T8" fmla="*/ 16 w 101"/>
                <a:gd name="T9" fmla="*/ 73 h 101"/>
                <a:gd name="T10" fmla="*/ 42 w 101"/>
                <a:gd name="T11" fmla="*/ 91 h 101"/>
                <a:gd name="T12" fmla="*/ 73 w 101"/>
                <a:gd name="T13" fmla="*/ 85 h 101"/>
                <a:gd name="T14" fmla="*/ 91 w 101"/>
                <a:gd name="T15" fmla="*/ 59 h 101"/>
                <a:gd name="T16" fmla="*/ 80 w 101"/>
                <a:gd name="T17" fmla="*/ 53 h 101"/>
                <a:gd name="T18" fmla="*/ 80 w 101"/>
                <a:gd name="T19" fmla="*/ 56 h 101"/>
                <a:gd name="T20" fmla="*/ 77 w 101"/>
                <a:gd name="T21" fmla="*/ 64 h 101"/>
                <a:gd name="T22" fmla="*/ 76 w 101"/>
                <a:gd name="T23" fmla="*/ 66 h 101"/>
                <a:gd name="T24" fmla="*/ 73 w 101"/>
                <a:gd name="T25" fmla="*/ 70 h 101"/>
                <a:gd name="T26" fmla="*/ 69 w 101"/>
                <a:gd name="T27" fmla="*/ 74 h 101"/>
                <a:gd name="T28" fmla="*/ 65 w 101"/>
                <a:gd name="T29" fmla="*/ 76 h 101"/>
                <a:gd name="T30" fmla="*/ 58 w 101"/>
                <a:gd name="T31" fmla="*/ 79 h 101"/>
                <a:gd name="T32" fmla="*/ 55 w 101"/>
                <a:gd name="T33" fmla="*/ 80 h 101"/>
                <a:gd name="T34" fmla="*/ 52 w 101"/>
                <a:gd name="T35" fmla="*/ 80 h 101"/>
                <a:gd name="T36" fmla="*/ 49 w 101"/>
                <a:gd name="T37" fmla="*/ 80 h 101"/>
                <a:gd name="T38" fmla="*/ 46 w 101"/>
                <a:gd name="T39" fmla="*/ 80 h 101"/>
                <a:gd name="T40" fmla="*/ 43 w 101"/>
                <a:gd name="T41" fmla="*/ 79 h 101"/>
                <a:gd name="T42" fmla="*/ 36 w 101"/>
                <a:gd name="T43" fmla="*/ 76 h 101"/>
                <a:gd name="T44" fmla="*/ 32 w 101"/>
                <a:gd name="T45" fmla="*/ 74 h 101"/>
                <a:gd name="T46" fmla="*/ 28 w 101"/>
                <a:gd name="T47" fmla="*/ 70 h 101"/>
                <a:gd name="T48" fmla="*/ 25 w 101"/>
                <a:gd name="T49" fmla="*/ 66 h 101"/>
                <a:gd name="T50" fmla="*/ 24 w 101"/>
                <a:gd name="T51" fmla="*/ 64 h 101"/>
                <a:gd name="T52" fmla="*/ 21 w 101"/>
                <a:gd name="T53" fmla="*/ 56 h 101"/>
                <a:gd name="T54" fmla="*/ 21 w 101"/>
                <a:gd name="T55" fmla="*/ 53 h 101"/>
                <a:gd name="T56" fmla="*/ 21 w 101"/>
                <a:gd name="T57" fmla="*/ 49 h 101"/>
                <a:gd name="T58" fmla="*/ 21 w 101"/>
                <a:gd name="T59" fmla="*/ 46 h 101"/>
                <a:gd name="T60" fmla="*/ 22 w 101"/>
                <a:gd name="T61" fmla="*/ 43 h 101"/>
                <a:gd name="T62" fmla="*/ 24 w 101"/>
                <a:gd name="T63" fmla="*/ 37 h 101"/>
                <a:gd name="T64" fmla="*/ 25 w 101"/>
                <a:gd name="T65" fmla="*/ 35 h 101"/>
                <a:gd name="T66" fmla="*/ 28 w 101"/>
                <a:gd name="T67" fmla="*/ 31 h 101"/>
                <a:gd name="T68" fmla="*/ 32 w 101"/>
                <a:gd name="T69" fmla="*/ 27 h 101"/>
                <a:gd name="T70" fmla="*/ 36 w 101"/>
                <a:gd name="T71" fmla="*/ 25 h 101"/>
                <a:gd name="T72" fmla="*/ 43 w 101"/>
                <a:gd name="T73" fmla="*/ 22 h 101"/>
                <a:gd name="T74" fmla="*/ 46 w 101"/>
                <a:gd name="T75" fmla="*/ 21 h 101"/>
                <a:gd name="T76" fmla="*/ 49 w 101"/>
                <a:gd name="T77" fmla="*/ 21 h 101"/>
                <a:gd name="T78" fmla="*/ 52 w 101"/>
                <a:gd name="T79" fmla="*/ 21 h 101"/>
                <a:gd name="T80" fmla="*/ 55 w 101"/>
                <a:gd name="T81" fmla="*/ 21 h 101"/>
                <a:gd name="T82" fmla="*/ 58 w 101"/>
                <a:gd name="T83" fmla="*/ 22 h 101"/>
                <a:gd name="T84" fmla="*/ 65 w 101"/>
                <a:gd name="T85" fmla="*/ 25 h 101"/>
                <a:gd name="T86" fmla="*/ 69 w 101"/>
                <a:gd name="T87" fmla="*/ 27 h 101"/>
                <a:gd name="T88" fmla="*/ 73 w 101"/>
                <a:gd name="T89" fmla="*/ 31 h 101"/>
                <a:gd name="T90" fmla="*/ 76 w 101"/>
                <a:gd name="T91" fmla="*/ 35 h 101"/>
                <a:gd name="T92" fmla="*/ 77 w 101"/>
                <a:gd name="T93" fmla="*/ 37 h 101"/>
                <a:gd name="T94" fmla="*/ 79 w 101"/>
                <a:gd name="T95" fmla="*/ 43 h 101"/>
                <a:gd name="T96" fmla="*/ 80 w 101"/>
                <a:gd name="T97" fmla="*/ 46 h 101"/>
                <a:gd name="T98" fmla="*/ 80 w 101"/>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101" y="59"/>
                  </a:moveTo>
                  <a:cubicBezTo>
                    <a:pt x="101" y="42"/>
                    <a:pt x="101" y="42"/>
                    <a:pt x="101" y="42"/>
                  </a:cubicBezTo>
                  <a:cubicBezTo>
                    <a:pt x="91" y="42"/>
                    <a:pt x="91" y="42"/>
                    <a:pt x="91" y="42"/>
                  </a:cubicBezTo>
                  <a:cubicBezTo>
                    <a:pt x="90" y="37"/>
                    <a:pt x="88" y="32"/>
                    <a:pt x="85" y="28"/>
                  </a:cubicBezTo>
                  <a:cubicBezTo>
                    <a:pt x="92" y="21"/>
                    <a:pt x="92" y="21"/>
                    <a:pt x="92" y="21"/>
                  </a:cubicBezTo>
                  <a:cubicBezTo>
                    <a:pt x="80" y="8"/>
                    <a:pt x="80" y="8"/>
                    <a:pt x="80" y="8"/>
                  </a:cubicBezTo>
                  <a:cubicBezTo>
                    <a:pt x="73" y="16"/>
                    <a:pt x="73" y="16"/>
                    <a:pt x="73" y="16"/>
                  </a:cubicBezTo>
                  <a:cubicBezTo>
                    <a:pt x="69" y="13"/>
                    <a:pt x="64" y="11"/>
                    <a:pt x="59" y="10"/>
                  </a:cubicBezTo>
                  <a:cubicBezTo>
                    <a:pt x="59" y="0"/>
                    <a:pt x="59" y="0"/>
                    <a:pt x="59" y="0"/>
                  </a:cubicBezTo>
                  <a:cubicBezTo>
                    <a:pt x="42" y="0"/>
                    <a:pt x="42" y="0"/>
                    <a:pt x="42" y="0"/>
                  </a:cubicBezTo>
                  <a:cubicBezTo>
                    <a:pt x="42" y="10"/>
                    <a:pt x="42" y="10"/>
                    <a:pt x="42" y="10"/>
                  </a:cubicBezTo>
                  <a:cubicBezTo>
                    <a:pt x="37" y="11"/>
                    <a:pt x="32" y="13"/>
                    <a:pt x="28" y="16"/>
                  </a:cubicBezTo>
                  <a:cubicBezTo>
                    <a:pt x="21" y="8"/>
                    <a:pt x="21" y="8"/>
                    <a:pt x="21" y="8"/>
                  </a:cubicBezTo>
                  <a:cubicBezTo>
                    <a:pt x="8" y="21"/>
                    <a:pt x="8" y="21"/>
                    <a:pt x="8" y="21"/>
                  </a:cubicBezTo>
                  <a:cubicBezTo>
                    <a:pt x="16" y="28"/>
                    <a:pt x="16" y="28"/>
                    <a:pt x="16" y="28"/>
                  </a:cubicBezTo>
                  <a:cubicBezTo>
                    <a:pt x="13" y="32"/>
                    <a:pt x="11" y="37"/>
                    <a:pt x="10" y="42"/>
                  </a:cubicBezTo>
                  <a:cubicBezTo>
                    <a:pt x="0" y="42"/>
                    <a:pt x="0" y="42"/>
                    <a:pt x="0" y="42"/>
                  </a:cubicBezTo>
                  <a:cubicBezTo>
                    <a:pt x="0" y="59"/>
                    <a:pt x="0" y="59"/>
                    <a:pt x="0" y="59"/>
                  </a:cubicBezTo>
                  <a:cubicBezTo>
                    <a:pt x="10" y="59"/>
                    <a:pt x="10" y="59"/>
                    <a:pt x="10" y="59"/>
                  </a:cubicBezTo>
                  <a:cubicBezTo>
                    <a:pt x="11" y="64"/>
                    <a:pt x="13" y="69"/>
                    <a:pt x="16" y="73"/>
                  </a:cubicBezTo>
                  <a:cubicBezTo>
                    <a:pt x="8" y="80"/>
                    <a:pt x="8" y="80"/>
                    <a:pt x="8" y="80"/>
                  </a:cubicBezTo>
                  <a:cubicBezTo>
                    <a:pt x="21" y="93"/>
                    <a:pt x="21" y="93"/>
                    <a:pt x="21" y="93"/>
                  </a:cubicBezTo>
                  <a:cubicBezTo>
                    <a:pt x="28" y="85"/>
                    <a:pt x="28" y="85"/>
                    <a:pt x="28" y="85"/>
                  </a:cubicBezTo>
                  <a:cubicBezTo>
                    <a:pt x="32" y="88"/>
                    <a:pt x="37" y="90"/>
                    <a:pt x="42" y="91"/>
                  </a:cubicBezTo>
                  <a:cubicBezTo>
                    <a:pt x="42" y="101"/>
                    <a:pt x="42" y="101"/>
                    <a:pt x="42" y="101"/>
                  </a:cubicBezTo>
                  <a:cubicBezTo>
                    <a:pt x="59" y="101"/>
                    <a:pt x="59" y="101"/>
                    <a:pt x="59" y="101"/>
                  </a:cubicBezTo>
                  <a:cubicBezTo>
                    <a:pt x="59" y="91"/>
                    <a:pt x="59" y="91"/>
                    <a:pt x="59" y="91"/>
                  </a:cubicBezTo>
                  <a:cubicBezTo>
                    <a:pt x="64" y="90"/>
                    <a:pt x="69" y="88"/>
                    <a:pt x="73" y="85"/>
                  </a:cubicBezTo>
                  <a:cubicBezTo>
                    <a:pt x="80" y="93"/>
                    <a:pt x="80" y="93"/>
                    <a:pt x="80" y="93"/>
                  </a:cubicBezTo>
                  <a:cubicBezTo>
                    <a:pt x="92" y="80"/>
                    <a:pt x="92" y="80"/>
                    <a:pt x="92" y="80"/>
                  </a:cubicBezTo>
                  <a:cubicBezTo>
                    <a:pt x="85" y="73"/>
                    <a:pt x="85" y="73"/>
                    <a:pt x="85" y="73"/>
                  </a:cubicBezTo>
                  <a:cubicBezTo>
                    <a:pt x="88" y="69"/>
                    <a:pt x="90" y="64"/>
                    <a:pt x="91" y="59"/>
                  </a:cubicBezTo>
                  <a:lnTo>
                    <a:pt x="101" y="59"/>
                  </a:lnTo>
                  <a:close/>
                  <a:moveTo>
                    <a:pt x="80" y="52"/>
                  </a:moveTo>
                  <a:cubicBezTo>
                    <a:pt x="80" y="52"/>
                    <a:pt x="80" y="52"/>
                    <a:pt x="80" y="52"/>
                  </a:cubicBezTo>
                  <a:cubicBezTo>
                    <a:pt x="80" y="53"/>
                    <a:pt x="80" y="53"/>
                    <a:pt x="80" y="53"/>
                  </a:cubicBezTo>
                  <a:cubicBezTo>
                    <a:pt x="80" y="53"/>
                    <a:pt x="80" y="54"/>
                    <a:pt x="80" y="54"/>
                  </a:cubicBezTo>
                  <a:cubicBezTo>
                    <a:pt x="80" y="54"/>
                    <a:pt x="80" y="55"/>
                    <a:pt x="80" y="55"/>
                  </a:cubicBezTo>
                  <a:cubicBezTo>
                    <a:pt x="80" y="55"/>
                    <a:pt x="80" y="55"/>
                    <a:pt x="80" y="55"/>
                  </a:cubicBezTo>
                  <a:cubicBezTo>
                    <a:pt x="80" y="56"/>
                    <a:pt x="80" y="56"/>
                    <a:pt x="80" y="56"/>
                  </a:cubicBezTo>
                  <a:cubicBezTo>
                    <a:pt x="80" y="56"/>
                    <a:pt x="80" y="57"/>
                    <a:pt x="79" y="57"/>
                  </a:cubicBezTo>
                  <a:cubicBezTo>
                    <a:pt x="79" y="57"/>
                    <a:pt x="79" y="57"/>
                    <a:pt x="79" y="58"/>
                  </a:cubicBezTo>
                  <a:cubicBezTo>
                    <a:pt x="79" y="58"/>
                    <a:pt x="79" y="58"/>
                    <a:pt x="79" y="58"/>
                  </a:cubicBezTo>
                  <a:cubicBezTo>
                    <a:pt x="79" y="60"/>
                    <a:pt x="78" y="62"/>
                    <a:pt x="77" y="64"/>
                  </a:cubicBezTo>
                  <a:cubicBezTo>
                    <a:pt x="77" y="65"/>
                    <a:pt x="76" y="65"/>
                    <a:pt x="76" y="65"/>
                  </a:cubicBezTo>
                  <a:cubicBezTo>
                    <a:pt x="76" y="65"/>
                    <a:pt x="76" y="65"/>
                    <a:pt x="76" y="65"/>
                  </a:cubicBezTo>
                  <a:cubicBezTo>
                    <a:pt x="76" y="66"/>
                    <a:pt x="76" y="66"/>
                    <a:pt x="76" y="66"/>
                  </a:cubicBezTo>
                  <a:cubicBezTo>
                    <a:pt x="76" y="66"/>
                    <a:pt x="76" y="66"/>
                    <a:pt x="76" y="66"/>
                  </a:cubicBezTo>
                  <a:cubicBezTo>
                    <a:pt x="75" y="67"/>
                    <a:pt x="74" y="68"/>
                    <a:pt x="74" y="69"/>
                  </a:cubicBezTo>
                  <a:cubicBezTo>
                    <a:pt x="74" y="69"/>
                    <a:pt x="74" y="69"/>
                    <a:pt x="74" y="69"/>
                  </a:cubicBezTo>
                  <a:cubicBezTo>
                    <a:pt x="73" y="69"/>
                    <a:pt x="73" y="70"/>
                    <a:pt x="73" y="70"/>
                  </a:cubicBezTo>
                  <a:cubicBezTo>
                    <a:pt x="73" y="70"/>
                    <a:pt x="73" y="70"/>
                    <a:pt x="73" y="70"/>
                  </a:cubicBezTo>
                  <a:cubicBezTo>
                    <a:pt x="72" y="71"/>
                    <a:pt x="71" y="72"/>
                    <a:pt x="70" y="73"/>
                  </a:cubicBezTo>
                  <a:cubicBezTo>
                    <a:pt x="70" y="73"/>
                    <a:pt x="70" y="73"/>
                    <a:pt x="70" y="73"/>
                  </a:cubicBezTo>
                  <a:cubicBezTo>
                    <a:pt x="69" y="73"/>
                    <a:pt x="69" y="74"/>
                    <a:pt x="69" y="74"/>
                  </a:cubicBezTo>
                  <a:cubicBezTo>
                    <a:pt x="69" y="74"/>
                    <a:pt x="69" y="74"/>
                    <a:pt x="69" y="74"/>
                  </a:cubicBezTo>
                  <a:cubicBezTo>
                    <a:pt x="68" y="74"/>
                    <a:pt x="67" y="75"/>
                    <a:pt x="66" y="76"/>
                  </a:cubicBezTo>
                  <a:cubicBezTo>
                    <a:pt x="66" y="76"/>
                    <a:pt x="66" y="76"/>
                    <a:pt x="66" y="76"/>
                  </a:cubicBezTo>
                  <a:cubicBezTo>
                    <a:pt x="66" y="76"/>
                    <a:pt x="66" y="76"/>
                    <a:pt x="65" y="76"/>
                  </a:cubicBezTo>
                  <a:cubicBezTo>
                    <a:pt x="65" y="76"/>
                    <a:pt x="65" y="76"/>
                    <a:pt x="65" y="76"/>
                  </a:cubicBezTo>
                  <a:cubicBezTo>
                    <a:pt x="65" y="77"/>
                    <a:pt x="65" y="77"/>
                    <a:pt x="64" y="77"/>
                  </a:cubicBezTo>
                  <a:cubicBezTo>
                    <a:pt x="63" y="78"/>
                    <a:pt x="61" y="78"/>
                    <a:pt x="59" y="79"/>
                  </a:cubicBezTo>
                  <a:cubicBezTo>
                    <a:pt x="59" y="79"/>
                    <a:pt x="59" y="79"/>
                    <a:pt x="59" y="79"/>
                  </a:cubicBezTo>
                  <a:cubicBezTo>
                    <a:pt x="59" y="79"/>
                    <a:pt x="58" y="79"/>
                    <a:pt x="58" y="79"/>
                  </a:cubicBezTo>
                  <a:cubicBezTo>
                    <a:pt x="58" y="79"/>
                    <a:pt x="58" y="79"/>
                    <a:pt x="58" y="79"/>
                  </a:cubicBezTo>
                  <a:cubicBezTo>
                    <a:pt x="57" y="79"/>
                    <a:pt x="57" y="80"/>
                    <a:pt x="57" y="80"/>
                  </a:cubicBezTo>
                  <a:cubicBezTo>
                    <a:pt x="57" y="80"/>
                    <a:pt x="56" y="80"/>
                    <a:pt x="56" y="80"/>
                  </a:cubicBezTo>
                  <a:cubicBezTo>
                    <a:pt x="56" y="80"/>
                    <a:pt x="55" y="80"/>
                    <a:pt x="55" y="80"/>
                  </a:cubicBezTo>
                  <a:cubicBezTo>
                    <a:pt x="55" y="80"/>
                    <a:pt x="55" y="80"/>
                    <a:pt x="55" y="80"/>
                  </a:cubicBezTo>
                  <a:cubicBezTo>
                    <a:pt x="54" y="80"/>
                    <a:pt x="54" y="80"/>
                    <a:pt x="54" y="80"/>
                  </a:cubicBezTo>
                  <a:cubicBezTo>
                    <a:pt x="53" y="80"/>
                    <a:pt x="53" y="80"/>
                    <a:pt x="53" y="80"/>
                  </a:cubicBezTo>
                  <a:cubicBezTo>
                    <a:pt x="53" y="80"/>
                    <a:pt x="53" y="80"/>
                    <a:pt x="52" y="80"/>
                  </a:cubicBezTo>
                  <a:cubicBezTo>
                    <a:pt x="52" y="80"/>
                    <a:pt x="52" y="80"/>
                    <a:pt x="52" y="80"/>
                  </a:cubicBezTo>
                  <a:cubicBezTo>
                    <a:pt x="51" y="80"/>
                    <a:pt x="51" y="80"/>
                    <a:pt x="50" y="80"/>
                  </a:cubicBezTo>
                  <a:cubicBezTo>
                    <a:pt x="50" y="80"/>
                    <a:pt x="49" y="80"/>
                    <a:pt x="49" y="80"/>
                  </a:cubicBezTo>
                  <a:cubicBezTo>
                    <a:pt x="49" y="80"/>
                    <a:pt x="49" y="80"/>
                    <a:pt x="49" y="80"/>
                  </a:cubicBezTo>
                  <a:cubicBezTo>
                    <a:pt x="48" y="80"/>
                    <a:pt x="48" y="80"/>
                    <a:pt x="48" y="80"/>
                  </a:cubicBezTo>
                  <a:cubicBezTo>
                    <a:pt x="47" y="80"/>
                    <a:pt x="47" y="80"/>
                    <a:pt x="47" y="80"/>
                  </a:cubicBezTo>
                  <a:cubicBezTo>
                    <a:pt x="47" y="80"/>
                    <a:pt x="46" y="80"/>
                    <a:pt x="46" y="80"/>
                  </a:cubicBezTo>
                  <a:cubicBezTo>
                    <a:pt x="46" y="80"/>
                    <a:pt x="46" y="80"/>
                    <a:pt x="46" y="80"/>
                  </a:cubicBezTo>
                  <a:cubicBezTo>
                    <a:pt x="45" y="80"/>
                    <a:pt x="45" y="80"/>
                    <a:pt x="45" y="80"/>
                  </a:cubicBezTo>
                  <a:cubicBezTo>
                    <a:pt x="44" y="80"/>
                    <a:pt x="44" y="80"/>
                    <a:pt x="44" y="80"/>
                  </a:cubicBezTo>
                  <a:cubicBezTo>
                    <a:pt x="44" y="80"/>
                    <a:pt x="44" y="79"/>
                    <a:pt x="43" y="79"/>
                  </a:cubicBezTo>
                  <a:cubicBezTo>
                    <a:pt x="43" y="79"/>
                    <a:pt x="43" y="79"/>
                    <a:pt x="43" y="79"/>
                  </a:cubicBezTo>
                  <a:cubicBezTo>
                    <a:pt x="42" y="79"/>
                    <a:pt x="42" y="79"/>
                    <a:pt x="42" y="79"/>
                  </a:cubicBezTo>
                  <a:cubicBezTo>
                    <a:pt x="42" y="79"/>
                    <a:pt x="42" y="79"/>
                    <a:pt x="42" y="79"/>
                  </a:cubicBezTo>
                  <a:cubicBezTo>
                    <a:pt x="40" y="78"/>
                    <a:pt x="38" y="78"/>
                    <a:pt x="37" y="77"/>
                  </a:cubicBezTo>
                  <a:cubicBezTo>
                    <a:pt x="36" y="77"/>
                    <a:pt x="36" y="77"/>
                    <a:pt x="36" y="76"/>
                  </a:cubicBezTo>
                  <a:cubicBezTo>
                    <a:pt x="36" y="76"/>
                    <a:pt x="36" y="76"/>
                    <a:pt x="35" y="76"/>
                  </a:cubicBezTo>
                  <a:cubicBezTo>
                    <a:pt x="35" y="76"/>
                    <a:pt x="35" y="76"/>
                    <a:pt x="35" y="76"/>
                  </a:cubicBezTo>
                  <a:cubicBezTo>
                    <a:pt x="35" y="76"/>
                    <a:pt x="35" y="76"/>
                    <a:pt x="35" y="76"/>
                  </a:cubicBezTo>
                  <a:cubicBezTo>
                    <a:pt x="34" y="75"/>
                    <a:pt x="33" y="74"/>
                    <a:pt x="32" y="74"/>
                  </a:cubicBezTo>
                  <a:cubicBezTo>
                    <a:pt x="32" y="74"/>
                    <a:pt x="32" y="74"/>
                    <a:pt x="32" y="74"/>
                  </a:cubicBezTo>
                  <a:cubicBezTo>
                    <a:pt x="32" y="74"/>
                    <a:pt x="31" y="73"/>
                    <a:pt x="31" y="73"/>
                  </a:cubicBezTo>
                  <a:cubicBezTo>
                    <a:pt x="31" y="73"/>
                    <a:pt x="31" y="73"/>
                    <a:pt x="31" y="73"/>
                  </a:cubicBezTo>
                  <a:cubicBezTo>
                    <a:pt x="30" y="72"/>
                    <a:pt x="29" y="71"/>
                    <a:pt x="28" y="70"/>
                  </a:cubicBezTo>
                  <a:cubicBezTo>
                    <a:pt x="28" y="70"/>
                    <a:pt x="28" y="70"/>
                    <a:pt x="28" y="70"/>
                  </a:cubicBezTo>
                  <a:cubicBezTo>
                    <a:pt x="28" y="70"/>
                    <a:pt x="27" y="69"/>
                    <a:pt x="27" y="69"/>
                  </a:cubicBezTo>
                  <a:cubicBezTo>
                    <a:pt x="27" y="69"/>
                    <a:pt x="27" y="69"/>
                    <a:pt x="27" y="69"/>
                  </a:cubicBezTo>
                  <a:cubicBezTo>
                    <a:pt x="26" y="68"/>
                    <a:pt x="26" y="67"/>
                    <a:pt x="25" y="66"/>
                  </a:cubicBezTo>
                  <a:cubicBezTo>
                    <a:pt x="25" y="66"/>
                    <a:pt x="25" y="66"/>
                    <a:pt x="25" y="66"/>
                  </a:cubicBezTo>
                  <a:cubicBezTo>
                    <a:pt x="25" y="66"/>
                    <a:pt x="25" y="66"/>
                    <a:pt x="25" y="65"/>
                  </a:cubicBezTo>
                  <a:cubicBezTo>
                    <a:pt x="25" y="65"/>
                    <a:pt x="25" y="65"/>
                    <a:pt x="25" y="65"/>
                  </a:cubicBezTo>
                  <a:cubicBezTo>
                    <a:pt x="24" y="65"/>
                    <a:pt x="24" y="65"/>
                    <a:pt x="24" y="64"/>
                  </a:cubicBezTo>
                  <a:cubicBezTo>
                    <a:pt x="23" y="62"/>
                    <a:pt x="22" y="60"/>
                    <a:pt x="22" y="58"/>
                  </a:cubicBezTo>
                  <a:cubicBezTo>
                    <a:pt x="22" y="58"/>
                    <a:pt x="22" y="58"/>
                    <a:pt x="22" y="58"/>
                  </a:cubicBezTo>
                  <a:cubicBezTo>
                    <a:pt x="21" y="57"/>
                    <a:pt x="21" y="57"/>
                    <a:pt x="21" y="57"/>
                  </a:cubicBezTo>
                  <a:cubicBezTo>
                    <a:pt x="21" y="57"/>
                    <a:pt x="21" y="56"/>
                    <a:pt x="21" y="56"/>
                  </a:cubicBezTo>
                  <a:cubicBezTo>
                    <a:pt x="21" y="56"/>
                    <a:pt x="21" y="56"/>
                    <a:pt x="21" y="55"/>
                  </a:cubicBezTo>
                  <a:cubicBezTo>
                    <a:pt x="21" y="55"/>
                    <a:pt x="21" y="55"/>
                    <a:pt x="21" y="55"/>
                  </a:cubicBezTo>
                  <a:cubicBezTo>
                    <a:pt x="21" y="55"/>
                    <a:pt x="21" y="54"/>
                    <a:pt x="21" y="54"/>
                  </a:cubicBezTo>
                  <a:cubicBezTo>
                    <a:pt x="21" y="54"/>
                    <a:pt x="21" y="53"/>
                    <a:pt x="21" y="53"/>
                  </a:cubicBezTo>
                  <a:cubicBezTo>
                    <a:pt x="21" y="53"/>
                    <a:pt x="21" y="53"/>
                    <a:pt x="21" y="52"/>
                  </a:cubicBezTo>
                  <a:cubicBezTo>
                    <a:pt x="21" y="52"/>
                    <a:pt x="21" y="52"/>
                    <a:pt x="21" y="52"/>
                  </a:cubicBezTo>
                  <a:cubicBezTo>
                    <a:pt x="21" y="51"/>
                    <a:pt x="21" y="51"/>
                    <a:pt x="21" y="50"/>
                  </a:cubicBezTo>
                  <a:cubicBezTo>
                    <a:pt x="21" y="50"/>
                    <a:pt x="21" y="50"/>
                    <a:pt x="21" y="49"/>
                  </a:cubicBezTo>
                  <a:cubicBezTo>
                    <a:pt x="21" y="49"/>
                    <a:pt x="21" y="49"/>
                    <a:pt x="21" y="49"/>
                  </a:cubicBezTo>
                  <a:cubicBezTo>
                    <a:pt x="21" y="48"/>
                    <a:pt x="21" y="48"/>
                    <a:pt x="21" y="48"/>
                  </a:cubicBezTo>
                  <a:cubicBezTo>
                    <a:pt x="21" y="48"/>
                    <a:pt x="21" y="47"/>
                    <a:pt x="21" y="47"/>
                  </a:cubicBezTo>
                  <a:cubicBezTo>
                    <a:pt x="21" y="47"/>
                    <a:pt x="21" y="46"/>
                    <a:pt x="21" y="46"/>
                  </a:cubicBezTo>
                  <a:cubicBezTo>
                    <a:pt x="21" y="46"/>
                    <a:pt x="21" y="46"/>
                    <a:pt x="21" y="46"/>
                  </a:cubicBezTo>
                  <a:cubicBezTo>
                    <a:pt x="21" y="45"/>
                    <a:pt x="21" y="45"/>
                    <a:pt x="21" y="45"/>
                  </a:cubicBezTo>
                  <a:cubicBezTo>
                    <a:pt x="21" y="44"/>
                    <a:pt x="21" y="44"/>
                    <a:pt x="21" y="44"/>
                  </a:cubicBezTo>
                  <a:cubicBezTo>
                    <a:pt x="21" y="44"/>
                    <a:pt x="21" y="44"/>
                    <a:pt x="22" y="43"/>
                  </a:cubicBezTo>
                  <a:cubicBezTo>
                    <a:pt x="22" y="43"/>
                    <a:pt x="22" y="43"/>
                    <a:pt x="22" y="43"/>
                  </a:cubicBezTo>
                  <a:cubicBezTo>
                    <a:pt x="22" y="42"/>
                    <a:pt x="22" y="42"/>
                    <a:pt x="22" y="42"/>
                  </a:cubicBezTo>
                  <a:cubicBezTo>
                    <a:pt x="22" y="42"/>
                    <a:pt x="22" y="42"/>
                    <a:pt x="22" y="42"/>
                  </a:cubicBezTo>
                  <a:cubicBezTo>
                    <a:pt x="23" y="40"/>
                    <a:pt x="23" y="38"/>
                    <a:pt x="24" y="37"/>
                  </a:cubicBezTo>
                  <a:cubicBezTo>
                    <a:pt x="24" y="36"/>
                    <a:pt x="24" y="36"/>
                    <a:pt x="25" y="36"/>
                  </a:cubicBezTo>
                  <a:cubicBezTo>
                    <a:pt x="25" y="36"/>
                    <a:pt x="25" y="36"/>
                    <a:pt x="25" y="36"/>
                  </a:cubicBezTo>
                  <a:cubicBezTo>
                    <a:pt x="25" y="35"/>
                    <a:pt x="25" y="35"/>
                    <a:pt x="25" y="35"/>
                  </a:cubicBezTo>
                  <a:cubicBezTo>
                    <a:pt x="25" y="35"/>
                    <a:pt x="25" y="35"/>
                    <a:pt x="25" y="35"/>
                  </a:cubicBezTo>
                  <a:cubicBezTo>
                    <a:pt x="26" y="34"/>
                    <a:pt x="26" y="33"/>
                    <a:pt x="27" y="32"/>
                  </a:cubicBezTo>
                  <a:cubicBezTo>
                    <a:pt x="27" y="32"/>
                    <a:pt x="27" y="32"/>
                    <a:pt x="27" y="32"/>
                  </a:cubicBezTo>
                  <a:cubicBezTo>
                    <a:pt x="27" y="32"/>
                    <a:pt x="28" y="31"/>
                    <a:pt x="28" y="31"/>
                  </a:cubicBezTo>
                  <a:cubicBezTo>
                    <a:pt x="28" y="31"/>
                    <a:pt x="28" y="31"/>
                    <a:pt x="28" y="31"/>
                  </a:cubicBezTo>
                  <a:cubicBezTo>
                    <a:pt x="29" y="30"/>
                    <a:pt x="30" y="29"/>
                    <a:pt x="31" y="28"/>
                  </a:cubicBezTo>
                  <a:cubicBezTo>
                    <a:pt x="31" y="28"/>
                    <a:pt x="31" y="28"/>
                    <a:pt x="31" y="28"/>
                  </a:cubicBezTo>
                  <a:cubicBezTo>
                    <a:pt x="31" y="28"/>
                    <a:pt x="32" y="27"/>
                    <a:pt x="32" y="27"/>
                  </a:cubicBezTo>
                  <a:cubicBezTo>
                    <a:pt x="32" y="27"/>
                    <a:pt x="32" y="27"/>
                    <a:pt x="32" y="27"/>
                  </a:cubicBezTo>
                  <a:cubicBezTo>
                    <a:pt x="33" y="26"/>
                    <a:pt x="34" y="26"/>
                    <a:pt x="35" y="25"/>
                  </a:cubicBezTo>
                  <a:cubicBezTo>
                    <a:pt x="35" y="25"/>
                    <a:pt x="35" y="25"/>
                    <a:pt x="35" y="25"/>
                  </a:cubicBezTo>
                  <a:cubicBezTo>
                    <a:pt x="35" y="25"/>
                    <a:pt x="35" y="25"/>
                    <a:pt x="35" y="25"/>
                  </a:cubicBezTo>
                  <a:cubicBezTo>
                    <a:pt x="36" y="25"/>
                    <a:pt x="36" y="25"/>
                    <a:pt x="36" y="25"/>
                  </a:cubicBezTo>
                  <a:cubicBezTo>
                    <a:pt x="36" y="24"/>
                    <a:pt x="36" y="24"/>
                    <a:pt x="37" y="24"/>
                  </a:cubicBezTo>
                  <a:cubicBezTo>
                    <a:pt x="38" y="23"/>
                    <a:pt x="40" y="23"/>
                    <a:pt x="42" y="22"/>
                  </a:cubicBezTo>
                  <a:cubicBezTo>
                    <a:pt x="42" y="22"/>
                    <a:pt x="42" y="22"/>
                    <a:pt x="42" y="22"/>
                  </a:cubicBezTo>
                  <a:cubicBezTo>
                    <a:pt x="42" y="22"/>
                    <a:pt x="42" y="22"/>
                    <a:pt x="43" y="22"/>
                  </a:cubicBezTo>
                  <a:cubicBezTo>
                    <a:pt x="43" y="22"/>
                    <a:pt x="43" y="22"/>
                    <a:pt x="43" y="22"/>
                  </a:cubicBezTo>
                  <a:cubicBezTo>
                    <a:pt x="44" y="21"/>
                    <a:pt x="44" y="21"/>
                    <a:pt x="44" y="21"/>
                  </a:cubicBezTo>
                  <a:cubicBezTo>
                    <a:pt x="44" y="21"/>
                    <a:pt x="44" y="21"/>
                    <a:pt x="45" y="21"/>
                  </a:cubicBezTo>
                  <a:cubicBezTo>
                    <a:pt x="45" y="21"/>
                    <a:pt x="45" y="21"/>
                    <a:pt x="46" y="21"/>
                  </a:cubicBezTo>
                  <a:cubicBezTo>
                    <a:pt x="46" y="21"/>
                    <a:pt x="46" y="21"/>
                    <a:pt x="46" y="21"/>
                  </a:cubicBezTo>
                  <a:cubicBezTo>
                    <a:pt x="46" y="21"/>
                    <a:pt x="47" y="21"/>
                    <a:pt x="47" y="21"/>
                  </a:cubicBezTo>
                  <a:cubicBezTo>
                    <a:pt x="47" y="21"/>
                    <a:pt x="47" y="21"/>
                    <a:pt x="48" y="21"/>
                  </a:cubicBezTo>
                  <a:cubicBezTo>
                    <a:pt x="48" y="21"/>
                    <a:pt x="48" y="21"/>
                    <a:pt x="49" y="21"/>
                  </a:cubicBezTo>
                  <a:cubicBezTo>
                    <a:pt x="49" y="21"/>
                    <a:pt x="49" y="21"/>
                    <a:pt x="49" y="21"/>
                  </a:cubicBezTo>
                  <a:cubicBezTo>
                    <a:pt x="49" y="21"/>
                    <a:pt x="50" y="21"/>
                    <a:pt x="50" y="21"/>
                  </a:cubicBezTo>
                  <a:cubicBezTo>
                    <a:pt x="51" y="21"/>
                    <a:pt x="51" y="21"/>
                    <a:pt x="52" y="21"/>
                  </a:cubicBezTo>
                  <a:cubicBezTo>
                    <a:pt x="52" y="21"/>
                    <a:pt x="52" y="21"/>
                    <a:pt x="52" y="21"/>
                  </a:cubicBezTo>
                  <a:cubicBezTo>
                    <a:pt x="53" y="21"/>
                    <a:pt x="53" y="21"/>
                    <a:pt x="53" y="21"/>
                  </a:cubicBezTo>
                  <a:cubicBezTo>
                    <a:pt x="53" y="21"/>
                    <a:pt x="53" y="21"/>
                    <a:pt x="54" y="21"/>
                  </a:cubicBezTo>
                  <a:cubicBezTo>
                    <a:pt x="54" y="21"/>
                    <a:pt x="54" y="21"/>
                    <a:pt x="55" y="21"/>
                  </a:cubicBezTo>
                  <a:cubicBezTo>
                    <a:pt x="55" y="21"/>
                    <a:pt x="55" y="21"/>
                    <a:pt x="55" y="21"/>
                  </a:cubicBezTo>
                  <a:cubicBezTo>
                    <a:pt x="55" y="21"/>
                    <a:pt x="56" y="21"/>
                    <a:pt x="56" y="21"/>
                  </a:cubicBezTo>
                  <a:cubicBezTo>
                    <a:pt x="56" y="21"/>
                    <a:pt x="57" y="21"/>
                    <a:pt x="57" y="21"/>
                  </a:cubicBezTo>
                  <a:cubicBezTo>
                    <a:pt x="57" y="21"/>
                    <a:pt x="57" y="21"/>
                    <a:pt x="58" y="22"/>
                  </a:cubicBezTo>
                  <a:cubicBezTo>
                    <a:pt x="58" y="22"/>
                    <a:pt x="58" y="22"/>
                    <a:pt x="58" y="22"/>
                  </a:cubicBezTo>
                  <a:cubicBezTo>
                    <a:pt x="58" y="22"/>
                    <a:pt x="59" y="22"/>
                    <a:pt x="59" y="22"/>
                  </a:cubicBezTo>
                  <a:cubicBezTo>
                    <a:pt x="59" y="22"/>
                    <a:pt x="59" y="22"/>
                    <a:pt x="59" y="22"/>
                  </a:cubicBezTo>
                  <a:cubicBezTo>
                    <a:pt x="61" y="23"/>
                    <a:pt x="63" y="23"/>
                    <a:pt x="64" y="24"/>
                  </a:cubicBezTo>
                  <a:cubicBezTo>
                    <a:pt x="65" y="24"/>
                    <a:pt x="65" y="24"/>
                    <a:pt x="65" y="25"/>
                  </a:cubicBezTo>
                  <a:cubicBezTo>
                    <a:pt x="65" y="25"/>
                    <a:pt x="65" y="25"/>
                    <a:pt x="65" y="25"/>
                  </a:cubicBezTo>
                  <a:cubicBezTo>
                    <a:pt x="66" y="25"/>
                    <a:pt x="66" y="25"/>
                    <a:pt x="66" y="25"/>
                  </a:cubicBezTo>
                  <a:cubicBezTo>
                    <a:pt x="66" y="25"/>
                    <a:pt x="66" y="25"/>
                    <a:pt x="66" y="25"/>
                  </a:cubicBezTo>
                  <a:cubicBezTo>
                    <a:pt x="67" y="26"/>
                    <a:pt x="68" y="26"/>
                    <a:pt x="69" y="27"/>
                  </a:cubicBezTo>
                  <a:cubicBezTo>
                    <a:pt x="69" y="27"/>
                    <a:pt x="69" y="27"/>
                    <a:pt x="69" y="27"/>
                  </a:cubicBezTo>
                  <a:cubicBezTo>
                    <a:pt x="69" y="27"/>
                    <a:pt x="69" y="28"/>
                    <a:pt x="70" y="28"/>
                  </a:cubicBezTo>
                  <a:cubicBezTo>
                    <a:pt x="70" y="28"/>
                    <a:pt x="70" y="28"/>
                    <a:pt x="70" y="28"/>
                  </a:cubicBezTo>
                  <a:cubicBezTo>
                    <a:pt x="71" y="29"/>
                    <a:pt x="72" y="30"/>
                    <a:pt x="73" y="31"/>
                  </a:cubicBezTo>
                  <a:cubicBezTo>
                    <a:pt x="73" y="31"/>
                    <a:pt x="73" y="31"/>
                    <a:pt x="73" y="31"/>
                  </a:cubicBezTo>
                  <a:cubicBezTo>
                    <a:pt x="73" y="31"/>
                    <a:pt x="73" y="32"/>
                    <a:pt x="74" y="32"/>
                  </a:cubicBezTo>
                  <a:cubicBezTo>
                    <a:pt x="74" y="32"/>
                    <a:pt x="74" y="32"/>
                    <a:pt x="74" y="32"/>
                  </a:cubicBezTo>
                  <a:cubicBezTo>
                    <a:pt x="74" y="33"/>
                    <a:pt x="75" y="34"/>
                    <a:pt x="76" y="35"/>
                  </a:cubicBezTo>
                  <a:cubicBezTo>
                    <a:pt x="76" y="35"/>
                    <a:pt x="76" y="35"/>
                    <a:pt x="76" y="35"/>
                  </a:cubicBezTo>
                  <a:cubicBezTo>
                    <a:pt x="76" y="35"/>
                    <a:pt x="76" y="35"/>
                    <a:pt x="76" y="36"/>
                  </a:cubicBezTo>
                  <a:cubicBezTo>
                    <a:pt x="76" y="36"/>
                    <a:pt x="76" y="36"/>
                    <a:pt x="76" y="36"/>
                  </a:cubicBezTo>
                  <a:cubicBezTo>
                    <a:pt x="76" y="36"/>
                    <a:pt x="77" y="36"/>
                    <a:pt x="77" y="37"/>
                  </a:cubicBezTo>
                  <a:cubicBezTo>
                    <a:pt x="78" y="38"/>
                    <a:pt x="78" y="40"/>
                    <a:pt x="79" y="42"/>
                  </a:cubicBezTo>
                  <a:cubicBezTo>
                    <a:pt x="79" y="42"/>
                    <a:pt x="79" y="42"/>
                    <a:pt x="79" y="42"/>
                  </a:cubicBezTo>
                  <a:cubicBezTo>
                    <a:pt x="79" y="42"/>
                    <a:pt x="79" y="42"/>
                    <a:pt x="79" y="43"/>
                  </a:cubicBezTo>
                  <a:cubicBezTo>
                    <a:pt x="79" y="43"/>
                    <a:pt x="79" y="43"/>
                    <a:pt x="79" y="43"/>
                  </a:cubicBezTo>
                  <a:cubicBezTo>
                    <a:pt x="79" y="44"/>
                    <a:pt x="79" y="44"/>
                    <a:pt x="79" y="44"/>
                  </a:cubicBezTo>
                  <a:cubicBezTo>
                    <a:pt x="80" y="44"/>
                    <a:pt x="80" y="44"/>
                    <a:pt x="80" y="45"/>
                  </a:cubicBezTo>
                  <a:cubicBezTo>
                    <a:pt x="80" y="45"/>
                    <a:pt x="80" y="45"/>
                    <a:pt x="80" y="46"/>
                  </a:cubicBezTo>
                  <a:cubicBezTo>
                    <a:pt x="80" y="46"/>
                    <a:pt x="80" y="46"/>
                    <a:pt x="80" y="46"/>
                  </a:cubicBezTo>
                  <a:cubicBezTo>
                    <a:pt x="80" y="46"/>
                    <a:pt x="80" y="47"/>
                    <a:pt x="80" y="47"/>
                  </a:cubicBezTo>
                  <a:cubicBezTo>
                    <a:pt x="80" y="47"/>
                    <a:pt x="80" y="48"/>
                    <a:pt x="80" y="48"/>
                  </a:cubicBezTo>
                  <a:cubicBezTo>
                    <a:pt x="80" y="48"/>
                    <a:pt x="80" y="48"/>
                    <a:pt x="80" y="49"/>
                  </a:cubicBezTo>
                  <a:cubicBezTo>
                    <a:pt x="80" y="49"/>
                    <a:pt x="80" y="49"/>
                    <a:pt x="80" y="49"/>
                  </a:cubicBezTo>
                  <a:cubicBezTo>
                    <a:pt x="80" y="50"/>
                    <a:pt x="80" y="50"/>
                    <a:pt x="80" y="50"/>
                  </a:cubicBezTo>
                  <a:cubicBezTo>
                    <a:pt x="80" y="51"/>
                    <a:pt x="80" y="51"/>
                    <a:pt x="80"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6" name="Freeform 83"/>
            <p:cNvSpPr>
              <a:spLocks noEditPoints="1"/>
            </p:cNvSpPr>
            <p:nvPr/>
          </p:nvSpPr>
          <p:spPr bwMode="auto">
            <a:xfrm>
              <a:off x="4657726" y="1373189"/>
              <a:ext cx="123825" cy="123825"/>
            </a:xfrm>
            <a:custGeom>
              <a:avLst/>
              <a:gdLst>
                <a:gd name="T0" fmla="*/ 85 w 101"/>
                <a:gd name="T1" fmla="*/ 28 h 101"/>
                <a:gd name="T2" fmla="*/ 59 w 101"/>
                <a:gd name="T3" fmla="*/ 10 h 101"/>
                <a:gd name="T4" fmla="*/ 28 w 101"/>
                <a:gd name="T5" fmla="*/ 15 h 101"/>
                <a:gd name="T6" fmla="*/ 10 w 101"/>
                <a:gd name="T7" fmla="*/ 41 h 101"/>
                <a:gd name="T8" fmla="*/ 16 w 101"/>
                <a:gd name="T9" fmla="*/ 73 h 101"/>
                <a:gd name="T10" fmla="*/ 42 w 101"/>
                <a:gd name="T11" fmla="*/ 91 h 101"/>
                <a:gd name="T12" fmla="*/ 73 w 101"/>
                <a:gd name="T13" fmla="*/ 85 h 101"/>
                <a:gd name="T14" fmla="*/ 91 w 101"/>
                <a:gd name="T15" fmla="*/ 59 h 101"/>
                <a:gd name="T16" fmla="*/ 80 w 101"/>
                <a:gd name="T17" fmla="*/ 53 h 101"/>
                <a:gd name="T18" fmla="*/ 80 w 101"/>
                <a:gd name="T19" fmla="*/ 56 h 101"/>
                <a:gd name="T20" fmla="*/ 77 w 101"/>
                <a:gd name="T21" fmla="*/ 64 h 101"/>
                <a:gd name="T22" fmla="*/ 76 w 101"/>
                <a:gd name="T23" fmla="*/ 66 h 101"/>
                <a:gd name="T24" fmla="*/ 73 w 101"/>
                <a:gd name="T25" fmla="*/ 70 h 101"/>
                <a:gd name="T26" fmla="*/ 69 w 101"/>
                <a:gd name="T27" fmla="*/ 74 h 101"/>
                <a:gd name="T28" fmla="*/ 65 w 101"/>
                <a:gd name="T29" fmla="*/ 76 h 101"/>
                <a:gd name="T30" fmla="*/ 58 w 101"/>
                <a:gd name="T31" fmla="*/ 79 h 101"/>
                <a:gd name="T32" fmla="*/ 55 w 101"/>
                <a:gd name="T33" fmla="*/ 80 h 101"/>
                <a:gd name="T34" fmla="*/ 52 w 101"/>
                <a:gd name="T35" fmla="*/ 80 h 101"/>
                <a:gd name="T36" fmla="*/ 49 w 101"/>
                <a:gd name="T37" fmla="*/ 80 h 101"/>
                <a:gd name="T38" fmla="*/ 46 w 101"/>
                <a:gd name="T39" fmla="*/ 80 h 101"/>
                <a:gd name="T40" fmla="*/ 43 w 101"/>
                <a:gd name="T41" fmla="*/ 79 h 101"/>
                <a:gd name="T42" fmla="*/ 36 w 101"/>
                <a:gd name="T43" fmla="*/ 76 h 101"/>
                <a:gd name="T44" fmla="*/ 32 w 101"/>
                <a:gd name="T45" fmla="*/ 74 h 101"/>
                <a:gd name="T46" fmla="*/ 28 w 101"/>
                <a:gd name="T47" fmla="*/ 70 h 101"/>
                <a:gd name="T48" fmla="*/ 25 w 101"/>
                <a:gd name="T49" fmla="*/ 66 h 101"/>
                <a:gd name="T50" fmla="*/ 24 w 101"/>
                <a:gd name="T51" fmla="*/ 64 h 101"/>
                <a:gd name="T52" fmla="*/ 21 w 101"/>
                <a:gd name="T53" fmla="*/ 56 h 101"/>
                <a:gd name="T54" fmla="*/ 21 w 101"/>
                <a:gd name="T55" fmla="*/ 53 h 101"/>
                <a:gd name="T56" fmla="*/ 21 w 101"/>
                <a:gd name="T57" fmla="*/ 49 h 101"/>
                <a:gd name="T58" fmla="*/ 21 w 101"/>
                <a:gd name="T59" fmla="*/ 46 h 101"/>
                <a:gd name="T60" fmla="*/ 22 w 101"/>
                <a:gd name="T61" fmla="*/ 43 h 101"/>
                <a:gd name="T62" fmla="*/ 24 w 101"/>
                <a:gd name="T63" fmla="*/ 36 h 101"/>
                <a:gd name="T64" fmla="*/ 25 w 101"/>
                <a:gd name="T65" fmla="*/ 34 h 101"/>
                <a:gd name="T66" fmla="*/ 28 w 101"/>
                <a:gd name="T67" fmla="*/ 31 h 101"/>
                <a:gd name="T68" fmla="*/ 32 w 101"/>
                <a:gd name="T69" fmla="*/ 27 h 101"/>
                <a:gd name="T70" fmla="*/ 36 w 101"/>
                <a:gd name="T71" fmla="*/ 24 h 101"/>
                <a:gd name="T72" fmla="*/ 43 w 101"/>
                <a:gd name="T73" fmla="*/ 21 h 101"/>
                <a:gd name="T74" fmla="*/ 46 w 101"/>
                <a:gd name="T75" fmla="*/ 21 h 101"/>
                <a:gd name="T76" fmla="*/ 49 w 101"/>
                <a:gd name="T77" fmla="*/ 21 h 101"/>
                <a:gd name="T78" fmla="*/ 52 w 101"/>
                <a:gd name="T79" fmla="*/ 21 h 101"/>
                <a:gd name="T80" fmla="*/ 55 w 101"/>
                <a:gd name="T81" fmla="*/ 21 h 101"/>
                <a:gd name="T82" fmla="*/ 58 w 101"/>
                <a:gd name="T83" fmla="*/ 21 h 101"/>
                <a:gd name="T84" fmla="*/ 65 w 101"/>
                <a:gd name="T85" fmla="*/ 24 h 101"/>
                <a:gd name="T86" fmla="*/ 69 w 101"/>
                <a:gd name="T87" fmla="*/ 27 h 101"/>
                <a:gd name="T88" fmla="*/ 73 w 101"/>
                <a:gd name="T89" fmla="*/ 31 h 101"/>
                <a:gd name="T90" fmla="*/ 76 w 101"/>
                <a:gd name="T91" fmla="*/ 34 h 101"/>
                <a:gd name="T92" fmla="*/ 77 w 101"/>
                <a:gd name="T93" fmla="*/ 36 h 101"/>
                <a:gd name="T94" fmla="*/ 79 w 101"/>
                <a:gd name="T95" fmla="*/ 43 h 101"/>
                <a:gd name="T96" fmla="*/ 80 w 101"/>
                <a:gd name="T97" fmla="*/ 46 h 101"/>
                <a:gd name="T98" fmla="*/ 80 w 101"/>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101" y="59"/>
                  </a:moveTo>
                  <a:cubicBezTo>
                    <a:pt x="101" y="41"/>
                    <a:pt x="101" y="41"/>
                    <a:pt x="101" y="41"/>
                  </a:cubicBezTo>
                  <a:cubicBezTo>
                    <a:pt x="91" y="41"/>
                    <a:pt x="91" y="41"/>
                    <a:pt x="91" y="41"/>
                  </a:cubicBezTo>
                  <a:cubicBezTo>
                    <a:pt x="90" y="37"/>
                    <a:pt x="88" y="32"/>
                    <a:pt x="85" y="28"/>
                  </a:cubicBezTo>
                  <a:cubicBezTo>
                    <a:pt x="93" y="21"/>
                    <a:pt x="93" y="21"/>
                    <a:pt x="93" y="21"/>
                  </a:cubicBezTo>
                  <a:cubicBezTo>
                    <a:pt x="80" y="8"/>
                    <a:pt x="80" y="8"/>
                    <a:pt x="80" y="8"/>
                  </a:cubicBezTo>
                  <a:cubicBezTo>
                    <a:pt x="73" y="15"/>
                    <a:pt x="73" y="15"/>
                    <a:pt x="73" y="15"/>
                  </a:cubicBezTo>
                  <a:cubicBezTo>
                    <a:pt x="69" y="13"/>
                    <a:pt x="64" y="11"/>
                    <a:pt x="59" y="10"/>
                  </a:cubicBezTo>
                  <a:cubicBezTo>
                    <a:pt x="59" y="0"/>
                    <a:pt x="59" y="0"/>
                    <a:pt x="59" y="0"/>
                  </a:cubicBezTo>
                  <a:cubicBezTo>
                    <a:pt x="42" y="0"/>
                    <a:pt x="42" y="0"/>
                    <a:pt x="42" y="0"/>
                  </a:cubicBezTo>
                  <a:cubicBezTo>
                    <a:pt x="42" y="10"/>
                    <a:pt x="42" y="10"/>
                    <a:pt x="42" y="10"/>
                  </a:cubicBezTo>
                  <a:cubicBezTo>
                    <a:pt x="37" y="11"/>
                    <a:pt x="32" y="13"/>
                    <a:pt x="28" y="15"/>
                  </a:cubicBezTo>
                  <a:cubicBezTo>
                    <a:pt x="21" y="8"/>
                    <a:pt x="21" y="8"/>
                    <a:pt x="21" y="8"/>
                  </a:cubicBezTo>
                  <a:cubicBezTo>
                    <a:pt x="8" y="21"/>
                    <a:pt x="8" y="21"/>
                    <a:pt x="8" y="21"/>
                  </a:cubicBezTo>
                  <a:cubicBezTo>
                    <a:pt x="16" y="28"/>
                    <a:pt x="16" y="28"/>
                    <a:pt x="16" y="28"/>
                  </a:cubicBezTo>
                  <a:cubicBezTo>
                    <a:pt x="13" y="32"/>
                    <a:pt x="11" y="37"/>
                    <a:pt x="10" y="41"/>
                  </a:cubicBezTo>
                  <a:cubicBezTo>
                    <a:pt x="0" y="41"/>
                    <a:pt x="0" y="41"/>
                    <a:pt x="0" y="41"/>
                  </a:cubicBezTo>
                  <a:cubicBezTo>
                    <a:pt x="0" y="59"/>
                    <a:pt x="0" y="59"/>
                    <a:pt x="0" y="59"/>
                  </a:cubicBezTo>
                  <a:cubicBezTo>
                    <a:pt x="10" y="59"/>
                    <a:pt x="10" y="59"/>
                    <a:pt x="10" y="59"/>
                  </a:cubicBezTo>
                  <a:cubicBezTo>
                    <a:pt x="11" y="64"/>
                    <a:pt x="13" y="69"/>
                    <a:pt x="16" y="73"/>
                  </a:cubicBezTo>
                  <a:cubicBezTo>
                    <a:pt x="8" y="80"/>
                    <a:pt x="8" y="80"/>
                    <a:pt x="8" y="80"/>
                  </a:cubicBezTo>
                  <a:cubicBezTo>
                    <a:pt x="21" y="92"/>
                    <a:pt x="21" y="92"/>
                    <a:pt x="21" y="92"/>
                  </a:cubicBezTo>
                  <a:cubicBezTo>
                    <a:pt x="28" y="85"/>
                    <a:pt x="28" y="85"/>
                    <a:pt x="28" y="85"/>
                  </a:cubicBezTo>
                  <a:cubicBezTo>
                    <a:pt x="32" y="88"/>
                    <a:pt x="37" y="90"/>
                    <a:pt x="42" y="91"/>
                  </a:cubicBezTo>
                  <a:cubicBezTo>
                    <a:pt x="42" y="101"/>
                    <a:pt x="42" y="101"/>
                    <a:pt x="42" y="101"/>
                  </a:cubicBezTo>
                  <a:cubicBezTo>
                    <a:pt x="59" y="101"/>
                    <a:pt x="59" y="101"/>
                    <a:pt x="59" y="101"/>
                  </a:cubicBezTo>
                  <a:cubicBezTo>
                    <a:pt x="59" y="91"/>
                    <a:pt x="59" y="91"/>
                    <a:pt x="59" y="91"/>
                  </a:cubicBezTo>
                  <a:cubicBezTo>
                    <a:pt x="64" y="90"/>
                    <a:pt x="69" y="88"/>
                    <a:pt x="73" y="85"/>
                  </a:cubicBezTo>
                  <a:cubicBezTo>
                    <a:pt x="80" y="92"/>
                    <a:pt x="80" y="92"/>
                    <a:pt x="80" y="92"/>
                  </a:cubicBezTo>
                  <a:cubicBezTo>
                    <a:pt x="93" y="80"/>
                    <a:pt x="93" y="80"/>
                    <a:pt x="93" y="80"/>
                  </a:cubicBezTo>
                  <a:cubicBezTo>
                    <a:pt x="85" y="73"/>
                    <a:pt x="85" y="73"/>
                    <a:pt x="85" y="73"/>
                  </a:cubicBezTo>
                  <a:cubicBezTo>
                    <a:pt x="88" y="69"/>
                    <a:pt x="90" y="64"/>
                    <a:pt x="91" y="59"/>
                  </a:cubicBezTo>
                  <a:lnTo>
                    <a:pt x="101" y="59"/>
                  </a:lnTo>
                  <a:close/>
                  <a:moveTo>
                    <a:pt x="80" y="52"/>
                  </a:moveTo>
                  <a:cubicBezTo>
                    <a:pt x="80" y="52"/>
                    <a:pt x="80" y="52"/>
                    <a:pt x="80" y="52"/>
                  </a:cubicBezTo>
                  <a:cubicBezTo>
                    <a:pt x="80" y="52"/>
                    <a:pt x="80" y="53"/>
                    <a:pt x="80" y="53"/>
                  </a:cubicBezTo>
                  <a:cubicBezTo>
                    <a:pt x="80" y="53"/>
                    <a:pt x="80" y="53"/>
                    <a:pt x="80" y="53"/>
                  </a:cubicBezTo>
                  <a:cubicBezTo>
                    <a:pt x="80" y="54"/>
                    <a:pt x="80" y="54"/>
                    <a:pt x="80" y="55"/>
                  </a:cubicBezTo>
                  <a:cubicBezTo>
                    <a:pt x="80" y="55"/>
                    <a:pt x="80" y="55"/>
                    <a:pt x="80" y="55"/>
                  </a:cubicBezTo>
                  <a:cubicBezTo>
                    <a:pt x="80" y="55"/>
                    <a:pt x="80" y="56"/>
                    <a:pt x="80" y="56"/>
                  </a:cubicBezTo>
                  <a:cubicBezTo>
                    <a:pt x="80" y="56"/>
                    <a:pt x="80" y="56"/>
                    <a:pt x="80" y="57"/>
                  </a:cubicBezTo>
                  <a:cubicBezTo>
                    <a:pt x="80" y="57"/>
                    <a:pt x="79" y="57"/>
                    <a:pt x="79" y="57"/>
                  </a:cubicBezTo>
                  <a:cubicBezTo>
                    <a:pt x="79" y="58"/>
                    <a:pt x="79" y="58"/>
                    <a:pt x="79" y="58"/>
                  </a:cubicBezTo>
                  <a:cubicBezTo>
                    <a:pt x="79" y="60"/>
                    <a:pt x="78" y="62"/>
                    <a:pt x="77" y="64"/>
                  </a:cubicBezTo>
                  <a:cubicBezTo>
                    <a:pt x="77" y="64"/>
                    <a:pt x="77" y="65"/>
                    <a:pt x="76" y="65"/>
                  </a:cubicBezTo>
                  <a:cubicBezTo>
                    <a:pt x="76" y="65"/>
                    <a:pt x="76" y="65"/>
                    <a:pt x="76" y="65"/>
                  </a:cubicBezTo>
                  <a:cubicBezTo>
                    <a:pt x="76" y="65"/>
                    <a:pt x="76" y="66"/>
                    <a:pt x="76" y="66"/>
                  </a:cubicBezTo>
                  <a:cubicBezTo>
                    <a:pt x="76" y="66"/>
                    <a:pt x="76" y="66"/>
                    <a:pt x="76" y="66"/>
                  </a:cubicBezTo>
                  <a:cubicBezTo>
                    <a:pt x="75" y="67"/>
                    <a:pt x="74" y="68"/>
                    <a:pt x="74" y="69"/>
                  </a:cubicBezTo>
                  <a:cubicBezTo>
                    <a:pt x="74" y="69"/>
                    <a:pt x="74" y="69"/>
                    <a:pt x="74" y="69"/>
                  </a:cubicBezTo>
                  <a:cubicBezTo>
                    <a:pt x="74" y="69"/>
                    <a:pt x="73" y="69"/>
                    <a:pt x="73" y="70"/>
                  </a:cubicBezTo>
                  <a:cubicBezTo>
                    <a:pt x="73" y="70"/>
                    <a:pt x="73" y="70"/>
                    <a:pt x="73" y="70"/>
                  </a:cubicBezTo>
                  <a:cubicBezTo>
                    <a:pt x="72" y="71"/>
                    <a:pt x="71" y="72"/>
                    <a:pt x="70" y="73"/>
                  </a:cubicBezTo>
                  <a:cubicBezTo>
                    <a:pt x="70" y="73"/>
                    <a:pt x="70" y="73"/>
                    <a:pt x="70" y="73"/>
                  </a:cubicBezTo>
                  <a:cubicBezTo>
                    <a:pt x="70" y="73"/>
                    <a:pt x="69" y="73"/>
                    <a:pt x="69" y="74"/>
                  </a:cubicBezTo>
                  <a:cubicBezTo>
                    <a:pt x="69" y="74"/>
                    <a:pt x="69" y="74"/>
                    <a:pt x="69" y="74"/>
                  </a:cubicBezTo>
                  <a:cubicBezTo>
                    <a:pt x="68" y="74"/>
                    <a:pt x="67" y="75"/>
                    <a:pt x="66" y="75"/>
                  </a:cubicBezTo>
                  <a:cubicBezTo>
                    <a:pt x="66" y="75"/>
                    <a:pt x="66" y="75"/>
                    <a:pt x="66" y="75"/>
                  </a:cubicBezTo>
                  <a:cubicBezTo>
                    <a:pt x="66" y="76"/>
                    <a:pt x="66" y="76"/>
                    <a:pt x="65" y="76"/>
                  </a:cubicBezTo>
                  <a:cubicBezTo>
                    <a:pt x="65" y="76"/>
                    <a:pt x="65" y="76"/>
                    <a:pt x="65" y="76"/>
                  </a:cubicBezTo>
                  <a:cubicBezTo>
                    <a:pt x="65" y="76"/>
                    <a:pt x="65" y="76"/>
                    <a:pt x="64" y="77"/>
                  </a:cubicBezTo>
                  <a:cubicBezTo>
                    <a:pt x="63" y="77"/>
                    <a:pt x="61" y="78"/>
                    <a:pt x="59" y="79"/>
                  </a:cubicBezTo>
                  <a:cubicBezTo>
                    <a:pt x="59" y="79"/>
                    <a:pt x="59" y="79"/>
                    <a:pt x="59" y="79"/>
                  </a:cubicBezTo>
                  <a:cubicBezTo>
                    <a:pt x="59" y="79"/>
                    <a:pt x="59" y="79"/>
                    <a:pt x="58" y="79"/>
                  </a:cubicBezTo>
                  <a:cubicBezTo>
                    <a:pt x="58" y="79"/>
                    <a:pt x="58" y="79"/>
                    <a:pt x="58" y="79"/>
                  </a:cubicBezTo>
                  <a:cubicBezTo>
                    <a:pt x="57" y="79"/>
                    <a:pt x="57" y="79"/>
                    <a:pt x="57" y="79"/>
                  </a:cubicBezTo>
                  <a:cubicBezTo>
                    <a:pt x="57" y="79"/>
                    <a:pt x="56" y="79"/>
                    <a:pt x="56" y="79"/>
                  </a:cubicBezTo>
                  <a:cubicBezTo>
                    <a:pt x="56" y="80"/>
                    <a:pt x="56" y="80"/>
                    <a:pt x="55" y="80"/>
                  </a:cubicBezTo>
                  <a:cubicBezTo>
                    <a:pt x="55" y="80"/>
                    <a:pt x="55" y="80"/>
                    <a:pt x="55" y="80"/>
                  </a:cubicBezTo>
                  <a:cubicBezTo>
                    <a:pt x="55" y="80"/>
                    <a:pt x="54" y="80"/>
                    <a:pt x="54" y="80"/>
                  </a:cubicBezTo>
                  <a:cubicBezTo>
                    <a:pt x="54" y="80"/>
                    <a:pt x="53" y="80"/>
                    <a:pt x="53" y="80"/>
                  </a:cubicBezTo>
                  <a:cubicBezTo>
                    <a:pt x="53" y="80"/>
                    <a:pt x="53" y="80"/>
                    <a:pt x="52" y="80"/>
                  </a:cubicBezTo>
                  <a:cubicBezTo>
                    <a:pt x="52" y="80"/>
                    <a:pt x="52" y="80"/>
                    <a:pt x="52" y="80"/>
                  </a:cubicBezTo>
                  <a:cubicBezTo>
                    <a:pt x="51" y="80"/>
                    <a:pt x="51" y="80"/>
                    <a:pt x="51" y="80"/>
                  </a:cubicBezTo>
                  <a:cubicBezTo>
                    <a:pt x="50" y="80"/>
                    <a:pt x="50" y="80"/>
                    <a:pt x="49" y="80"/>
                  </a:cubicBezTo>
                  <a:cubicBezTo>
                    <a:pt x="49" y="80"/>
                    <a:pt x="49" y="80"/>
                    <a:pt x="49" y="80"/>
                  </a:cubicBezTo>
                  <a:cubicBezTo>
                    <a:pt x="48" y="80"/>
                    <a:pt x="48" y="80"/>
                    <a:pt x="48" y="80"/>
                  </a:cubicBezTo>
                  <a:cubicBezTo>
                    <a:pt x="48" y="80"/>
                    <a:pt x="47" y="80"/>
                    <a:pt x="47" y="80"/>
                  </a:cubicBezTo>
                  <a:cubicBezTo>
                    <a:pt x="47" y="80"/>
                    <a:pt x="46" y="80"/>
                    <a:pt x="46" y="80"/>
                  </a:cubicBezTo>
                  <a:cubicBezTo>
                    <a:pt x="46" y="80"/>
                    <a:pt x="46" y="80"/>
                    <a:pt x="46" y="80"/>
                  </a:cubicBezTo>
                  <a:cubicBezTo>
                    <a:pt x="45" y="80"/>
                    <a:pt x="45" y="80"/>
                    <a:pt x="45" y="79"/>
                  </a:cubicBezTo>
                  <a:cubicBezTo>
                    <a:pt x="45" y="79"/>
                    <a:pt x="44" y="79"/>
                    <a:pt x="44" y="79"/>
                  </a:cubicBezTo>
                  <a:cubicBezTo>
                    <a:pt x="44" y="79"/>
                    <a:pt x="44" y="79"/>
                    <a:pt x="43" y="79"/>
                  </a:cubicBezTo>
                  <a:cubicBezTo>
                    <a:pt x="43" y="79"/>
                    <a:pt x="43" y="79"/>
                    <a:pt x="43" y="79"/>
                  </a:cubicBezTo>
                  <a:cubicBezTo>
                    <a:pt x="43" y="79"/>
                    <a:pt x="42" y="79"/>
                    <a:pt x="42" y="79"/>
                  </a:cubicBezTo>
                  <a:cubicBezTo>
                    <a:pt x="42" y="79"/>
                    <a:pt x="42" y="79"/>
                    <a:pt x="42" y="79"/>
                  </a:cubicBezTo>
                  <a:cubicBezTo>
                    <a:pt x="40" y="78"/>
                    <a:pt x="38" y="77"/>
                    <a:pt x="37" y="77"/>
                  </a:cubicBezTo>
                  <a:cubicBezTo>
                    <a:pt x="36" y="76"/>
                    <a:pt x="36" y="76"/>
                    <a:pt x="36" y="76"/>
                  </a:cubicBezTo>
                  <a:cubicBezTo>
                    <a:pt x="36" y="76"/>
                    <a:pt x="36" y="76"/>
                    <a:pt x="36" y="76"/>
                  </a:cubicBezTo>
                  <a:cubicBezTo>
                    <a:pt x="35" y="76"/>
                    <a:pt x="35" y="76"/>
                    <a:pt x="35" y="75"/>
                  </a:cubicBezTo>
                  <a:cubicBezTo>
                    <a:pt x="35" y="75"/>
                    <a:pt x="35" y="75"/>
                    <a:pt x="35" y="75"/>
                  </a:cubicBezTo>
                  <a:cubicBezTo>
                    <a:pt x="34" y="75"/>
                    <a:pt x="33" y="74"/>
                    <a:pt x="32" y="74"/>
                  </a:cubicBezTo>
                  <a:cubicBezTo>
                    <a:pt x="32" y="74"/>
                    <a:pt x="32" y="74"/>
                    <a:pt x="32" y="74"/>
                  </a:cubicBezTo>
                  <a:cubicBezTo>
                    <a:pt x="32" y="73"/>
                    <a:pt x="31" y="73"/>
                    <a:pt x="31" y="73"/>
                  </a:cubicBezTo>
                  <a:cubicBezTo>
                    <a:pt x="31" y="73"/>
                    <a:pt x="31" y="73"/>
                    <a:pt x="31" y="73"/>
                  </a:cubicBezTo>
                  <a:cubicBezTo>
                    <a:pt x="30" y="72"/>
                    <a:pt x="29" y="71"/>
                    <a:pt x="28" y="70"/>
                  </a:cubicBezTo>
                  <a:cubicBezTo>
                    <a:pt x="28" y="70"/>
                    <a:pt x="28" y="70"/>
                    <a:pt x="28" y="70"/>
                  </a:cubicBezTo>
                  <a:cubicBezTo>
                    <a:pt x="28" y="69"/>
                    <a:pt x="27" y="69"/>
                    <a:pt x="27" y="69"/>
                  </a:cubicBezTo>
                  <a:cubicBezTo>
                    <a:pt x="27" y="69"/>
                    <a:pt x="27" y="69"/>
                    <a:pt x="27" y="69"/>
                  </a:cubicBezTo>
                  <a:cubicBezTo>
                    <a:pt x="27" y="68"/>
                    <a:pt x="26" y="67"/>
                    <a:pt x="25" y="66"/>
                  </a:cubicBezTo>
                  <a:cubicBezTo>
                    <a:pt x="25" y="66"/>
                    <a:pt x="25" y="66"/>
                    <a:pt x="25" y="66"/>
                  </a:cubicBezTo>
                  <a:cubicBezTo>
                    <a:pt x="25" y="66"/>
                    <a:pt x="25" y="65"/>
                    <a:pt x="25" y="65"/>
                  </a:cubicBezTo>
                  <a:cubicBezTo>
                    <a:pt x="25" y="65"/>
                    <a:pt x="25" y="65"/>
                    <a:pt x="25" y="65"/>
                  </a:cubicBezTo>
                  <a:cubicBezTo>
                    <a:pt x="25" y="65"/>
                    <a:pt x="24" y="64"/>
                    <a:pt x="24" y="64"/>
                  </a:cubicBezTo>
                  <a:cubicBezTo>
                    <a:pt x="23" y="62"/>
                    <a:pt x="22" y="60"/>
                    <a:pt x="22" y="58"/>
                  </a:cubicBezTo>
                  <a:cubicBezTo>
                    <a:pt x="22" y="58"/>
                    <a:pt x="22" y="58"/>
                    <a:pt x="22" y="57"/>
                  </a:cubicBezTo>
                  <a:cubicBezTo>
                    <a:pt x="22" y="57"/>
                    <a:pt x="21" y="57"/>
                    <a:pt x="21" y="57"/>
                  </a:cubicBezTo>
                  <a:cubicBezTo>
                    <a:pt x="21" y="56"/>
                    <a:pt x="21" y="56"/>
                    <a:pt x="21" y="56"/>
                  </a:cubicBezTo>
                  <a:cubicBezTo>
                    <a:pt x="21" y="56"/>
                    <a:pt x="21" y="55"/>
                    <a:pt x="21" y="55"/>
                  </a:cubicBezTo>
                  <a:cubicBezTo>
                    <a:pt x="21" y="55"/>
                    <a:pt x="21" y="55"/>
                    <a:pt x="21" y="55"/>
                  </a:cubicBezTo>
                  <a:cubicBezTo>
                    <a:pt x="21" y="54"/>
                    <a:pt x="21" y="54"/>
                    <a:pt x="21" y="53"/>
                  </a:cubicBezTo>
                  <a:cubicBezTo>
                    <a:pt x="21" y="53"/>
                    <a:pt x="21" y="53"/>
                    <a:pt x="21" y="53"/>
                  </a:cubicBezTo>
                  <a:cubicBezTo>
                    <a:pt x="21" y="53"/>
                    <a:pt x="21" y="52"/>
                    <a:pt x="21" y="52"/>
                  </a:cubicBezTo>
                  <a:cubicBezTo>
                    <a:pt x="21" y="52"/>
                    <a:pt x="21" y="52"/>
                    <a:pt x="21" y="52"/>
                  </a:cubicBezTo>
                  <a:cubicBezTo>
                    <a:pt x="21" y="51"/>
                    <a:pt x="21" y="51"/>
                    <a:pt x="21" y="50"/>
                  </a:cubicBezTo>
                  <a:cubicBezTo>
                    <a:pt x="21" y="50"/>
                    <a:pt x="21" y="49"/>
                    <a:pt x="21" y="49"/>
                  </a:cubicBezTo>
                  <a:cubicBezTo>
                    <a:pt x="21" y="49"/>
                    <a:pt x="21" y="49"/>
                    <a:pt x="21" y="48"/>
                  </a:cubicBezTo>
                  <a:cubicBezTo>
                    <a:pt x="21" y="48"/>
                    <a:pt x="21" y="48"/>
                    <a:pt x="21" y="47"/>
                  </a:cubicBezTo>
                  <a:cubicBezTo>
                    <a:pt x="21" y="47"/>
                    <a:pt x="21" y="47"/>
                    <a:pt x="21" y="47"/>
                  </a:cubicBezTo>
                  <a:cubicBezTo>
                    <a:pt x="21" y="47"/>
                    <a:pt x="21" y="46"/>
                    <a:pt x="21" y="46"/>
                  </a:cubicBezTo>
                  <a:cubicBezTo>
                    <a:pt x="21" y="46"/>
                    <a:pt x="21" y="46"/>
                    <a:pt x="21" y="46"/>
                  </a:cubicBezTo>
                  <a:cubicBezTo>
                    <a:pt x="21" y="45"/>
                    <a:pt x="21" y="45"/>
                    <a:pt x="21" y="44"/>
                  </a:cubicBezTo>
                  <a:cubicBezTo>
                    <a:pt x="21" y="44"/>
                    <a:pt x="21" y="44"/>
                    <a:pt x="21" y="44"/>
                  </a:cubicBezTo>
                  <a:cubicBezTo>
                    <a:pt x="21" y="44"/>
                    <a:pt x="22" y="43"/>
                    <a:pt x="22" y="43"/>
                  </a:cubicBezTo>
                  <a:cubicBezTo>
                    <a:pt x="22" y="43"/>
                    <a:pt x="22" y="43"/>
                    <a:pt x="22" y="43"/>
                  </a:cubicBezTo>
                  <a:cubicBezTo>
                    <a:pt x="22" y="42"/>
                    <a:pt x="22" y="42"/>
                    <a:pt x="22" y="41"/>
                  </a:cubicBezTo>
                  <a:cubicBezTo>
                    <a:pt x="22" y="41"/>
                    <a:pt x="22" y="41"/>
                    <a:pt x="22" y="41"/>
                  </a:cubicBezTo>
                  <a:cubicBezTo>
                    <a:pt x="23" y="40"/>
                    <a:pt x="23" y="38"/>
                    <a:pt x="24" y="36"/>
                  </a:cubicBezTo>
                  <a:cubicBezTo>
                    <a:pt x="24" y="36"/>
                    <a:pt x="25" y="36"/>
                    <a:pt x="25" y="35"/>
                  </a:cubicBezTo>
                  <a:cubicBezTo>
                    <a:pt x="25" y="35"/>
                    <a:pt x="25" y="35"/>
                    <a:pt x="25" y="35"/>
                  </a:cubicBezTo>
                  <a:cubicBezTo>
                    <a:pt x="25" y="35"/>
                    <a:pt x="25" y="35"/>
                    <a:pt x="25" y="34"/>
                  </a:cubicBezTo>
                  <a:cubicBezTo>
                    <a:pt x="25" y="34"/>
                    <a:pt x="25" y="34"/>
                    <a:pt x="25" y="34"/>
                  </a:cubicBezTo>
                  <a:cubicBezTo>
                    <a:pt x="26" y="33"/>
                    <a:pt x="27" y="33"/>
                    <a:pt x="27" y="32"/>
                  </a:cubicBezTo>
                  <a:cubicBezTo>
                    <a:pt x="27" y="32"/>
                    <a:pt x="27" y="32"/>
                    <a:pt x="27" y="32"/>
                  </a:cubicBezTo>
                  <a:cubicBezTo>
                    <a:pt x="27" y="31"/>
                    <a:pt x="28" y="31"/>
                    <a:pt x="28" y="31"/>
                  </a:cubicBezTo>
                  <a:cubicBezTo>
                    <a:pt x="28" y="31"/>
                    <a:pt x="28" y="31"/>
                    <a:pt x="28" y="31"/>
                  </a:cubicBezTo>
                  <a:cubicBezTo>
                    <a:pt x="29" y="30"/>
                    <a:pt x="30" y="29"/>
                    <a:pt x="31" y="28"/>
                  </a:cubicBezTo>
                  <a:cubicBezTo>
                    <a:pt x="31" y="28"/>
                    <a:pt x="31" y="28"/>
                    <a:pt x="31" y="28"/>
                  </a:cubicBezTo>
                  <a:cubicBezTo>
                    <a:pt x="31" y="27"/>
                    <a:pt x="32" y="27"/>
                    <a:pt x="32" y="27"/>
                  </a:cubicBezTo>
                  <a:cubicBezTo>
                    <a:pt x="32" y="27"/>
                    <a:pt x="32" y="27"/>
                    <a:pt x="32" y="27"/>
                  </a:cubicBezTo>
                  <a:cubicBezTo>
                    <a:pt x="33" y="26"/>
                    <a:pt x="34" y="26"/>
                    <a:pt x="35" y="25"/>
                  </a:cubicBezTo>
                  <a:cubicBezTo>
                    <a:pt x="35" y="25"/>
                    <a:pt x="35" y="25"/>
                    <a:pt x="35" y="25"/>
                  </a:cubicBezTo>
                  <a:cubicBezTo>
                    <a:pt x="35" y="25"/>
                    <a:pt x="35" y="25"/>
                    <a:pt x="36" y="24"/>
                  </a:cubicBezTo>
                  <a:cubicBezTo>
                    <a:pt x="36" y="24"/>
                    <a:pt x="36" y="24"/>
                    <a:pt x="36" y="24"/>
                  </a:cubicBezTo>
                  <a:cubicBezTo>
                    <a:pt x="36" y="24"/>
                    <a:pt x="36" y="24"/>
                    <a:pt x="37" y="24"/>
                  </a:cubicBezTo>
                  <a:cubicBezTo>
                    <a:pt x="38" y="23"/>
                    <a:pt x="40" y="22"/>
                    <a:pt x="42" y="22"/>
                  </a:cubicBezTo>
                  <a:cubicBezTo>
                    <a:pt x="42" y="22"/>
                    <a:pt x="42" y="22"/>
                    <a:pt x="42" y="22"/>
                  </a:cubicBezTo>
                  <a:cubicBezTo>
                    <a:pt x="42" y="22"/>
                    <a:pt x="43" y="22"/>
                    <a:pt x="43" y="21"/>
                  </a:cubicBezTo>
                  <a:cubicBezTo>
                    <a:pt x="43" y="21"/>
                    <a:pt x="43" y="21"/>
                    <a:pt x="43" y="21"/>
                  </a:cubicBezTo>
                  <a:cubicBezTo>
                    <a:pt x="44" y="21"/>
                    <a:pt x="44" y="21"/>
                    <a:pt x="44" y="21"/>
                  </a:cubicBezTo>
                  <a:cubicBezTo>
                    <a:pt x="44" y="21"/>
                    <a:pt x="45" y="21"/>
                    <a:pt x="45" y="21"/>
                  </a:cubicBezTo>
                  <a:cubicBezTo>
                    <a:pt x="45" y="21"/>
                    <a:pt x="45" y="21"/>
                    <a:pt x="46" y="21"/>
                  </a:cubicBezTo>
                  <a:cubicBezTo>
                    <a:pt x="46" y="21"/>
                    <a:pt x="46" y="21"/>
                    <a:pt x="46" y="21"/>
                  </a:cubicBezTo>
                  <a:cubicBezTo>
                    <a:pt x="46" y="21"/>
                    <a:pt x="47" y="21"/>
                    <a:pt x="47" y="21"/>
                  </a:cubicBezTo>
                  <a:cubicBezTo>
                    <a:pt x="47" y="21"/>
                    <a:pt x="48" y="21"/>
                    <a:pt x="48" y="21"/>
                  </a:cubicBezTo>
                  <a:cubicBezTo>
                    <a:pt x="48" y="21"/>
                    <a:pt x="48" y="21"/>
                    <a:pt x="49" y="21"/>
                  </a:cubicBezTo>
                  <a:cubicBezTo>
                    <a:pt x="49" y="21"/>
                    <a:pt x="49" y="21"/>
                    <a:pt x="49" y="20"/>
                  </a:cubicBezTo>
                  <a:cubicBezTo>
                    <a:pt x="50" y="20"/>
                    <a:pt x="50" y="20"/>
                    <a:pt x="51" y="20"/>
                  </a:cubicBezTo>
                  <a:cubicBezTo>
                    <a:pt x="51" y="20"/>
                    <a:pt x="51" y="20"/>
                    <a:pt x="52" y="20"/>
                  </a:cubicBezTo>
                  <a:cubicBezTo>
                    <a:pt x="52" y="21"/>
                    <a:pt x="52" y="21"/>
                    <a:pt x="52" y="21"/>
                  </a:cubicBezTo>
                  <a:cubicBezTo>
                    <a:pt x="53" y="21"/>
                    <a:pt x="53" y="21"/>
                    <a:pt x="53" y="21"/>
                  </a:cubicBezTo>
                  <a:cubicBezTo>
                    <a:pt x="53" y="21"/>
                    <a:pt x="54" y="21"/>
                    <a:pt x="54" y="21"/>
                  </a:cubicBezTo>
                  <a:cubicBezTo>
                    <a:pt x="54" y="21"/>
                    <a:pt x="55" y="21"/>
                    <a:pt x="55" y="21"/>
                  </a:cubicBezTo>
                  <a:cubicBezTo>
                    <a:pt x="55" y="21"/>
                    <a:pt x="55" y="21"/>
                    <a:pt x="55" y="21"/>
                  </a:cubicBezTo>
                  <a:cubicBezTo>
                    <a:pt x="56" y="21"/>
                    <a:pt x="56" y="21"/>
                    <a:pt x="56" y="21"/>
                  </a:cubicBezTo>
                  <a:cubicBezTo>
                    <a:pt x="56" y="21"/>
                    <a:pt x="57" y="21"/>
                    <a:pt x="57" y="21"/>
                  </a:cubicBezTo>
                  <a:cubicBezTo>
                    <a:pt x="57" y="21"/>
                    <a:pt x="57" y="21"/>
                    <a:pt x="58" y="21"/>
                  </a:cubicBezTo>
                  <a:cubicBezTo>
                    <a:pt x="58" y="21"/>
                    <a:pt x="58" y="21"/>
                    <a:pt x="58" y="21"/>
                  </a:cubicBezTo>
                  <a:cubicBezTo>
                    <a:pt x="59" y="22"/>
                    <a:pt x="59" y="22"/>
                    <a:pt x="59" y="22"/>
                  </a:cubicBezTo>
                  <a:cubicBezTo>
                    <a:pt x="59" y="22"/>
                    <a:pt x="59" y="22"/>
                    <a:pt x="59" y="22"/>
                  </a:cubicBezTo>
                  <a:cubicBezTo>
                    <a:pt x="61" y="22"/>
                    <a:pt x="63" y="23"/>
                    <a:pt x="64" y="24"/>
                  </a:cubicBezTo>
                  <a:cubicBezTo>
                    <a:pt x="65" y="24"/>
                    <a:pt x="65" y="24"/>
                    <a:pt x="65" y="24"/>
                  </a:cubicBezTo>
                  <a:cubicBezTo>
                    <a:pt x="65" y="24"/>
                    <a:pt x="65" y="24"/>
                    <a:pt x="65" y="24"/>
                  </a:cubicBezTo>
                  <a:cubicBezTo>
                    <a:pt x="66" y="25"/>
                    <a:pt x="66" y="25"/>
                    <a:pt x="66" y="25"/>
                  </a:cubicBezTo>
                  <a:cubicBezTo>
                    <a:pt x="66" y="25"/>
                    <a:pt x="66" y="25"/>
                    <a:pt x="66" y="25"/>
                  </a:cubicBezTo>
                  <a:cubicBezTo>
                    <a:pt x="67" y="26"/>
                    <a:pt x="68" y="26"/>
                    <a:pt x="69" y="27"/>
                  </a:cubicBezTo>
                  <a:cubicBezTo>
                    <a:pt x="69" y="27"/>
                    <a:pt x="69" y="27"/>
                    <a:pt x="69" y="27"/>
                  </a:cubicBezTo>
                  <a:cubicBezTo>
                    <a:pt x="69" y="27"/>
                    <a:pt x="70" y="27"/>
                    <a:pt x="70" y="28"/>
                  </a:cubicBezTo>
                  <a:cubicBezTo>
                    <a:pt x="70" y="28"/>
                    <a:pt x="70" y="28"/>
                    <a:pt x="70" y="28"/>
                  </a:cubicBezTo>
                  <a:cubicBezTo>
                    <a:pt x="71" y="29"/>
                    <a:pt x="72" y="30"/>
                    <a:pt x="73" y="31"/>
                  </a:cubicBezTo>
                  <a:cubicBezTo>
                    <a:pt x="73" y="31"/>
                    <a:pt x="73" y="31"/>
                    <a:pt x="73" y="31"/>
                  </a:cubicBezTo>
                  <a:cubicBezTo>
                    <a:pt x="73" y="31"/>
                    <a:pt x="74" y="31"/>
                    <a:pt x="74" y="32"/>
                  </a:cubicBezTo>
                  <a:cubicBezTo>
                    <a:pt x="74" y="32"/>
                    <a:pt x="74" y="32"/>
                    <a:pt x="74" y="32"/>
                  </a:cubicBezTo>
                  <a:cubicBezTo>
                    <a:pt x="74" y="33"/>
                    <a:pt x="75" y="33"/>
                    <a:pt x="76" y="34"/>
                  </a:cubicBezTo>
                  <a:cubicBezTo>
                    <a:pt x="76" y="34"/>
                    <a:pt x="76" y="34"/>
                    <a:pt x="76" y="34"/>
                  </a:cubicBezTo>
                  <a:cubicBezTo>
                    <a:pt x="76" y="35"/>
                    <a:pt x="76" y="35"/>
                    <a:pt x="76" y="35"/>
                  </a:cubicBezTo>
                  <a:cubicBezTo>
                    <a:pt x="76" y="35"/>
                    <a:pt x="76" y="35"/>
                    <a:pt x="76" y="35"/>
                  </a:cubicBezTo>
                  <a:cubicBezTo>
                    <a:pt x="77" y="36"/>
                    <a:pt x="77" y="36"/>
                    <a:pt x="77" y="36"/>
                  </a:cubicBezTo>
                  <a:cubicBezTo>
                    <a:pt x="78" y="38"/>
                    <a:pt x="78" y="40"/>
                    <a:pt x="79" y="41"/>
                  </a:cubicBezTo>
                  <a:cubicBezTo>
                    <a:pt x="79" y="41"/>
                    <a:pt x="79" y="41"/>
                    <a:pt x="79" y="41"/>
                  </a:cubicBezTo>
                  <a:cubicBezTo>
                    <a:pt x="79" y="42"/>
                    <a:pt x="79" y="42"/>
                    <a:pt x="79" y="43"/>
                  </a:cubicBezTo>
                  <a:cubicBezTo>
                    <a:pt x="79" y="43"/>
                    <a:pt x="79" y="43"/>
                    <a:pt x="79" y="43"/>
                  </a:cubicBezTo>
                  <a:cubicBezTo>
                    <a:pt x="79" y="43"/>
                    <a:pt x="80" y="44"/>
                    <a:pt x="80" y="44"/>
                  </a:cubicBezTo>
                  <a:cubicBezTo>
                    <a:pt x="80" y="44"/>
                    <a:pt x="80" y="44"/>
                    <a:pt x="80" y="44"/>
                  </a:cubicBezTo>
                  <a:cubicBezTo>
                    <a:pt x="80" y="45"/>
                    <a:pt x="80" y="45"/>
                    <a:pt x="80" y="46"/>
                  </a:cubicBezTo>
                  <a:cubicBezTo>
                    <a:pt x="80" y="46"/>
                    <a:pt x="80" y="46"/>
                    <a:pt x="80" y="46"/>
                  </a:cubicBezTo>
                  <a:cubicBezTo>
                    <a:pt x="80" y="46"/>
                    <a:pt x="80" y="47"/>
                    <a:pt x="80" y="47"/>
                  </a:cubicBezTo>
                  <a:cubicBezTo>
                    <a:pt x="80" y="47"/>
                    <a:pt x="80" y="47"/>
                    <a:pt x="80" y="47"/>
                  </a:cubicBezTo>
                  <a:cubicBezTo>
                    <a:pt x="80" y="48"/>
                    <a:pt x="80" y="48"/>
                    <a:pt x="80" y="48"/>
                  </a:cubicBezTo>
                  <a:cubicBezTo>
                    <a:pt x="80" y="49"/>
                    <a:pt x="80" y="49"/>
                    <a:pt x="80" y="49"/>
                  </a:cubicBezTo>
                  <a:cubicBezTo>
                    <a:pt x="80" y="49"/>
                    <a:pt x="80" y="50"/>
                    <a:pt x="80" y="50"/>
                  </a:cubicBezTo>
                  <a:cubicBezTo>
                    <a:pt x="80" y="51"/>
                    <a:pt x="80" y="51"/>
                    <a:pt x="80"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7" name="Freeform 84"/>
            <p:cNvSpPr>
              <a:spLocks noEditPoints="1"/>
            </p:cNvSpPr>
            <p:nvPr/>
          </p:nvSpPr>
          <p:spPr bwMode="auto">
            <a:xfrm>
              <a:off x="5113339" y="1701801"/>
              <a:ext cx="122238" cy="123825"/>
            </a:xfrm>
            <a:custGeom>
              <a:avLst/>
              <a:gdLst>
                <a:gd name="T0" fmla="*/ 86 w 101"/>
                <a:gd name="T1" fmla="*/ 28 h 101"/>
                <a:gd name="T2" fmla="*/ 60 w 101"/>
                <a:gd name="T3" fmla="*/ 10 h 101"/>
                <a:gd name="T4" fmla="*/ 28 w 101"/>
                <a:gd name="T5" fmla="*/ 15 h 101"/>
                <a:gd name="T6" fmla="*/ 10 w 101"/>
                <a:gd name="T7" fmla="*/ 41 h 101"/>
                <a:gd name="T8" fmla="*/ 16 w 101"/>
                <a:gd name="T9" fmla="*/ 73 h 101"/>
                <a:gd name="T10" fmla="*/ 42 w 101"/>
                <a:gd name="T11" fmla="*/ 91 h 101"/>
                <a:gd name="T12" fmla="*/ 73 w 101"/>
                <a:gd name="T13" fmla="*/ 85 h 101"/>
                <a:gd name="T14" fmla="*/ 91 w 101"/>
                <a:gd name="T15" fmla="*/ 59 h 101"/>
                <a:gd name="T16" fmla="*/ 80 w 101"/>
                <a:gd name="T17" fmla="*/ 53 h 101"/>
                <a:gd name="T18" fmla="*/ 80 w 101"/>
                <a:gd name="T19" fmla="*/ 56 h 101"/>
                <a:gd name="T20" fmla="*/ 77 w 101"/>
                <a:gd name="T21" fmla="*/ 64 h 101"/>
                <a:gd name="T22" fmla="*/ 76 w 101"/>
                <a:gd name="T23" fmla="*/ 66 h 101"/>
                <a:gd name="T24" fmla="*/ 73 w 101"/>
                <a:gd name="T25" fmla="*/ 70 h 101"/>
                <a:gd name="T26" fmla="*/ 69 w 101"/>
                <a:gd name="T27" fmla="*/ 74 h 101"/>
                <a:gd name="T28" fmla="*/ 66 w 101"/>
                <a:gd name="T29" fmla="*/ 76 h 101"/>
                <a:gd name="T30" fmla="*/ 58 w 101"/>
                <a:gd name="T31" fmla="*/ 79 h 101"/>
                <a:gd name="T32" fmla="*/ 55 w 101"/>
                <a:gd name="T33" fmla="*/ 80 h 101"/>
                <a:gd name="T34" fmla="*/ 53 w 101"/>
                <a:gd name="T35" fmla="*/ 80 h 101"/>
                <a:gd name="T36" fmla="*/ 49 w 101"/>
                <a:gd name="T37" fmla="*/ 80 h 101"/>
                <a:gd name="T38" fmla="*/ 46 w 101"/>
                <a:gd name="T39" fmla="*/ 80 h 101"/>
                <a:gd name="T40" fmla="*/ 43 w 101"/>
                <a:gd name="T41" fmla="*/ 79 h 101"/>
                <a:gd name="T42" fmla="*/ 36 w 101"/>
                <a:gd name="T43" fmla="*/ 76 h 101"/>
                <a:gd name="T44" fmla="*/ 32 w 101"/>
                <a:gd name="T45" fmla="*/ 74 h 101"/>
                <a:gd name="T46" fmla="*/ 28 w 101"/>
                <a:gd name="T47" fmla="*/ 70 h 101"/>
                <a:gd name="T48" fmla="*/ 26 w 101"/>
                <a:gd name="T49" fmla="*/ 66 h 101"/>
                <a:gd name="T50" fmla="*/ 24 w 101"/>
                <a:gd name="T51" fmla="*/ 64 h 101"/>
                <a:gd name="T52" fmla="*/ 22 w 101"/>
                <a:gd name="T53" fmla="*/ 56 h 101"/>
                <a:gd name="T54" fmla="*/ 21 w 101"/>
                <a:gd name="T55" fmla="*/ 53 h 101"/>
                <a:gd name="T56" fmla="*/ 21 w 101"/>
                <a:gd name="T57" fmla="*/ 49 h 101"/>
                <a:gd name="T58" fmla="*/ 21 w 101"/>
                <a:gd name="T59" fmla="*/ 46 h 101"/>
                <a:gd name="T60" fmla="*/ 22 w 101"/>
                <a:gd name="T61" fmla="*/ 43 h 101"/>
                <a:gd name="T62" fmla="*/ 24 w 101"/>
                <a:gd name="T63" fmla="*/ 36 h 101"/>
                <a:gd name="T64" fmla="*/ 26 w 101"/>
                <a:gd name="T65" fmla="*/ 34 h 101"/>
                <a:gd name="T66" fmla="*/ 28 w 101"/>
                <a:gd name="T67" fmla="*/ 31 h 101"/>
                <a:gd name="T68" fmla="*/ 32 w 101"/>
                <a:gd name="T69" fmla="*/ 27 h 101"/>
                <a:gd name="T70" fmla="*/ 36 w 101"/>
                <a:gd name="T71" fmla="*/ 24 h 101"/>
                <a:gd name="T72" fmla="*/ 43 w 101"/>
                <a:gd name="T73" fmla="*/ 21 h 101"/>
                <a:gd name="T74" fmla="*/ 46 w 101"/>
                <a:gd name="T75" fmla="*/ 21 h 101"/>
                <a:gd name="T76" fmla="*/ 49 w 101"/>
                <a:gd name="T77" fmla="*/ 21 h 101"/>
                <a:gd name="T78" fmla="*/ 53 w 101"/>
                <a:gd name="T79" fmla="*/ 21 h 101"/>
                <a:gd name="T80" fmla="*/ 55 w 101"/>
                <a:gd name="T81" fmla="*/ 21 h 101"/>
                <a:gd name="T82" fmla="*/ 58 w 101"/>
                <a:gd name="T83" fmla="*/ 21 h 101"/>
                <a:gd name="T84" fmla="*/ 66 w 101"/>
                <a:gd name="T85" fmla="*/ 24 h 101"/>
                <a:gd name="T86" fmla="*/ 69 w 101"/>
                <a:gd name="T87" fmla="*/ 27 h 101"/>
                <a:gd name="T88" fmla="*/ 73 w 101"/>
                <a:gd name="T89" fmla="*/ 31 h 101"/>
                <a:gd name="T90" fmla="*/ 76 w 101"/>
                <a:gd name="T91" fmla="*/ 34 h 101"/>
                <a:gd name="T92" fmla="*/ 77 w 101"/>
                <a:gd name="T93" fmla="*/ 36 h 101"/>
                <a:gd name="T94" fmla="*/ 80 w 101"/>
                <a:gd name="T95" fmla="*/ 43 h 101"/>
                <a:gd name="T96" fmla="*/ 80 w 101"/>
                <a:gd name="T97" fmla="*/ 46 h 101"/>
                <a:gd name="T98" fmla="*/ 81 w 101"/>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101" y="59"/>
                  </a:moveTo>
                  <a:cubicBezTo>
                    <a:pt x="101" y="41"/>
                    <a:pt x="101" y="41"/>
                    <a:pt x="101" y="41"/>
                  </a:cubicBezTo>
                  <a:cubicBezTo>
                    <a:pt x="91" y="41"/>
                    <a:pt x="91" y="41"/>
                    <a:pt x="91" y="41"/>
                  </a:cubicBezTo>
                  <a:cubicBezTo>
                    <a:pt x="90" y="37"/>
                    <a:pt x="88" y="32"/>
                    <a:pt x="86" y="28"/>
                  </a:cubicBezTo>
                  <a:cubicBezTo>
                    <a:pt x="93" y="21"/>
                    <a:pt x="93" y="21"/>
                    <a:pt x="93" y="21"/>
                  </a:cubicBezTo>
                  <a:cubicBezTo>
                    <a:pt x="80" y="8"/>
                    <a:pt x="80" y="8"/>
                    <a:pt x="80" y="8"/>
                  </a:cubicBezTo>
                  <a:cubicBezTo>
                    <a:pt x="73" y="15"/>
                    <a:pt x="73" y="15"/>
                    <a:pt x="73" y="15"/>
                  </a:cubicBezTo>
                  <a:cubicBezTo>
                    <a:pt x="69" y="13"/>
                    <a:pt x="65" y="11"/>
                    <a:pt x="60" y="10"/>
                  </a:cubicBezTo>
                  <a:cubicBezTo>
                    <a:pt x="60" y="0"/>
                    <a:pt x="60" y="0"/>
                    <a:pt x="60" y="0"/>
                  </a:cubicBezTo>
                  <a:cubicBezTo>
                    <a:pt x="42" y="0"/>
                    <a:pt x="42" y="0"/>
                    <a:pt x="42" y="0"/>
                  </a:cubicBezTo>
                  <a:cubicBezTo>
                    <a:pt x="42" y="10"/>
                    <a:pt x="42" y="10"/>
                    <a:pt x="42" y="10"/>
                  </a:cubicBezTo>
                  <a:cubicBezTo>
                    <a:pt x="37" y="11"/>
                    <a:pt x="32" y="13"/>
                    <a:pt x="28" y="15"/>
                  </a:cubicBezTo>
                  <a:cubicBezTo>
                    <a:pt x="21" y="8"/>
                    <a:pt x="21" y="8"/>
                    <a:pt x="21" y="8"/>
                  </a:cubicBezTo>
                  <a:cubicBezTo>
                    <a:pt x="9" y="21"/>
                    <a:pt x="9" y="21"/>
                    <a:pt x="9" y="21"/>
                  </a:cubicBezTo>
                  <a:cubicBezTo>
                    <a:pt x="16" y="28"/>
                    <a:pt x="16" y="28"/>
                    <a:pt x="16" y="28"/>
                  </a:cubicBezTo>
                  <a:cubicBezTo>
                    <a:pt x="13" y="32"/>
                    <a:pt x="11" y="37"/>
                    <a:pt x="10" y="41"/>
                  </a:cubicBezTo>
                  <a:cubicBezTo>
                    <a:pt x="0" y="41"/>
                    <a:pt x="0" y="41"/>
                    <a:pt x="0" y="41"/>
                  </a:cubicBezTo>
                  <a:cubicBezTo>
                    <a:pt x="0" y="59"/>
                    <a:pt x="0" y="59"/>
                    <a:pt x="0" y="59"/>
                  </a:cubicBezTo>
                  <a:cubicBezTo>
                    <a:pt x="10" y="59"/>
                    <a:pt x="10" y="59"/>
                    <a:pt x="10" y="59"/>
                  </a:cubicBezTo>
                  <a:cubicBezTo>
                    <a:pt x="11" y="64"/>
                    <a:pt x="13" y="69"/>
                    <a:pt x="16" y="73"/>
                  </a:cubicBezTo>
                  <a:cubicBezTo>
                    <a:pt x="9" y="80"/>
                    <a:pt x="9" y="80"/>
                    <a:pt x="9" y="80"/>
                  </a:cubicBezTo>
                  <a:cubicBezTo>
                    <a:pt x="21" y="92"/>
                    <a:pt x="21" y="92"/>
                    <a:pt x="21" y="92"/>
                  </a:cubicBezTo>
                  <a:cubicBezTo>
                    <a:pt x="28" y="85"/>
                    <a:pt x="28" y="85"/>
                    <a:pt x="28" y="85"/>
                  </a:cubicBezTo>
                  <a:cubicBezTo>
                    <a:pt x="32" y="88"/>
                    <a:pt x="37" y="90"/>
                    <a:pt x="42" y="91"/>
                  </a:cubicBezTo>
                  <a:cubicBezTo>
                    <a:pt x="42" y="101"/>
                    <a:pt x="42" y="101"/>
                    <a:pt x="42" y="101"/>
                  </a:cubicBezTo>
                  <a:cubicBezTo>
                    <a:pt x="60" y="101"/>
                    <a:pt x="60" y="101"/>
                    <a:pt x="60" y="101"/>
                  </a:cubicBezTo>
                  <a:cubicBezTo>
                    <a:pt x="60" y="91"/>
                    <a:pt x="60" y="91"/>
                    <a:pt x="60" y="91"/>
                  </a:cubicBezTo>
                  <a:cubicBezTo>
                    <a:pt x="65" y="90"/>
                    <a:pt x="69" y="88"/>
                    <a:pt x="73" y="85"/>
                  </a:cubicBezTo>
                  <a:cubicBezTo>
                    <a:pt x="80" y="92"/>
                    <a:pt x="80" y="92"/>
                    <a:pt x="80" y="92"/>
                  </a:cubicBezTo>
                  <a:cubicBezTo>
                    <a:pt x="93" y="80"/>
                    <a:pt x="93" y="80"/>
                    <a:pt x="93" y="80"/>
                  </a:cubicBezTo>
                  <a:cubicBezTo>
                    <a:pt x="86" y="73"/>
                    <a:pt x="86" y="73"/>
                    <a:pt x="86" y="73"/>
                  </a:cubicBezTo>
                  <a:cubicBezTo>
                    <a:pt x="88" y="69"/>
                    <a:pt x="90" y="64"/>
                    <a:pt x="91" y="59"/>
                  </a:cubicBezTo>
                  <a:lnTo>
                    <a:pt x="101" y="59"/>
                  </a:lnTo>
                  <a:close/>
                  <a:moveTo>
                    <a:pt x="81" y="52"/>
                  </a:moveTo>
                  <a:cubicBezTo>
                    <a:pt x="81" y="52"/>
                    <a:pt x="80" y="52"/>
                    <a:pt x="80" y="52"/>
                  </a:cubicBezTo>
                  <a:cubicBezTo>
                    <a:pt x="80" y="52"/>
                    <a:pt x="80" y="53"/>
                    <a:pt x="80" y="53"/>
                  </a:cubicBezTo>
                  <a:cubicBezTo>
                    <a:pt x="80" y="53"/>
                    <a:pt x="80" y="53"/>
                    <a:pt x="80" y="53"/>
                  </a:cubicBezTo>
                  <a:cubicBezTo>
                    <a:pt x="80" y="54"/>
                    <a:pt x="80" y="54"/>
                    <a:pt x="80" y="55"/>
                  </a:cubicBezTo>
                  <a:cubicBezTo>
                    <a:pt x="80" y="55"/>
                    <a:pt x="80" y="55"/>
                    <a:pt x="80" y="55"/>
                  </a:cubicBezTo>
                  <a:cubicBezTo>
                    <a:pt x="80" y="55"/>
                    <a:pt x="80" y="56"/>
                    <a:pt x="80" y="56"/>
                  </a:cubicBezTo>
                  <a:cubicBezTo>
                    <a:pt x="80" y="56"/>
                    <a:pt x="80" y="56"/>
                    <a:pt x="80" y="57"/>
                  </a:cubicBezTo>
                  <a:cubicBezTo>
                    <a:pt x="80" y="57"/>
                    <a:pt x="80" y="57"/>
                    <a:pt x="80" y="57"/>
                  </a:cubicBezTo>
                  <a:cubicBezTo>
                    <a:pt x="80" y="58"/>
                    <a:pt x="80" y="58"/>
                    <a:pt x="80" y="58"/>
                  </a:cubicBezTo>
                  <a:cubicBezTo>
                    <a:pt x="79" y="60"/>
                    <a:pt x="78" y="62"/>
                    <a:pt x="77" y="64"/>
                  </a:cubicBezTo>
                  <a:cubicBezTo>
                    <a:pt x="77" y="64"/>
                    <a:pt x="77" y="65"/>
                    <a:pt x="77" y="65"/>
                  </a:cubicBezTo>
                  <a:cubicBezTo>
                    <a:pt x="77" y="65"/>
                    <a:pt x="77" y="65"/>
                    <a:pt x="77" y="65"/>
                  </a:cubicBezTo>
                  <a:cubicBezTo>
                    <a:pt x="76" y="66"/>
                    <a:pt x="76" y="66"/>
                    <a:pt x="76" y="66"/>
                  </a:cubicBezTo>
                  <a:cubicBezTo>
                    <a:pt x="76" y="66"/>
                    <a:pt x="76" y="66"/>
                    <a:pt x="76" y="66"/>
                  </a:cubicBezTo>
                  <a:cubicBezTo>
                    <a:pt x="75" y="67"/>
                    <a:pt x="75" y="68"/>
                    <a:pt x="74" y="69"/>
                  </a:cubicBezTo>
                  <a:cubicBezTo>
                    <a:pt x="74" y="69"/>
                    <a:pt x="74" y="69"/>
                    <a:pt x="74" y="69"/>
                  </a:cubicBezTo>
                  <a:cubicBezTo>
                    <a:pt x="74" y="69"/>
                    <a:pt x="74" y="69"/>
                    <a:pt x="73" y="70"/>
                  </a:cubicBezTo>
                  <a:cubicBezTo>
                    <a:pt x="73" y="70"/>
                    <a:pt x="73" y="70"/>
                    <a:pt x="73" y="70"/>
                  </a:cubicBezTo>
                  <a:cubicBezTo>
                    <a:pt x="72" y="71"/>
                    <a:pt x="71" y="72"/>
                    <a:pt x="70" y="73"/>
                  </a:cubicBezTo>
                  <a:cubicBezTo>
                    <a:pt x="70" y="73"/>
                    <a:pt x="70" y="73"/>
                    <a:pt x="70" y="73"/>
                  </a:cubicBezTo>
                  <a:cubicBezTo>
                    <a:pt x="70" y="73"/>
                    <a:pt x="70" y="73"/>
                    <a:pt x="69" y="74"/>
                  </a:cubicBezTo>
                  <a:cubicBezTo>
                    <a:pt x="69" y="74"/>
                    <a:pt x="69" y="74"/>
                    <a:pt x="69" y="74"/>
                  </a:cubicBezTo>
                  <a:cubicBezTo>
                    <a:pt x="68" y="74"/>
                    <a:pt x="68" y="75"/>
                    <a:pt x="67" y="75"/>
                  </a:cubicBezTo>
                  <a:cubicBezTo>
                    <a:pt x="67" y="75"/>
                    <a:pt x="67" y="76"/>
                    <a:pt x="67" y="76"/>
                  </a:cubicBezTo>
                  <a:cubicBezTo>
                    <a:pt x="66" y="76"/>
                    <a:pt x="66" y="76"/>
                    <a:pt x="66" y="76"/>
                  </a:cubicBezTo>
                  <a:cubicBezTo>
                    <a:pt x="66" y="76"/>
                    <a:pt x="66" y="76"/>
                    <a:pt x="66" y="76"/>
                  </a:cubicBezTo>
                  <a:cubicBezTo>
                    <a:pt x="65" y="76"/>
                    <a:pt x="65" y="76"/>
                    <a:pt x="65" y="77"/>
                  </a:cubicBezTo>
                  <a:cubicBezTo>
                    <a:pt x="63" y="77"/>
                    <a:pt x="61" y="78"/>
                    <a:pt x="60" y="79"/>
                  </a:cubicBezTo>
                  <a:cubicBezTo>
                    <a:pt x="60" y="79"/>
                    <a:pt x="60" y="79"/>
                    <a:pt x="60" y="79"/>
                  </a:cubicBezTo>
                  <a:cubicBezTo>
                    <a:pt x="59" y="79"/>
                    <a:pt x="59" y="79"/>
                    <a:pt x="58" y="79"/>
                  </a:cubicBezTo>
                  <a:cubicBezTo>
                    <a:pt x="58" y="79"/>
                    <a:pt x="58" y="79"/>
                    <a:pt x="58" y="79"/>
                  </a:cubicBezTo>
                  <a:cubicBezTo>
                    <a:pt x="58" y="79"/>
                    <a:pt x="57" y="79"/>
                    <a:pt x="57" y="79"/>
                  </a:cubicBezTo>
                  <a:cubicBezTo>
                    <a:pt x="57" y="79"/>
                    <a:pt x="57" y="79"/>
                    <a:pt x="57" y="79"/>
                  </a:cubicBezTo>
                  <a:cubicBezTo>
                    <a:pt x="56" y="80"/>
                    <a:pt x="56" y="80"/>
                    <a:pt x="55" y="80"/>
                  </a:cubicBezTo>
                  <a:cubicBezTo>
                    <a:pt x="55" y="80"/>
                    <a:pt x="55" y="80"/>
                    <a:pt x="55" y="80"/>
                  </a:cubicBezTo>
                  <a:cubicBezTo>
                    <a:pt x="55" y="80"/>
                    <a:pt x="54" y="80"/>
                    <a:pt x="54" y="80"/>
                  </a:cubicBezTo>
                  <a:cubicBezTo>
                    <a:pt x="54" y="80"/>
                    <a:pt x="54" y="80"/>
                    <a:pt x="54" y="80"/>
                  </a:cubicBezTo>
                  <a:cubicBezTo>
                    <a:pt x="53" y="80"/>
                    <a:pt x="53" y="80"/>
                    <a:pt x="53" y="80"/>
                  </a:cubicBezTo>
                  <a:cubicBezTo>
                    <a:pt x="52" y="80"/>
                    <a:pt x="52" y="80"/>
                    <a:pt x="52" y="80"/>
                  </a:cubicBezTo>
                  <a:cubicBezTo>
                    <a:pt x="52" y="80"/>
                    <a:pt x="51" y="80"/>
                    <a:pt x="51" y="80"/>
                  </a:cubicBezTo>
                  <a:cubicBezTo>
                    <a:pt x="50" y="80"/>
                    <a:pt x="50" y="80"/>
                    <a:pt x="49" y="80"/>
                  </a:cubicBezTo>
                  <a:cubicBezTo>
                    <a:pt x="49" y="80"/>
                    <a:pt x="49" y="80"/>
                    <a:pt x="49" y="80"/>
                  </a:cubicBezTo>
                  <a:cubicBezTo>
                    <a:pt x="49" y="80"/>
                    <a:pt x="48" y="80"/>
                    <a:pt x="48" y="80"/>
                  </a:cubicBezTo>
                  <a:cubicBezTo>
                    <a:pt x="48" y="80"/>
                    <a:pt x="48" y="80"/>
                    <a:pt x="48" y="80"/>
                  </a:cubicBezTo>
                  <a:cubicBezTo>
                    <a:pt x="47" y="80"/>
                    <a:pt x="47" y="80"/>
                    <a:pt x="46" y="80"/>
                  </a:cubicBezTo>
                  <a:cubicBezTo>
                    <a:pt x="46" y="80"/>
                    <a:pt x="46" y="80"/>
                    <a:pt x="46" y="80"/>
                  </a:cubicBezTo>
                  <a:cubicBezTo>
                    <a:pt x="46" y="80"/>
                    <a:pt x="45" y="80"/>
                    <a:pt x="45" y="79"/>
                  </a:cubicBezTo>
                  <a:cubicBezTo>
                    <a:pt x="45" y="79"/>
                    <a:pt x="45" y="79"/>
                    <a:pt x="45" y="79"/>
                  </a:cubicBezTo>
                  <a:cubicBezTo>
                    <a:pt x="44" y="79"/>
                    <a:pt x="44" y="79"/>
                    <a:pt x="44" y="79"/>
                  </a:cubicBezTo>
                  <a:cubicBezTo>
                    <a:pt x="43" y="79"/>
                    <a:pt x="43" y="79"/>
                    <a:pt x="43" y="79"/>
                  </a:cubicBezTo>
                  <a:cubicBezTo>
                    <a:pt x="43" y="79"/>
                    <a:pt x="42" y="79"/>
                    <a:pt x="42" y="79"/>
                  </a:cubicBezTo>
                  <a:cubicBezTo>
                    <a:pt x="42" y="79"/>
                    <a:pt x="42" y="79"/>
                    <a:pt x="42" y="79"/>
                  </a:cubicBezTo>
                  <a:cubicBezTo>
                    <a:pt x="40" y="78"/>
                    <a:pt x="39" y="77"/>
                    <a:pt x="37" y="77"/>
                  </a:cubicBezTo>
                  <a:cubicBezTo>
                    <a:pt x="37" y="76"/>
                    <a:pt x="36" y="76"/>
                    <a:pt x="36" y="76"/>
                  </a:cubicBezTo>
                  <a:cubicBezTo>
                    <a:pt x="36" y="76"/>
                    <a:pt x="36" y="76"/>
                    <a:pt x="36" y="76"/>
                  </a:cubicBezTo>
                  <a:cubicBezTo>
                    <a:pt x="36" y="76"/>
                    <a:pt x="35" y="76"/>
                    <a:pt x="35" y="76"/>
                  </a:cubicBezTo>
                  <a:cubicBezTo>
                    <a:pt x="35" y="76"/>
                    <a:pt x="35" y="75"/>
                    <a:pt x="35" y="75"/>
                  </a:cubicBezTo>
                  <a:cubicBezTo>
                    <a:pt x="34" y="75"/>
                    <a:pt x="33" y="74"/>
                    <a:pt x="32" y="74"/>
                  </a:cubicBezTo>
                  <a:cubicBezTo>
                    <a:pt x="32" y="74"/>
                    <a:pt x="32" y="74"/>
                    <a:pt x="32" y="74"/>
                  </a:cubicBezTo>
                  <a:cubicBezTo>
                    <a:pt x="32" y="73"/>
                    <a:pt x="32" y="73"/>
                    <a:pt x="31" y="73"/>
                  </a:cubicBezTo>
                  <a:cubicBezTo>
                    <a:pt x="31" y="73"/>
                    <a:pt x="31" y="73"/>
                    <a:pt x="31" y="73"/>
                  </a:cubicBezTo>
                  <a:cubicBezTo>
                    <a:pt x="30" y="72"/>
                    <a:pt x="29" y="71"/>
                    <a:pt x="28" y="70"/>
                  </a:cubicBezTo>
                  <a:cubicBezTo>
                    <a:pt x="28" y="70"/>
                    <a:pt x="28" y="70"/>
                    <a:pt x="28" y="70"/>
                  </a:cubicBezTo>
                  <a:cubicBezTo>
                    <a:pt x="28" y="69"/>
                    <a:pt x="28" y="69"/>
                    <a:pt x="28" y="69"/>
                  </a:cubicBezTo>
                  <a:cubicBezTo>
                    <a:pt x="28" y="69"/>
                    <a:pt x="27" y="69"/>
                    <a:pt x="27" y="69"/>
                  </a:cubicBezTo>
                  <a:cubicBezTo>
                    <a:pt x="27" y="68"/>
                    <a:pt x="26" y="67"/>
                    <a:pt x="26" y="66"/>
                  </a:cubicBezTo>
                  <a:cubicBezTo>
                    <a:pt x="26" y="66"/>
                    <a:pt x="26" y="66"/>
                    <a:pt x="26" y="66"/>
                  </a:cubicBezTo>
                  <a:cubicBezTo>
                    <a:pt x="25" y="66"/>
                    <a:pt x="25" y="66"/>
                    <a:pt x="25" y="65"/>
                  </a:cubicBezTo>
                  <a:cubicBezTo>
                    <a:pt x="25" y="65"/>
                    <a:pt x="25" y="65"/>
                    <a:pt x="25" y="65"/>
                  </a:cubicBezTo>
                  <a:cubicBezTo>
                    <a:pt x="25" y="65"/>
                    <a:pt x="25" y="64"/>
                    <a:pt x="24" y="64"/>
                  </a:cubicBezTo>
                  <a:cubicBezTo>
                    <a:pt x="23" y="62"/>
                    <a:pt x="23" y="60"/>
                    <a:pt x="22" y="58"/>
                  </a:cubicBezTo>
                  <a:cubicBezTo>
                    <a:pt x="22" y="58"/>
                    <a:pt x="22" y="58"/>
                    <a:pt x="22" y="57"/>
                  </a:cubicBezTo>
                  <a:cubicBezTo>
                    <a:pt x="22" y="57"/>
                    <a:pt x="22" y="57"/>
                    <a:pt x="22" y="57"/>
                  </a:cubicBezTo>
                  <a:cubicBezTo>
                    <a:pt x="22" y="56"/>
                    <a:pt x="22" y="56"/>
                    <a:pt x="22" y="56"/>
                  </a:cubicBezTo>
                  <a:cubicBezTo>
                    <a:pt x="22" y="56"/>
                    <a:pt x="21" y="55"/>
                    <a:pt x="21" y="55"/>
                  </a:cubicBezTo>
                  <a:cubicBezTo>
                    <a:pt x="21" y="55"/>
                    <a:pt x="21" y="55"/>
                    <a:pt x="21" y="55"/>
                  </a:cubicBezTo>
                  <a:cubicBezTo>
                    <a:pt x="21" y="54"/>
                    <a:pt x="21" y="54"/>
                    <a:pt x="21" y="53"/>
                  </a:cubicBezTo>
                  <a:cubicBezTo>
                    <a:pt x="21" y="53"/>
                    <a:pt x="21" y="53"/>
                    <a:pt x="21" y="53"/>
                  </a:cubicBezTo>
                  <a:cubicBezTo>
                    <a:pt x="21" y="53"/>
                    <a:pt x="21" y="52"/>
                    <a:pt x="21" y="52"/>
                  </a:cubicBezTo>
                  <a:cubicBezTo>
                    <a:pt x="21" y="52"/>
                    <a:pt x="21" y="52"/>
                    <a:pt x="21" y="52"/>
                  </a:cubicBezTo>
                  <a:cubicBezTo>
                    <a:pt x="21" y="51"/>
                    <a:pt x="21" y="51"/>
                    <a:pt x="21" y="50"/>
                  </a:cubicBezTo>
                  <a:cubicBezTo>
                    <a:pt x="21" y="50"/>
                    <a:pt x="21" y="49"/>
                    <a:pt x="21" y="49"/>
                  </a:cubicBezTo>
                  <a:cubicBezTo>
                    <a:pt x="21" y="49"/>
                    <a:pt x="21" y="49"/>
                    <a:pt x="21" y="48"/>
                  </a:cubicBezTo>
                  <a:cubicBezTo>
                    <a:pt x="21" y="48"/>
                    <a:pt x="21" y="48"/>
                    <a:pt x="21" y="47"/>
                  </a:cubicBezTo>
                  <a:cubicBezTo>
                    <a:pt x="21" y="47"/>
                    <a:pt x="21" y="47"/>
                    <a:pt x="21" y="47"/>
                  </a:cubicBezTo>
                  <a:cubicBezTo>
                    <a:pt x="21" y="47"/>
                    <a:pt x="21" y="46"/>
                    <a:pt x="21" y="46"/>
                  </a:cubicBezTo>
                  <a:cubicBezTo>
                    <a:pt x="21" y="46"/>
                    <a:pt x="21" y="46"/>
                    <a:pt x="21" y="46"/>
                  </a:cubicBezTo>
                  <a:cubicBezTo>
                    <a:pt x="21" y="45"/>
                    <a:pt x="22" y="45"/>
                    <a:pt x="22" y="44"/>
                  </a:cubicBezTo>
                  <a:cubicBezTo>
                    <a:pt x="22" y="44"/>
                    <a:pt x="22" y="44"/>
                    <a:pt x="22" y="44"/>
                  </a:cubicBezTo>
                  <a:cubicBezTo>
                    <a:pt x="22" y="44"/>
                    <a:pt x="22" y="43"/>
                    <a:pt x="22" y="43"/>
                  </a:cubicBezTo>
                  <a:cubicBezTo>
                    <a:pt x="22" y="43"/>
                    <a:pt x="22" y="43"/>
                    <a:pt x="22" y="43"/>
                  </a:cubicBezTo>
                  <a:cubicBezTo>
                    <a:pt x="22" y="42"/>
                    <a:pt x="22" y="42"/>
                    <a:pt x="22" y="41"/>
                  </a:cubicBezTo>
                  <a:cubicBezTo>
                    <a:pt x="22" y="41"/>
                    <a:pt x="22" y="41"/>
                    <a:pt x="22" y="41"/>
                  </a:cubicBezTo>
                  <a:cubicBezTo>
                    <a:pt x="23" y="40"/>
                    <a:pt x="24" y="38"/>
                    <a:pt x="24" y="36"/>
                  </a:cubicBezTo>
                  <a:cubicBezTo>
                    <a:pt x="25" y="36"/>
                    <a:pt x="25" y="36"/>
                    <a:pt x="25" y="36"/>
                  </a:cubicBezTo>
                  <a:cubicBezTo>
                    <a:pt x="25" y="35"/>
                    <a:pt x="25" y="35"/>
                    <a:pt x="25" y="35"/>
                  </a:cubicBezTo>
                  <a:cubicBezTo>
                    <a:pt x="25" y="35"/>
                    <a:pt x="25" y="35"/>
                    <a:pt x="26" y="34"/>
                  </a:cubicBezTo>
                  <a:cubicBezTo>
                    <a:pt x="26" y="34"/>
                    <a:pt x="26" y="34"/>
                    <a:pt x="26" y="34"/>
                  </a:cubicBezTo>
                  <a:cubicBezTo>
                    <a:pt x="26" y="33"/>
                    <a:pt x="27" y="33"/>
                    <a:pt x="27" y="32"/>
                  </a:cubicBezTo>
                  <a:cubicBezTo>
                    <a:pt x="27" y="32"/>
                    <a:pt x="28" y="32"/>
                    <a:pt x="28" y="32"/>
                  </a:cubicBezTo>
                  <a:cubicBezTo>
                    <a:pt x="28" y="31"/>
                    <a:pt x="28" y="31"/>
                    <a:pt x="28" y="31"/>
                  </a:cubicBezTo>
                  <a:cubicBezTo>
                    <a:pt x="28" y="31"/>
                    <a:pt x="28" y="31"/>
                    <a:pt x="28" y="31"/>
                  </a:cubicBezTo>
                  <a:cubicBezTo>
                    <a:pt x="29" y="30"/>
                    <a:pt x="30" y="29"/>
                    <a:pt x="31" y="28"/>
                  </a:cubicBezTo>
                  <a:cubicBezTo>
                    <a:pt x="31" y="28"/>
                    <a:pt x="31" y="28"/>
                    <a:pt x="31" y="28"/>
                  </a:cubicBezTo>
                  <a:cubicBezTo>
                    <a:pt x="32" y="27"/>
                    <a:pt x="32" y="27"/>
                    <a:pt x="32" y="27"/>
                  </a:cubicBezTo>
                  <a:cubicBezTo>
                    <a:pt x="32" y="27"/>
                    <a:pt x="32" y="27"/>
                    <a:pt x="32" y="27"/>
                  </a:cubicBezTo>
                  <a:cubicBezTo>
                    <a:pt x="33" y="26"/>
                    <a:pt x="34" y="26"/>
                    <a:pt x="35" y="25"/>
                  </a:cubicBezTo>
                  <a:cubicBezTo>
                    <a:pt x="35" y="25"/>
                    <a:pt x="35" y="25"/>
                    <a:pt x="35" y="25"/>
                  </a:cubicBezTo>
                  <a:cubicBezTo>
                    <a:pt x="35" y="25"/>
                    <a:pt x="36" y="25"/>
                    <a:pt x="36" y="25"/>
                  </a:cubicBezTo>
                  <a:cubicBezTo>
                    <a:pt x="36" y="24"/>
                    <a:pt x="36" y="24"/>
                    <a:pt x="36" y="24"/>
                  </a:cubicBezTo>
                  <a:cubicBezTo>
                    <a:pt x="36" y="24"/>
                    <a:pt x="37" y="24"/>
                    <a:pt x="37" y="24"/>
                  </a:cubicBezTo>
                  <a:cubicBezTo>
                    <a:pt x="39" y="23"/>
                    <a:pt x="40" y="22"/>
                    <a:pt x="42" y="22"/>
                  </a:cubicBezTo>
                  <a:cubicBezTo>
                    <a:pt x="42" y="22"/>
                    <a:pt x="42" y="22"/>
                    <a:pt x="42" y="22"/>
                  </a:cubicBezTo>
                  <a:cubicBezTo>
                    <a:pt x="42" y="22"/>
                    <a:pt x="43" y="22"/>
                    <a:pt x="43" y="21"/>
                  </a:cubicBezTo>
                  <a:cubicBezTo>
                    <a:pt x="43" y="21"/>
                    <a:pt x="43" y="21"/>
                    <a:pt x="44" y="21"/>
                  </a:cubicBezTo>
                  <a:cubicBezTo>
                    <a:pt x="44" y="21"/>
                    <a:pt x="44" y="21"/>
                    <a:pt x="45" y="21"/>
                  </a:cubicBezTo>
                  <a:cubicBezTo>
                    <a:pt x="45" y="21"/>
                    <a:pt x="45" y="21"/>
                    <a:pt x="45" y="21"/>
                  </a:cubicBezTo>
                  <a:cubicBezTo>
                    <a:pt x="45" y="21"/>
                    <a:pt x="46" y="21"/>
                    <a:pt x="46" y="21"/>
                  </a:cubicBezTo>
                  <a:cubicBezTo>
                    <a:pt x="46" y="21"/>
                    <a:pt x="46" y="21"/>
                    <a:pt x="46" y="21"/>
                  </a:cubicBezTo>
                  <a:cubicBezTo>
                    <a:pt x="47" y="21"/>
                    <a:pt x="47" y="21"/>
                    <a:pt x="48" y="21"/>
                  </a:cubicBezTo>
                  <a:cubicBezTo>
                    <a:pt x="48" y="21"/>
                    <a:pt x="48" y="21"/>
                    <a:pt x="48" y="21"/>
                  </a:cubicBezTo>
                  <a:cubicBezTo>
                    <a:pt x="48" y="21"/>
                    <a:pt x="49" y="21"/>
                    <a:pt x="49" y="21"/>
                  </a:cubicBezTo>
                  <a:cubicBezTo>
                    <a:pt x="49" y="21"/>
                    <a:pt x="49" y="21"/>
                    <a:pt x="49" y="21"/>
                  </a:cubicBezTo>
                  <a:cubicBezTo>
                    <a:pt x="50" y="21"/>
                    <a:pt x="50" y="20"/>
                    <a:pt x="51" y="20"/>
                  </a:cubicBezTo>
                  <a:cubicBezTo>
                    <a:pt x="51" y="20"/>
                    <a:pt x="52" y="21"/>
                    <a:pt x="52" y="21"/>
                  </a:cubicBezTo>
                  <a:cubicBezTo>
                    <a:pt x="52" y="21"/>
                    <a:pt x="52" y="21"/>
                    <a:pt x="53" y="21"/>
                  </a:cubicBezTo>
                  <a:cubicBezTo>
                    <a:pt x="53" y="21"/>
                    <a:pt x="53" y="21"/>
                    <a:pt x="54" y="21"/>
                  </a:cubicBezTo>
                  <a:cubicBezTo>
                    <a:pt x="54" y="21"/>
                    <a:pt x="54" y="21"/>
                    <a:pt x="54" y="21"/>
                  </a:cubicBezTo>
                  <a:cubicBezTo>
                    <a:pt x="54" y="21"/>
                    <a:pt x="55" y="21"/>
                    <a:pt x="55" y="21"/>
                  </a:cubicBezTo>
                  <a:cubicBezTo>
                    <a:pt x="55" y="21"/>
                    <a:pt x="55" y="21"/>
                    <a:pt x="55" y="21"/>
                  </a:cubicBezTo>
                  <a:cubicBezTo>
                    <a:pt x="56" y="21"/>
                    <a:pt x="56" y="21"/>
                    <a:pt x="57" y="21"/>
                  </a:cubicBezTo>
                  <a:cubicBezTo>
                    <a:pt x="57" y="21"/>
                    <a:pt x="57" y="21"/>
                    <a:pt x="57" y="21"/>
                  </a:cubicBezTo>
                  <a:cubicBezTo>
                    <a:pt x="57" y="21"/>
                    <a:pt x="58" y="21"/>
                    <a:pt x="58" y="21"/>
                  </a:cubicBezTo>
                  <a:cubicBezTo>
                    <a:pt x="58" y="21"/>
                    <a:pt x="58" y="21"/>
                    <a:pt x="58" y="21"/>
                  </a:cubicBezTo>
                  <a:cubicBezTo>
                    <a:pt x="59" y="22"/>
                    <a:pt x="59" y="22"/>
                    <a:pt x="60" y="22"/>
                  </a:cubicBezTo>
                  <a:cubicBezTo>
                    <a:pt x="60" y="22"/>
                    <a:pt x="60" y="22"/>
                    <a:pt x="60" y="22"/>
                  </a:cubicBezTo>
                  <a:cubicBezTo>
                    <a:pt x="61" y="22"/>
                    <a:pt x="63" y="23"/>
                    <a:pt x="65" y="24"/>
                  </a:cubicBezTo>
                  <a:cubicBezTo>
                    <a:pt x="65" y="24"/>
                    <a:pt x="65" y="24"/>
                    <a:pt x="66" y="24"/>
                  </a:cubicBezTo>
                  <a:cubicBezTo>
                    <a:pt x="66" y="24"/>
                    <a:pt x="66" y="24"/>
                    <a:pt x="66" y="25"/>
                  </a:cubicBezTo>
                  <a:cubicBezTo>
                    <a:pt x="66" y="25"/>
                    <a:pt x="66" y="25"/>
                    <a:pt x="67" y="25"/>
                  </a:cubicBezTo>
                  <a:cubicBezTo>
                    <a:pt x="67" y="25"/>
                    <a:pt x="67" y="25"/>
                    <a:pt x="67" y="25"/>
                  </a:cubicBezTo>
                  <a:cubicBezTo>
                    <a:pt x="68" y="26"/>
                    <a:pt x="68" y="26"/>
                    <a:pt x="69" y="27"/>
                  </a:cubicBezTo>
                  <a:cubicBezTo>
                    <a:pt x="69" y="27"/>
                    <a:pt x="69" y="27"/>
                    <a:pt x="69" y="27"/>
                  </a:cubicBezTo>
                  <a:cubicBezTo>
                    <a:pt x="70" y="27"/>
                    <a:pt x="70" y="27"/>
                    <a:pt x="70" y="28"/>
                  </a:cubicBezTo>
                  <a:cubicBezTo>
                    <a:pt x="70" y="28"/>
                    <a:pt x="70" y="28"/>
                    <a:pt x="70" y="28"/>
                  </a:cubicBezTo>
                  <a:cubicBezTo>
                    <a:pt x="71" y="29"/>
                    <a:pt x="72" y="30"/>
                    <a:pt x="73" y="31"/>
                  </a:cubicBezTo>
                  <a:cubicBezTo>
                    <a:pt x="73" y="31"/>
                    <a:pt x="73" y="31"/>
                    <a:pt x="73" y="31"/>
                  </a:cubicBezTo>
                  <a:cubicBezTo>
                    <a:pt x="74" y="31"/>
                    <a:pt x="74" y="31"/>
                    <a:pt x="74" y="32"/>
                  </a:cubicBezTo>
                  <a:cubicBezTo>
                    <a:pt x="74" y="32"/>
                    <a:pt x="74" y="32"/>
                    <a:pt x="74" y="32"/>
                  </a:cubicBezTo>
                  <a:cubicBezTo>
                    <a:pt x="75" y="33"/>
                    <a:pt x="75" y="33"/>
                    <a:pt x="76" y="34"/>
                  </a:cubicBezTo>
                  <a:cubicBezTo>
                    <a:pt x="76" y="34"/>
                    <a:pt x="76" y="34"/>
                    <a:pt x="76" y="34"/>
                  </a:cubicBezTo>
                  <a:cubicBezTo>
                    <a:pt x="76" y="35"/>
                    <a:pt x="76" y="35"/>
                    <a:pt x="77" y="35"/>
                  </a:cubicBezTo>
                  <a:cubicBezTo>
                    <a:pt x="77" y="35"/>
                    <a:pt x="77" y="35"/>
                    <a:pt x="77" y="36"/>
                  </a:cubicBezTo>
                  <a:cubicBezTo>
                    <a:pt x="77" y="36"/>
                    <a:pt x="77" y="36"/>
                    <a:pt x="77" y="36"/>
                  </a:cubicBezTo>
                  <a:cubicBezTo>
                    <a:pt x="78" y="38"/>
                    <a:pt x="79" y="40"/>
                    <a:pt x="79" y="41"/>
                  </a:cubicBezTo>
                  <a:cubicBezTo>
                    <a:pt x="79" y="41"/>
                    <a:pt x="79" y="41"/>
                    <a:pt x="79" y="41"/>
                  </a:cubicBezTo>
                  <a:cubicBezTo>
                    <a:pt x="79" y="42"/>
                    <a:pt x="79" y="42"/>
                    <a:pt x="80" y="43"/>
                  </a:cubicBezTo>
                  <a:cubicBezTo>
                    <a:pt x="80" y="43"/>
                    <a:pt x="80" y="43"/>
                    <a:pt x="80" y="43"/>
                  </a:cubicBezTo>
                  <a:cubicBezTo>
                    <a:pt x="80" y="43"/>
                    <a:pt x="80" y="44"/>
                    <a:pt x="80" y="44"/>
                  </a:cubicBezTo>
                  <a:cubicBezTo>
                    <a:pt x="80" y="44"/>
                    <a:pt x="80" y="44"/>
                    <a:pt x="80" y="44"/>
                  </a:cubicBezTo>
                  <a:cubicBezTo>
                    <a:pt x="80" y="45"/>
                    <a:pt x="80" y="45"/>
                    <a:pt x="80" y="46"/>
                  </a:cubicBezTo>
                  <a:cubicBezTo>
                    <a:pt x="80" y="46"/>
                    <a:pt x="80" y="46"/>
                    <a:pt x="80" y="46"/>
                  </a:cubicBezTo>
                  <a:cubicBezTo>
                    <a:pt x="80" y="46"/>
                    <a:pt x="80" y="47"/>
                    <a:pt x="80" y="47"/>
                  </a:cubicBezTo>
                  <a:cubicBezTo>
                    <a:pt x="80" y="47"/>
                    <a:pt x="80" y="47"/>
                    <a:pt x="80" y="47"/>
                  </a:cubicBezTo>
                  <a:cubicBezTo>
                    <a:pt x="80" y="48"/>
                    <a:pt x="80" y="48"/>
                    <a:pt x="80" y="48"/>
                  </a:cubicBezTo>
                  <a:cubicBezTo>
                    <a:pt x="80" y="49"/>
                    <a:pt x="81" y="49"/>
                    <a:pt x="81" y="49"/>
                  </a:cubicBezTo>
                  <a:cubicBezTo>
                    <a:pt x="81" y="49"/>
                    <a:pt x="81" y="50"/>
                    <a:pt x="81" y="50"/>
                  </a:cubicBezTo>
                  <a:cubicBezTo>
                    <a:pt x="81" y="51"/>
                    <a:pt x="81" y="51"/>
                    <a:pt x="81"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8" name="Freeform 85"/>
            <p:cNvSpPr>
              <a:spLocks noEditPoints="1"/>
            </p:cNvSpPr>
            <p:nvPr/>
          </p:nvSpPr>
          <p:spPr bwMode="auto">
            <a:xfrm>
              <a:off x="5151439" y="3165476"/>
              <a:ext cx="125413" cy="125413"/>
            </a:xfrm>
            <a:custGeom>
              <a:avLst/>
              <a:gdLst>
                <a:gd name="T0" fmla="*/ 86 w 102"/>
                <a:gd name="T1" fmla="*/ 29 h 102"/>
                <a:gd name="T2" fmla="*/ 60 w 102"/>
                <a:gd name="T3" fmla="*/ 11 h 102"/>
                <a:gd name="T4" fmla="*/ 29 w 102"/>
                <a:gd name="T5" fmla="*/ 16 h 102"/>
                <a:gd name="T6" fmla="*/ 10 w 102"/>
                <a:gd name="T7" fmla="*/ 42 h 102"/>
                <a:gd name="T8" fmla="*/ 16 w 102"/>
                <a:gd name="T9" fmla="*/ 74 h 102"/>
                <a:gd name="T10" fmla="*/ 42 w 102"/>
                <a:gd name="T11" fmla="*/ 92 h 102"/>
                <a:gd name="T12" fmla="*/ 73 w 102"/>
                <a:gd name="T13" fmla="*/ 86 h 102"/>
                <a:gd name="T14" fmla="*/ 91 w 102"/>
                <a:gd name="T15" fmla="*/ 60 h 102"/>
                <a:gd name="T16" fmla="*/ 81 w 102"/>
                <a:gd name="T17" fmla="*/ 54 h 102"/>
                <a:gd name="T18" fmla="*/ 80 w 102"/>
                <a:gd name="T19" fmla="*/ 57 h 102"/>
                <a:gd name="T20" fmla="*/ 77 w 102"/>
                <a:gd name="T21" fmla="*/ 65 h 102"/>
                <a:gd name="T22" fmla="*/ 76 w 102"/>
                <a:gd name="T23" fmla="*/ 67 h 102"/>
                <a:gd name="T24" fmla="*/ 73 w 102"/>
                <a:gd name="T25" fmla="*/ 71 h 102"/>
                <a:gd name="T26" fmla="*/ 69 w 102"/>
                <a:gd name="T27" fmla="*/ 74 h 102"/>
                <a:gd name="T28" fmla="*/ 66 w 102"/>
                <a:gd name="T29" fmla="*/ 77 h 102"/>
                <a:gd name="T30" fmla="*/ 59 w 102"/>
                <a:gd name="T31" fmla="*/ 80 h 102"/>
                <a:gd name="T32" fmla="*/ 56 w 102"/>
                <a:gd name="T33" fmla="*/ 81 h 102"/>
                <a:gd name="T34" fmla="*/ 53 w 102"/>
                <a:gd name="T35" fmla="*/ 81 h 102"/>
                <a:gd name="T36" fmla="*/ 49 w 102"/>
                <a:gd name="T37" fmla="*/ 81 h 102"/>
                <a:gd name="T38" fmla="*/ 46 w 102"/>
                <a:gd name="T39" fmla="*/ 81 h 102"/>
                <a:gd name="T40" fmla="*/ 43 w 102"/>
                <a:gd name="T41" fmla="*/ 80 h 102"/>
                <a:gd name="T42" fmla="*/ 36 w 102"/>
                <a:gd name="T43" fmla="*/ 77 h 102"/>
                <a:gd name="T44" fmla="*/ 32 w 102"/>
                <a:gd name="T45" fmla="*/ 74 h 102"/>
                <a:gd name="T46" fmla="*/ 28 w 102"/>
                <a:gd name="T47" fmla="*/ 71 h 102"/>
                <a:gd name="T48" fmla="*/ 26 w 102"/>
                <a:gd name="T49" fmla="*/ 67 h 102"/>
                <a:gd name="T50" fmla="*/ 25 w 102"/>
                <a:gd name="T51" fmla="*/ 65 h 102"/>
                <a:gd name="T52" fmla="*/ 22 w 102"/>
                <a:gd name="T53" fmla="*/ 57 h 102"/>
                <a:gd name="T54" fmla="*/ 21 w 102"/>
                <a:gd name="T55" fmla="*/ 54 h 102"/>
                <a:gd name="T56" fmla="*/ 21 w 102"/>
                <a:gd name="T57" fmla="*/ 50 h 102"/>
                <a:gd name="T58" fmla="*/ 22 w 102"/>
                <a:gd name="T59" fmla="*/ 47 h 102"/>
                <a:gd name="T60" fmla="*/ 22 w 102"/>
                <a:gd name="T61" fmla="*/ 44 h 102"/>
                <a:gd name="T62" fmla="*/ 25 w 102"/>
                <a:gd name="T63" fmla="*/ 37 h 102"/>
                <a:gd name="T64" fmla="*/ 26 w 102"/>
                <a:gd name="T65" fmla="*/ 35 h 102"/>
                <a:gd name="T66" fmla="*/ 28 w 102"/>
                <a:gd name="T67" fmla="*/ 32 h 102"/>
                <a:gd name="T68" fmla="*/ 32 w 102"/>
                <a:gd name="T69" fmla="*/ 28 h 102"/>
                <a:gd name="T70" fmla="*/ 36 w 102"/>
                <a:gd name="T71" fmla="*/ 25 h 102"/>
                <a:gd name="T72" fmla="*/ 43 w 102"/>
                <a:gd name="T73" fmla="*/ 22 h 102"/>
                <a:gd name="T74" fmla="*/ 46 w 102"/>
                <a:gd name="T75" fmla="*/ 22 h 102"/>
                <a:gd name="T76" fmla="*/ 49 w 102"/>
                <a:gd name="T77" fmla="*/ 21 h 102"/>
                <a:gd name="T78" fmla="*/ 53 w 102"/>
                <a:gd name="T79" fmla="*/ 21 h 102"/>
                <a:gd name="T80" fmla="*/ 56 w 102"/>
                <a:gd name="T81" fmla="*/ 22 h 102"/>
                <a:gd name="T82" fmla="*/ 59 w 102"/>
                <a:gd name="T83" fmla="*/ 22 h 102"/>
                <a:gd name="T84" fmla="*/ 66 w 102"/>
                <a:gd name="T85" fmla="*/ 25 h 102"/>
                <a:gd name="T86" fmla="*/ 69 w 102"/>
                <a:gd name="T87" fmla="*/ 28 h 102"/>
                <a:gd name="T88" fmla="*/ 73 w 102"/>
                <a:gd name="T89" fmla="*/ 32 h 102"/>
                <a:gd name="T90" fmla="*/ 76 w 102"/>
                <a:gd name="T91" fmla="*/ 35 h 102"/>
                <a:gd name="T92" fmla="*/ 77 w 102"/>
                <a:gd name="T93" fmla="*/ 37 h 102"/>
                <a:gd name="T94" fmla="*/ 80 w 102"/>
                <a:gd name="T95" fmla="*/ 44 h 102"/>
                <a:gd name="T96" fmla="*/ 80 w 102"/>
                <a:gd name="T97" fmla="*/ 47 h 102"/>
                <a:gd name="T98" fmla="*/ 81 w 102"/>
                <a:gd name="T99"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102">
                  <a:moveTo>
                    <a:pt x="102" y="60"/>
                  </a:moveTo>
                  <a:cubicBezTo>
                    <a:pt x="102" y="42"/>
                    <a:pt x="102" y="42"/>
                    <a:pt x="102" y="42"/>
                  </a:cubicBezTo>
                  <a:cubicBezTo>
                    <a:pt x="91" y="42"/>
                    <a:pt x="91" y="42"/>
                    <a:pt x="91" y="42"/>
                  </a:cubicBezTo>
                  <a:cubicBezTo>
                    <a:pt x="90" y="37"/>
                    <a:pt x="88" y="33"/>
                    <a:pt x="86" y="29"/>
                  </a:cubicBezTo>
                  <a:cubicBezTo>
                    <a:pt x="93" y="21"/>
                    <a:pt x="93" y="21"/>
                    <a:pt x="93" y="21"/>
                  </a:cubicBezTo>
                  <a:cubicBezTo>
                    <a:pt x="81" y="9"/>
                    <a:pt x="81" y="9"/>
                    <a:pt x="81" y="9"/>
                  </a:cubicBezTo>
                  <a:cubicBezTo>
                    <a:pt x="73" y="16"/>
                    <a:pt x="73" y="16"/>
                    <a:pt x="73" y="16"/>
                  </a:cubicBezTo>
                  <a:cubicBezTo>
                    <a:pt x="69" y="14"/>
                    <a:pt x="65" y="12"/>
                    <a:pt x="60" y="11"/>
                  </a:cubicBezTo>
                  <a:cubicBezTo>
                    <a:pt x="60" y="0"/>
                    <a:pt x="60" y="0"/>
                    <a:pt x="60" y="0"/>
                  </a:cubicBezTo>
                  <a:cubicBezTo>
                    <a:pt x="42" y="0"/>
                    <a:pt x="42" y="0"/>
                    <a:pt x="42" y="0"/>
                  </a:cubicBezTo>
                  <a:cubicBezTo>
                    <a:pt x="42" y="11"/>
                    <a:pt x="42" y="11"/>
                    <a:pt x="42" y="11"/>
                  </a:cubicBezTo>
                  <a:cubicBezTo>
                    <a:pt x="37" y="12"/>
                    <a:pt x="33" y="14"/>
                    <a:pt x="29" y="16"/>
                  </a:cubicBezTo>
                  <a:cubicBezTo>
                    <a:pt x="21" y="9"/>
                    <a:pt x="21" y="9"/>
                    <a:pt x="21" y="9"/>
                  </a:cubicBezTo>
                  <a:cubicBezTo>
                    <a:pt x="9" y="21"/>
                    <a:pt x="9" y="21"/>
                    <a:pt x="9" y="21"/>
                  </a:cubicBezTo>
                  <a:cubicBezTo>
                    <a:pt x="16" y="29"/>
                    <a:pt x="16" y="29"/>
                    <a:pt x="16" y="29"/>
                  </a:cubicBezTo>
                  <a:cubicBezTo>
                    <a:pt x="13" y="33"/>
                    <a:pt x="12" y="37"/>
                    <a:pt x="10" y="42"/>
                  </a:cubicBezTo>
                  <a:cubicBezTo>
                    <a:pt x="0" y="42"/>
                    <a:pt x="0" y="42"/>
                    <a:pt x="0" y="42"/>
                  </a:cubicBezTo>
                  <a:cubicBezTo>
                    <a:pt x="0" y="60"/>
                    <a:pt x="0" y="60"/>
                    <a:pt x="0" y="60"/>
                  </a:cubicBezTo>
                  <a:cubicBezTo>
                    <a:pt x="10" y="60"/>
                    <a:pt x="10" y="60"/>
                    <a:pt x="10" y="60"/>
                  </a:cubicBezTo>
                  <a:cubicBezTo>
                    <a:pt x="12" y="65"/>
                    <a:pt x="13" y="69"/>
                    <a:pt x="16" y="74"/>
                  </a:cubicBezTo>
                  <a:cubicBezTo>
                    <a:pt x="9" y="81"/>
                    <a:pt x="9" y="81"/>
                    <a:pt x="9" y="81"/>
                  </a:cubicBezTo>
                  <a:cubicBezTo>
                    <a:pt x="21" y="93"/>
                    <a:pt x="21" y="93"/>
                    <a:pt x="21" y="93"/>
                  </a:cubicBezTo>
                  <a:cubicBezTo>
                    <a:pt x="29" y="86"/>
                    <a:pt x="29" y="86"/>
                    <a:pt x="29" y="86"/>
                  </a:cubicBezTo>
                  <a:cubicBezTo>
                    <a:pt x="33" y="89"/>
                    <a:pt x="37" y="91"/>
                    <a:pt x="42" y="92"/>
                  </a:cubicBezTo>
                  <a:cubicBezTo>
                    <a:pt x="42" y="102"/>
                    <a:pt x="42" y="102"/>
                    <a:pt x="42" y="102"/>
                  </a:cubicBezTo>
                  <a:cubicBezTo>
                    <a:pt x="60" y="102"/>
                    <a:pt x="60" y="102"/>
                    <a:pt x="60" y="102"/>
                  </a:cubicBezTo>
                  <a:cubicBezTo>
                    <a:pt x="60" y="92"/>
                    <a:pt x="60" y="92"/>
                    <a:pt x="60" y="92"/>
                  </a:cubicBezTo>
                  <a:cubicBezTo>
                    <a:pt x="65" y="91"/>
                    <a:pt x="69" y="89"/>
                    <a:pt x="73" y="86"/>
                  </a:cubicBezTo>
                  <a:cubicBezTo>
                    <a:pt x="81" y="93"/>
                    <a:pt x="81" y="93"/>
                    <a:pt x="81" y="93"/>
                  </a:cubicBezTo>
                  <a:cubicBezTo>
                    <a:pt x="93" y="81"/>
                    <a:pt x="93" y="81"/>
                    <a:pt x="93" y="81"/>
                  </a:cubicBezTo>
                  <a:cubicBezTo>
                    <a:pt x="86" y="74"/>
                    <a:pt x="86" y="74"/>
                    <a:pt x="86" y="74"/>
                  </a:cubicBezTo>
                  <a:cubicBezTo>
                    <a:pt x="88" y="69"/>
                    <a:pt x="90" y="65"/>
                    <a:pt x="91" y="60"/>
                  </a:cubicBezTo>
                  <a:lnTo>
                    <a:pt x="102" y="60"/>
                  </a:lnTo>
                  <a:close/>
                  <a:moveTo>
                    <a:pt x="81" y="52"/>
                  </a:moveTo>
                  <a:cubicBezTo>
                    <a:pt x="81" y="53"/>
                    <a:pt x="81" y="53"/>
                    <a:pt x="81" y="53"/>
                  </a:cubicBezTo>
                  <a:cubicBezTo>
                    <a:pt x="81" y="53"/>
                    <a:pt x="81" y="54"/>
                    <a:pt x="81" y="54"/>
                  </a:cubicBezTo>
                  <a:cubicBezTo>
                    <a:pt x="81" y="54"/>
                    <a:pt x="81" y="54"/>
                    <a:pt x="81" y="54"/>
                  </a:cubicBezTo>
                  <a:cubicBezTo>
                    <a:pt x="80" y="55"/>
                    <a:pt x="80" y="55"/>
                    <a:pt x="80" y="56"/>
                  </a:cubicBezTo>
                  <a:cubicBezTo>
                    <a:pt x="80" y="56"/>
                    <a:pt x="80" y="56"/>
                    <a:pt x="80" y="56"/>
                  </a:cubicBezTo>
                  <a:cubicBezTo>
                    <a:pt x="80" y="56"/>
                    <a:pt x="80" y="57"/>
                    <a:pt x="80" y="57"/>
                  </a:cubicBezTo>
                  <a:cubicBezTo>
                    <a:pt x="80" y="57"/>
                    <a:pt x="80" y="57"/>
                    <a:pt x="80" y="57"/>
                  </a:cubicBezTo>
                  <a:cubicBezTo>
                    <a:pt x="80" y="58"/>
                    <a:pt x="80" y="58"/>
                    <a:pt x="80" y="58"/>
                  </a:cubicBezTo>
                  <a:cubicBezTo>
                    <a:pt x="80" y="58"/>
                    <a:pt x="80" y="59"/>
                    <a:pt x="80" y="59"/>
                  </a:cubicBezTo>
                  <a:cubicBezTo>
                    <a:pt x="79" y="61"/>
                    <a:pt x="78" y="63"/>
                    <a:pt x="77" y="65"/>
                  </a:cubicBezTo>
                  <a:cubicBezTo>
                    <a:pt x="77" y="65"/>
                    <a:pt x="77" y="66"/>
                    <a:pt x="77" y="66"/>
                  </a:cubicBezTo>
                  <a:cubicBezTo>
                    <a:pt x="77" y="66"/>
                    <a:pt x="77" y="66"/>
                    <a:pt x="77" y="66"/>
                  </a:cubicBezTo>
                  <a:cubicBezTo>
                    <a:pt x="76" y="66"/>
                    <a:pt x="76" y="67"/>
                    <a:pt x="76" y="67"/>
                  </a:cubicBezTo>
                  <a:cubicBezTo>
                    <a:pt x="76" y="67"/>
                    <a:pt x="76" y="67"/>
                    <a:pt x="76" y="67"/>
                  </a:cubicBezTo>
                  <a:cubicBezTo>
                    <a:pt x="76" y="68"/>
                    <a:pt x="75" y="69"/>
                    <a:pt x="74" y="70"/>
                  </a:cubicBezTo>
                  <a:cubicBezTo>
                    <a:pt x="74" y="70"/>
                    <a:pt x="74" y="70"/>
                    <a:pt x="74" y="70"/>
                  </a:cubicBezTo>
                  <a:cubicBezTo>
                    <a:pt x="74" y="70"/>
                    <a:pt x="74" y="70"/>
                    <a:pt x="74" y="70"/>
                  </a:cubicBezTo>
                  <a:cubicBezTo>
                    <a:pt x="73" y="71"/>
                    <a:pt x="73" y="71"/>
                    <a:pt x="73" y="71"/>
                  </a:cubicBezTo>
                  <a:cubicBezTo>
                    <a:pt x="72" y="72"/>
                    <a:pt x="71" y="73"/>
                    <a:pt x="70" y="74"/>
                  </a:cubicBezTo>
                  <a:cubicBezTo>
                    <a:pt x="70" y="74"/>
                    <a:pt x="70" y="74"/>
                    <a:pt x="70" y="74"/>
                  </a:cubicBezTo>
                  <a:cubicBezTo>
                    <a:pt x="70" y="74"/>
                    <a:pt x="70" y="74"/>
                    <a:pt x="70" y="74"/>
                  </a:cubicBezTo>
                  <a:cubicBezTo>
                    <a:pt x="69" y="74"/>
                    <a:pt x="69" y="74"/>
                    <a:pt x="69" y="74"/>
                  </a:cubicBezTo>
                  <a:cubicBezTo>
                    <a:pt x="69" y="75"/>
                    <a:pt x="68" y="76"/>
                    <a:pt x="67" y="76"/>
                  </a:cubicBezTo>
                  <a:cubicBezTo>
                    <a:pt x="67" y="76"/>
                    <a:pt x="67" y="76"/>
                    <a:pt x="67" y="76"/>
                  </a:cubicBezTo>
                  <a:cubicBezTo>
                    <a:pt x="66" y="77"/>
                    <a:pt x="66" y="77"/>
                    <a:pt x="66" y="77"/>
                  </a:cubicBezTo>
                  <a:cubicBezTo>
                    <a:pt x="66" y="77"/>
                    <a:pt x="66" y="77"/>
                    <a:pt x="66" y="77"/>
                  </a:cubicBezTo>
                  <a:cubicBezTo>
                    <a:pt x="65" y="77"/>
                    <a:pt x="65" y="77"/>
                    <a:pt x="65" y="77"/>
                  </a:cubicBezTo>
                  <a:cubicBezTo>
                    <a:pt x="63" y="78"/>
                    <a:pt x="62" y="79"/>
                    <a:pt x="60" y="80"/>
                  </a:cubicBezTo>
                  <a:cubicBezTo>
                    <a:pt x="60" y="80"/>
                    <a:pt x="60" y="80"/>
                    <a:pt x="60" y="80"/>
                  </a:cubicBezTo>
                  <a:cubicBezTo>
                    <a:pt x="59" y="80"/>
                    <a:pt x="59" y="80"/>
                    <a:pt x="59" y="80"/>
                  </a:cubicBezTo>
                  <a:cubicBezTo>
                    <a:pt x="58" y="80"/>
                    <a:pt x="58" y="80"/>
                    <a:pt x="58" y="80"/>
                  </a:cubicBezTo>
                  <a:cubicBezTo>
                    <a:pt x="58" y="80"/>
                    <a:pt x="57" y="80"/>
                    <a:pt x="57" y="80"/>
                  </a:cubicBezTo>
                  <a:cubicBezTo>
                    <a:pt x="57" y="80"/>
                    <a:pt x="57" y="80"/>
                    <a:pt x="57" y="80"/>
                  </a:cubicBezTo>
                  <a:cubicBezTo>
                    <a:pt x="56" y="80"/>
                    <a:pt x="56" y="80"/>
                    <a:pt x="56" y="81"/>
                  </a:cubicBezTo>
                  <a:cubicBezTo>
                    <a:pt x="56" y="81"/>
                    <a:pt x="55" y="81"/>
                    <a:pt x="55" y="81"/>
                  </a:cubicBezTo>
                  <a:cubicBezTo>
                    <a:pt x="55" y="81"/>
                    <a:pt x="55" y="81"/>
                    <a:pt x="54" y="81"/>
                  </a:cubicBezTo>
                  <a:cubicBezTo>
                    <a:pt x="54" y="81"/>
                    <a:pt x="54" y="81"/>
                    <a:pt x="54" y="81"/>
                  </a:cubicBezTo>
                  <a:cubicBezTo>
                    <a:pt x="53" y="81"/>
                    <a:pt x="53" y="81"/>
                    <a:pt x="53" y="81"/>
                  </a:cubicBezTo>
                  <a:cubicBezTo>
                    <a:pt x="53" y="81"/>
                    <a:pt x="52" y="81"/>
                    <a:pt x="52" y="81"/>
                  </a:cubicBezTo>
                  <a:cubicBezTo>
                    <a:pt x="52" y="81"/>
                    <a:pt x="51" y="81"/>
                    <a:pt x="51" y="81"/>
                  </a:cubicBezTo>
                  <a:cubicBezTo>
                    <a:pt x="50" y="81"/>
                    <a:pt x="50" y="81"/>
                    <a:pt x="50" y="81"/>
                  </a:cubicBezTo>
                  <a:cubicBezTo>
                    <a:pt x="49" y="81"/>
                    <a:pt x="49" y="81"/>
                    <a:pt x="49" y="81"/>
                  </a:cubicBezTo>
                  <a:cubicBezTo>
                    <a:pt x="49" y="81"/>
                    <a:pt x="48" y="81"/>
                    <a:pt x="48" y="81"/>
                  </a:cubicBezTo>
                  <a:cubicBezTo>
                    <a:pt x="48" y="81"/>
                    <a:pt x="48" y="81"/>
                    <a:pt x="48" y="81"/>
                  </a:cubicBezTo>
                  <a:cubicBezTo>
                    <a:pt x="47" y="81"/>
                    <a:pt x="47" y="81"/>
                    <a:pt x="46" y="81"/>
                  </a:cubicBezTo>
                  <a:cubicBezTo>
                    <a:pt x="46" y="81"/>
                    <a:pt x="46" y="81"/>
                    <a:pt x="46" y="81"/>
                  </a:cubicBezTo>
                  <a:cubicBezTo>
                    <a:pt x="46" y="80"/>
                    <a:pt x="46" y="80"/>
                    <a:pt x="45" y="80"/>
                  </a:cubicBezTo>
                  <a:cubicBezTo>
                    <a:pt x="45" y="80"/>
                    <a:pt x="45" y="80"/>
                    <a:pt x="45" y="80"/>
                  </a:cubicBezTo>
                  <a:cubicBezTo>
                    <a:pt x="44" y="80"/>
                    <a:pt x="44" y="80"/>
                    <a:pt x="44" y="80"/>
                  </a:cubicBezTo>
                  <a:cubicBezTo>
                    <a:pt x="44" y="80"/>
                    <a:pt x="43" y="80"/>
                    <a:pt x="43" y="80"/>
                  </a:cubicBezTo>
                  <a:cubicBezTo>
                    <a:pt x="43" y="80"/>
                    <a:pt x="43" y="80"/>
                    <a:pt x="42" y="80"/>
                  </a:cubicBezTo>
                  <a:cubicBezTo>
                    <a:pt x="42" y="80"/>
                    <a:pt x="42" y="80"/>
                    <a:pt x="42" y="80"/>
                  </a:cubicBezTo>
                  <a:cubicBezTo>
                    <a:pt x="40" y="79"/>
                    <a:pt x="39" y="78"/>
                    <a:pt x="37" y="77"/>
                  </a:cubicBezTo>
                  <a:cubicBezTo>
                    <a:pt x="37" y="77"/>
                    <a:pt x="36" y="77"/>
                    <a:pt x="36" y="77"/>
                  </a:cubicBezTo>
                  <a:cubicBezTo>
                    <a:pt x="36" y="77"/>
                    <a:pt x="36" y="77"/>
                    <a:pt x="36" y="77"/>
                  </a:cubicBezTo>
                  <a:cubicBezTo>
                    <a:pt x="36" y="77"/>
                    <a:pt x="35" y="77"/>
                    <a:pt x="35" y="76"/>
                  </a:cubicBezTo>
                  <a:cubicBezTo>
                    <a:pt x="35" y="76"/>
                    <a:pt x="35" y="76"/>
                    <a:pt x="35" y="76"/>
                  </a:cubicBezTo>
                  <a:cubicBezTo>
                    <a:pt x="34" y="76"/>
                    <a:pt x="33" y="75"/>
                    <a:pt x="32" y="74"/>
                  </a:cubicBezTo>
                  <a:cubicBezTo>
                    <a:pt x="32" y="74"/>
                    <a:pt x="32" y="74"/>
                    <a:pt x="32" y="74"/>
                  </a:cubicBezTo>
                  <a:cubicBezTo>
                    <a:pt x="32" y="74"/>
                    <a:pt x="32" y="74"/>
                    <a:pt x="32" y="74"/>
                  </a:cubicBezTo>
                  <a:cubicBezTo>
                    <a:pt x="32" y="74"/>
                    <a:pt x="31" y="74"/>
                    <a:pt x="31" y="74"/>
                  </a:cubicBezTo>
                  <a:cubicBezTo>
                    <a:pt x="30" y="73"/>
                    <a:pt x="29" y="72"/>
                    <a:pt x="28" y="71"/>
                  </a:cubicBezTo>
                  <a:cubicBezTo>
                    <a:pt x="28" y="71"/>
                    <a:pt x="28" y="71"/>
                    <a:pt x="28" y="70"/>
                  </a:cubicBezTo>
                  <a:cubicBezTo>
                    <a:pt x="28" y="70"/>
                    <a:pt x="28" y="70"/>
                    <a:pt x="28" y="70"/>
                  </a:cubicBezTo>
                  <a:cubicBezTo>
                    <a:pt x="28" y="70"/>
                    <a:pt x="28" y="70"/>
                    <a:pt x="28" y="70"/>
                  </a:cubicBezTo>
                  <a:cubicBezTo>
                    <a:pt x="27" y="69"/>
                    <a:pt x="26" y="68"/>
                    <a:pt x="26" y="67"/>
                  </a:cubicBezTo>
                  <a:cubicBezTo>
                    <a:pt x="26" y="67"/>
                    <a:pt x="26" y="67"/>
                    <a:pt x="26" y="67"/>
                  </a:cubicBezTo>
                  <a:cubicBezTo>
                    <a:pt x="26" y="67"/>
                    <a:pt x="25" y="66"/>
                    <a:pt x="25" y="66"/>
                  </a:cubicBezTo>
                  <a:cubicBezTo>
                    <a:pt x="25" y="66"/>
                    <a:pt x="25" y="66"/>
                    <a:pt x="25" y="66"/>
                  </a:cubicBezTo>
                  <a:cubicBezTo>
                    <a:pt x="25" y="66"/>
                    <a:pt x="25" y="65"/>
                    <a:pt x="25" y="65"/>
                  </a:cubicBezTo>
                  <a:cubicBezTo>
                    <a:pt x="24" y="63"/>
                    <a:pt x="23" y="61"/>
                    <a:pt x="22" y="59"/>
                  </a:cubicBezTo>
                  <a:cubicBezTo>
                    <a:pt x="22" y="59"/>
                    <a:pt x="22" y="58"/>
                    <a:pt x="22" y="58"/>
                  </a:cubicBezTo>
                  <a:cubicBezTo>
                    <a:pt x="22" y="58"/>
                    <a:pt x="22" y="58"/>
                    <a:pt x="22" y="57"/>
                  </a:cubicBezTo>
                  <a:cubicBezTo>
                    <a:pt x="22" y="57"/>
                    <a:pt x="22" y="57"/>
                    <a:pt x="22" y="57"/>
                  </a:cubicBezTo>
                  <a:cubicBezTo>
                    <a:pt x="22" y="57"/>
                    <a:pt x="22" y="56"/>
                    <a:pt x="22" y="56"/>
                  </a:cubicBezTo>
                  <a:cubicBezTo>
                    <a:pt x="22" y="56"/>
                    <a:pt x="22" y="56"/>
                    <a:pt x="22" y="56"/>
                  </a:cubicBezTo>
                  <a:cubicBezTo>
                    <a:pt x="21" y="55"/>
                    <a:pt x="21" y="55"/>
                    <a:pt x="21" y="54"/>
                  </a:cubicBezTo>
                  <a:cubicBezTo>
                    <a:pt x="21" y="54"/>
                    <a:pt x="21" y="54"/>
                    <a:pt x="21" y="54"/>
                  </a:cubicBezTo>
                  <a:cubicBezTo>
                    <a:pt x="21" y="54"/>
                    <a:pt x="21" y="53"/>
                    <a:pt x="21" y="53"/>
                  </a:cubicBezTo>
                  <a:cubicBezTo>
                    <a:pt x="21" y="53"/>
                    <a:pt x="21" y="53"/>
                    <a:pt x="21" y="52"/>
                  </a:cubicBezTo>
                  <a:cubicBezTo>
                    <a:pt x="21" y="52"/>
                    <a:pt x="21" y="52"/>
                    <a:pt x="21" y="51"/>
                  </a:cubicBezTo>
                  <a:cubicBezTo>
                    <a:pt x="21" y="51"/>
                    <a:pt x="21" y="50"/>
                    <a:pt x="21" y="50"/>
                  </a:cubicBezTo>
                  <a:cubicBezTo>
                    <a:pt x="21" y="50"/>
                    <a:pt x="21" y="49"/>
                    <a:pt x="21" y="49"/>
                  </a:cubicBezTo>
                  <a:cubicBezTo>
                    <a:pt x="21" y="49"/>
                    <a:pt x="21" y="49"/>
                    <a:pt x="21" y="48"/>
                  </a:cubicBezTo>
                  <a:cubicBezTo>
                    <a:pt x="21" y="48"/>
                    <a:pt x="21" y="48"/>
                    <a:pt x="21" y="48"/>
                  </a:cubicBezTo>
                  <a:cubicBezTo>
                    <a:pt x="21" y="47"/>
                    <a:pt x="21" y="47"/>
                    <a:pt x="22" y="47"/>
                  </a:cubicBezTo>
                  <a:cubicBezTo>
                    <a:pt x="22" y="47"/>
                    <a:pt x="22" y="47"/>
                    <a:pt x="22" y="46"/>
                  </a:cubicBezTo>
                  <a:cubicBezTo>
                    <a:pt x="22" y="46"/>
                    <a:pt x="22" y="46"/>
                    <a:pt x="22" y="45"/>
                  </a:cubicBezTo>
                  <a:cubicBezTo>
                    <a:pt x="22" y="45"/>
                    <a:pt x="22" y="45"/>
                    <a:pt x="22" y="45"/>
                  </a:cubicBezTo>
                  <a:cubicBezTo>
                    <a:pt x="22" y="45"/>
                    <a:pt x="22" y="44"/>
                    <a:pt x="22" y="44"/>
                  </a:cubicBezTo>
                  <a:cubicBezTo>
                    <a:pt x="22" y="44"/>
                    <a:pt x="22" y="44"/>
                    <a:pt x="22" y="44"/>
                  </a:cubicBezTo>
                  <a:cubicBezTo>
                    <a:pt x="22" y="43"/>
                    <a:pt x="22" y="43"/>
                    <a:pt x="23" y="42"/>
                  </a:cubicBezTo>
                  <a:cubicBezTo>
                    <a:pt x="23" y="42"/>
                    <a:pt x="23" y="42"/>
                    <a:pt x="23" y="42"/>
                  </a:cubicBezTo>
                  <a:cubicBezTo>
                    <a:pt x="23" y="41"/>
                    <a:pt x="24" y="39"/>
                    <a:pt x="25" y="37"/>
                  </a:cubicBezTo>
                  <a:cubicBezTo>
                    <a:pt x="25" y="37"/>
                    <a:pt x="25" y="37"/>
                    <a:pt x="25" y="36"/>
                  </a:cubicBezTo>
                  <a:cubicBezTo>
                    <a:pt x="25" y="36"/>
                    <a:pt x="25" y="36"/>
                    <a:pt x="25" y="36"/>
                  </a:cubicBezTo>
                  <a:cubicBezTo>
                    <a:pt x="25" y="36"/>
                    <a:pt x="26" y="36"/>
                    <a:pt x="26" y="35"/>
                  </a:cubicBezTo>
                  <a:cubicBezTo>
                    <a:pt x="26" y="35"/>
                    <a:pt x="26" y="35"/>
                    <a:pt x="26" y="35"/>
                  </a:cubicBezTo>
                  <a:cubicBezTo>
                    <a:pt x="26" y="34"/>
                    <a:pt x="27" y="33"/>
                    <a:pt x="28" y="33"/>
                  </a:cubicBezTo>
                  <a:cubicBezTo>
                    <a:pt x="28" y="33"/>
                    <a:pt x="28" y="33"/>
                    <a:pt x="28" y="33"/>
                  </a:cubicBezTo>
                  <a:cubicBezTo>
                    <a:pt x="28" y="32"/>
                    <a:pt x="28" y="32"/>
                    <a:pt x="28" y="32"/>
                  </a:cubicBezTo>
                  <a:cubicBezTo>
                    <a:pt x="28" y="32"/>
                    <a:pt x="28" y="32"/>
                    <a:pt x="28" y="32"/>
                  </a:cubicBezTo>
                  <a:cubicBezTo>
                    <a:pt x="29" y="31"/>
                    <a:pt x="30" y="30"/>
                    <a:pt x="31" y="29"/>
                  </a:cubicBezTo>
                  <a:cubicBezTo>
                    <a:pt x="31" y="29"/>
                    <a:pt x="32" y="29"/>
                    <a:pt x="32" y="28"/>
                  </a:cubicBezTo>
                  <a:cubicBezTo>
                    <a:pt x="32" y="28"/>
                    <a:pt x="32" y="28"/>
                    <a:pt x="32" y="28"/>
                  </a:cubicBezTo>
                  <a:cubicBezTo>
                    <a:pt x="32" y="28"/>
                    <a:pt x="32" y="28"/>
                    <a:pt x="32" y="28"/>
                  </a:cubicBezTo>
                  <a:cubicBezTo>
                    <a:pt x="33" y="27"/>
                    <a:pt x="34" y="26"/>
                    <a:pt x="35" y="26"/>
                  </a:cubicBezTo>
                  <a:cubicBezTo>
                    <a:pt x="35" y="26"/>
                    <a:pt x="35" y="26"/>
                    <a:pt x="35" y="26"/>
                  </a:cubicBezTo>
                  <a:cubicBezTo>
                    <a:pt x="35" y="26"/>
                    <a:pt x="36" y="26"/>
                    <a:pt x="36" y="25"/>
                  </a:cubicBezTo>
                  <a:cubicBezTo>
                    <a:pt x="36" y="25"/>
                    <a:pt x="36" y="25"/>
                    <a:pt x="36" y="25"/>
                  </a:cubicBezTo>
                  <a:cubicBezTo>
                    <a:pt x="36" y="25"/>
                    <a:pt x="37" y="25"/>
                    <a:pt x="37" y="25"/>
                  </a:cubicBezTo>
                  <a:cubicBezTo>
                    <a:pt x="39" y="24"/>
                    <a:pt x="40" y="23"/>
                    <a:pt x="42" y="23"/>
                  </a:cubicBezTo>
                  <a:cubicBezTo>
                    <a:pt x="42" y="23"/>
                    <a:pt x="42" y="23"/>
                    <a:pt x="42" y="23"/>
                  </a:cubicBezTo>
                  <a:cubicBezTo>
                    <a:pt x="43" y="23"/>
                    <a:pt x="43" y="22"/>
                    <a:pt x="43" y="22"/>
                  </a:cubicBezTo>
                  <a:cubicBezTo>
                    <a:pt x="43" y="22"/>
                    <a:pt x="44" y="22"/>
                    <a:pt x="44" y="22"/>
                  </a:cubicBezTo>
                  <a:cubicBezTo>
                    <a:pt x="44" y="22"/>
                    <a:pt x="44" y="22"/>
                    <a:pt x="45" y="22"/>
                  </a:cubicBezTo>
                  <a:cubicBezTo>
                    <a:pt x="45" y="22"/>
                    <a:pt x="45" y="22"/>
                    <a:pt x="45" y="22"/>
                  </a:cubicBezTo>
                  <a:cubicBezTo>
                    <a:pt x="46" y="22"/>
                    <a:pt x="46" y="22"/>
                    <a:pt x="46" y="22"/>
                  </a:cubicBezTo>
                  <a:cubicBezTo>
                    <a:pt x="46" y="22"/>
                    <a:pt x="46" y="22"/>
                    <a:pt x="46" y="22"/>
                  </a:cubicBezTo>
                  <a:cubicBezTo>
                    <a:pt x="47" y="22"/>
                    <a:pt x="47" y="22"/>
                    <a:pt x="48" y="22"/>
                  </a:cubicBezTo>
                  <a:cubicBezTo>
                    <a:pt x="48" y="21"/>
                    <a:pt x="48" y="21"/>
                    <a:pt x="48" y="21"/>
                  </a:cubicBezTo>
                  <a:cubicBezTo>
                    <a:pt x="48" y="21"/>
                    <a:pt x="49" y="21"/>
                    <a:pt x="49" y="21"/>
                  </a:cubicBezTo>
                  <a:cubicBezTo>
                    <a:pt x="49" y="21"/>
                    <a:pt x="49" y="21"/>
                    <a:pt x="50" y="21"/>
                  </a:cubicBezTo>
                  <a:cubicBezTo>
                    <a:pt x="50" y="21"/>
                    <a:pt x="50" y="21"/>
                    <a:pt x="51" y="21"/>
                  </a:cubicBezTo>
                  <a:cubicBezTo>
                    <a:pt x="51" y="21"/>
                    <a:pt x="52" y="21"/>
                    <a:pt x="52" y="21"/>
                  </a:cubicBezTo>
                  <a:cubicBezTo>
                    <a:pt x="52" y="21"/>
                    <a:pt x="53" y="21"/>
                    <a:pt x="53" y="21"/>
                  </a:cubicBezTo>
                  <a:cubicBezTo>
                    <a:pt x="53" y="21"/>
                    <a:pt x="53" y="21"/>
                    <a:pt x="54" y="21"/>
                  </a:cubicBezTo>
                  <a:cubicBezTo>
                    <a:pt x="54" y="21"/>
                    <a:pt x="54" y="21"/>
                    <a:pt x="54" y="22"/>
                  </a:cubicBezTo>
                  <a:cubicBezTo>
                    <a:pt x="55" y="22"/>
                    <a:pt x="55" y="22"/>
                    <a:pt x="55" y="22"/>
                  </a:cubicBezTo>
                  <a:cubicBezTo>
                    <a:pt x="55" y="22"/>
                    <a:pt x="56" y="22"/>
                    <a:pt x="56" y="22"/>
                  </a:cubicBezTo>
                  <a:cubicBezTo>
                    <a:pt x="56" y="22"/>
                    <a:pt x="56" y="22"/>
                    <a:pt x="57" y="22"/>
                  </a:cubicBezTo>
                  <a:cubicBezTo>
                    <a:pt x="57" y="22"/>
                    <a:pt x="57" y="22"/>
                    <a:pt x="57" y="22"/>
                  </a:cubicBezTo>
                  <a:cubicBezTo>
                    <a:pt x="58" y="22"/>
                    <a:pt x="58" y="22"/>
                    <a:pt x="58" y="22"/>
                  </a:cubicBezTo>
                  <a:cubicBezTo>
                    <a:pt x="58" y="22"/>
                    <a:pt x="58" y="22"/>
                    <a:pt x="59" y="22"/>
                  </a:cubicBezTo>
                  <a:cubicBezTo>
                    <a:pt x="59" y="22"/>
                    <a:pt x="59" y="23"/>
                    <a:pt x="60" y="23"/>
                  </a:cubicBezTo>
                  <a:cubicBezTo>
                    <a:pt x="60" y="23"/>
                    <a:pt x="60" y="23"/>
                    <a:pt x="60" y="23"/>
                  </a:cubicBezTo>
                  <a:cubicBezTo>
                    <a:pt x="62" y="23"/>
                    <a:pt x="63" y="24"/>
                    <a:pt x="65" y="25"/>
                  </a:cubicBezTo>
                  <a:cubicBezTo>
                    <a:pt x="65" y="25"/>
                    <a:pt x="65" y="25"/>
                    <a:pt x="66" y="25"/>
                  </a:cubicBezTo>
                  <a:cubicBezTo>
                    <a:pt x="66" y="25"/>
                    <a:pt x="66" y="25"/>
                    <a:pt x="66" y="25"/>
                  </a:cubicBezTo>
                  <a:cubicBezTo>
                    <a:pt x="66" y="26"/>
                    <a:pt x="66" y="26"/>
                    <a:pt x="67" y="26"/>
                  </a:cubicBezTo>
                  <a:cubicBezTo>
                    <a:pt x="67" y="26"/>
                    <a:pt x="67" y="26"/>
                    <a:pt x="67" y="26"/>
                  </a:cubicBezTo>
                  <a:cubicBezTo>
                    <a:pt x="68" y="26"/>
                    <a:pt x="69" y="27"/>
                    <a:pt x="69" y="28"/>
                  </a:cubicBezTo>
                  <a:cubicBezTo>
                    <a:pt x="69" y="28"/>
                    <a:pt x="69" y="28"/>
                    <a:pt x="70" y="28"/>
                  </a:cubicBezTo>
                  <a:cubicBezTo>
                    <a:pt x="70" y="28"/>
                    <a:pt x="70" y="28"/>
                    <a:pt x="70" y="28"/>
                  </a:cubicBezTo>
                  <a:cubicBezTo>
                    <a:pt x="70" y="29"/>
                    <a:pt x="70" y="29"/>
                    <a:pt x="70" y="29"/>
                  </a:cubicBezTo>
                  <a:cubicBezTo>
                    <a:pt x="71" y="30"/>
                    <a:pt x="72" y="31"/>
                    <a:pt x="73" y="32"/>
                  </a:cubicBezTo>
                  <a:cubicBezTo>
                    <a:pt x="73" y="32"/>
                    <a:pt x="73" y="32"/>
                    <a:pt x="74" y="32"/>
                  </a:cubicBezTo>
                  <a:cubicBezTo>
                    <a:pt x="74" y="32"/>
                    <a:pt x="74" y="32"/>
                    <a:pt x="74" y="33"/>
                  </a:cubicBezTo>
                  <a:cubicBezTo>
                    <a:pt x="74" y="33"/>
                    <a:pt x="74" y="33"/>
                    <a:pt x="74" y="33"/>
                  </a:cubicBezTo>
                  <a:cubicBezTo>
                    <a:pt x="75" y="33"/>
                    <a:pt x="76" y="34"/>
                    <a:pt x="76" y="35"/>
                  </a:cubicBezTo>
                  <a:cubicBezTo>
                    <a:pt x="76" y="35"/>
                    <a:pt x="76" y="35"/>
                    <a:pt x="76" y="35"/>
                  </a:cubicBezTo>
                  <a:cubicBezTo>
                    <a:pt x="76" y="36"/>
                    <a:pt x="76" y="36"/>
                    <a:pt x="77" y="36"/>
                  </a:cubicBezTo>
                  <a:cubicBezTo>
                    <a:pt x="77" y="36"/>
                    <a:pt x="77" y="36"/>
                    <a:pt x="77" y="36"/>
                  </a:cubicBezTo>
                  <a:cubicBezTo>
                    <a:pt x="77" y="37"/>
                    <a:pt x="77" y="37"/>
                    <a:pt x="77" y="37"/>
                  </a:cubicBezTo>
                  <a:cubicBezTo>
                    <a:pt x="78" y="39"/>
                    <a:pt x="79" y="41"/>
                    <a:pt x="79" y="42"/>
                  </a:cubicBezTo>
                  <a:cubicBezTo>
                    <a:pt x="79" y="42"/>
                    <a:pt x="79" y="42"/>
                    <a:pt x="79" y="42"/>
                  </a:cubicBezTo>
                  <a:cubicBezTo>
                    <a:pt x="79" y="43"/>
                    <a:pt x="80" y="43"/>
                    <a:pt x="80" y="44"/>
                  </a:cubicBezTo>
                  <a:cubicBezTo>
                    <a:pt x="80" y="44"/>
                    <a:pt x="80" y="44"/>
                    <a:pt x="80" y="44"/>
                  </a:cubicBezTo>
                  <a:cubicBezTo>
                    <a:pt x="80" y="44"/>
                    <a:pt x="80" y="45"/>
                    <a:pt x="80" y="45"/>
                  </a:cubicBezTo>
                  <a:cubicBezTo>
                    <a:pt x="80" y="45"/>
                    <a:pt x="80" y="45"/>
                    <a:pt x="80" y="45"/>
                  </a:cubicBezTo>
                  <a:cubicBezTo>
                    <a:pt x="80" y="46"/>
                    <a:pt x="80" y="46"/>
                    <a:pt x="80" y="46"/>
                  </a:cubicBezTo>
                  <a:cubicBezTo>
                    <a:pt x="80" y="47"/>
                    <a:pt x="80" y="47"/>
                    <a:pt x="80" y="47"/>
                  </a:cubicBezTo>
                  <a:cubicBezTo>
                    <a:pt x="80" y="47"/>
                    <a:pt x="80" y="47"/>
                    <a:pt x="81" y="48"/>
                  </a:cubicBezTo>
                  <a:cubicBezTo>
                    <a:pt x="81" y="48"/>
                    <a:pt x="81" y="48"/>
                    <a:pt x="81" y="48"/>
                  </a:cubicBezTo>
                  <a:cubicBezTo>
                    <a:pt x="81" y="49"/>
                    <a:pt x="81" y="49"/>
                    <a:pt x="81" y="49"/>
                  </a:cubicBezTo>
                  <a:cubicBezTo>
                    <a:pt x="81" y="49"/>
                    <a:pt x="81" y="50"/>
                    <a:pt x="81" y="50"/>
                  </a:cubicBezTo>
                  <a:cubicBezTo>
                    <a:pt x="81" y="50"/>
                    <a:pt x="81" y="51"/>
                    <a:pt x="81" y="51"/>
                  </a:cubicBezTo>
                  <a:cubicBezTo>
                    <a:pt x="81" y="52"/>
                    <a:pt x="81" y="52"/>
                    <a:pt x="81"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59" name="Freeform 86"/>
            <p:cNvSpPr>
              <a:spLocks noEditPoints="1"/>
            </p:cNvSpPr>
            <p:nvPr/>
          </p:nvSpPr>
          <p:spPr bwMode="auto">
            <a:xfrm>
              <a:off x="4419601" y="4071939"/>
              <a:ext cx="123825" cy="123825"/>
            </a:xfrm>
            <a:custGeom>
              <a:avLst/>
              <a:gdLst>
                <a:gd name="T0" fmla="*/ 86 w 102"/>
                <a:gd name="T1" fmla="*/ 28 h 101"/>
                <a:gd name="T2" fmla="*/ 60 w 102"/>
                <a:gd name="T3" fmla="*/ 10 h 101"/>
                <a:gd name="T4" fmla="*/ 29 w 102"/>
                <a:gd name="T5" fmla="*/ 16 h 101"/>
                <a:gd name="T6" fmla="*/ 11 w 102"/>
                <a:gd name="T7" fmla="*/ 42 h 101"/>
                <a:gd name="T8" fmla="*/ 16 w 102"/>
                <a:gd name="T9" fmla="*/ 73 h 101"/>
                <a:gd name="T10" fmla="*/ 42 w 102"/>
                <a:gd name="T11" fmla="*/ 91 h 101"/>
                <a:gd name="T12" fmla="*/ 73 w 102"/>
                <a:gd name="T13" fmla="*/ 85 h 101"/>
                <a:gd name="T14" fmla="*/ 92 w 102"/>
                <a:gd name="T15" fmla="*/ 59 h 101"/>
                <a:gd name="T16" fmla="*/ 81 w 102"/>
                <a:gd name="T17" fmla="*/ 53 h 101"/>
                <a:gd name="T18" fmla="*/ 80 w 102"/>
                <a:gd name="T19" fmla="*/ 56 h 101"/>
                <a:gd name="T20" fmla="*/ 77 w 102"/>
                <a:gd name="T21" fmla="*/ 64 h 101"/>
                <a:gd name="T22" fmla="*/ 76 w 102"/>
                <a:gd name="T23" fmla="*/ 66 h 101"/>
                <a:gd name="T24" fmla="*/ 74 w 102"/>
                <a:gd name="T25" fmla="*/ 70 h 101"/>
                <a:gd name="T26" fmla="*/ 69 w 102"/>
                <a:gd name="T27" fmla="*/ 74 h 101"/>
                <a:gd name="T28" fmla="*/ 66 w 102"/>
                <a:gd name="T29" fmla="*/ 76 h 101"/>
                <a:gd name="T30" fmla="*/ 59 w 102"/>
                <a:gd name="T31" fmla="*/ 79 h 101"/>
                <a:gd name="T32" fmla="*/ 56 w 102"/>
                <a:gd name="T33" fmla="*/ 80 h 101"/>
                <a:gd name="T34" fmla="*/ 53 w 102"/>
                <a:gd name="T35" fmla="*/ 80 h 101"/>
                <a:gd name="T36" fmla="*/ 49 w 102"/>
                <a:gd name="T37" fmla="*/ 80 h 101"/>
                <a:gd name="T38" fmla="*/ 46 w 102"/>
                <a:gd name="T39" fmla="*/ 80 h 101"/>
                <a:gd name="T40" fmla="*/ 43 w 102"/>
                <a:gd name="T41" fmla="*/ 79 h 101"/>
                <a:gd name="T42" fmla="*/ 36 w 102"/>
                <a:gd name="T43" fmla="*/ 76 h 101"/>
                <a:gd name="T44" fmla="*/ 33 w 102"/>
                <a:gd name="T45" fmla="*/ 74 h 101"/>
                <a:gd name="T46" fmla="*/ 29 w 102"/>
                <a:gd name="T47" fmla="*/ 70 h 101"/>
                <a:gd name="T48" fmla="*/ 26 w 102"/>
                <a:gd name="T49" fmla="*/ 66 h 101"/>
                <a:gd name="T50" fmla="*/ 25 w 102"/>
                <a:gd name="T51" fmla="*/ 64 h 101"/>
                <a:gd name="T52" fmla="*/ 22 w 102"/>
                <a:gd name="T53" fmla="*/ 56 h 101"/>
                <a:gd name="T54" fmla="*/ 21 w 102"/>
                <a:gd name="T55" fmla="*/ 53 h 101"/>
                <a:gd name="T56" fmla="*/ 21 w 102"/>
                <a:gd name="T57" fmla="*/ 49 h 101"/>
                <a:gd name="T58" fmla="*/ 22 w 102"/>
                <a:gd name="T59" fmla="*/ 46 h 101"/>
                <a:gd name="T60" fmla="*/ 22 w 102"/>
                <a:gd name="T61" fmla="*/ 43 h 101"/>
                <a:gd name="T62" fmla="*/ 25 w 102"/>
                <a:gd name="T63" fmla="*/ 37 h 101"/>
                <a:gd name="T64" fmla="*/ 26 w 102"/>
                <a:gd name="T65" fmla="*/ 35 h 101"/>
                <a:gd name="T66" fmla="*/ 29 w 102"/>
                <a:gd name="T67" fmla="*/ 31 h 101"/>
                <a:gd name="T68" fmla="*/ 33 w 102"/>
                <a:gd name="T69" fmla="*/ 27 h 101"/>
                <a:gd name="T70" fmla="*/ 36 w 102"/>
                <a:gd name="T71" fmla="*/ 25 h 101"/>
                <a:gd name="T72" fmla="*/ 43 w 102"/>
                <a:gd name="T73" fmla="*/ 22 h 101"/>
                <a:gd name="T74" fmla="*/ 46 w 102"/>
                <a:gd name="T75" fmla="*/ 21 h 101"/>
                <a:gd name="T76" fmla="*/ 49 w 102"/>
                <a:gd name="T77" fmla="*/ 21 h 101"/>
                <a:gd name="T78" fmla="*/ 53 w 102"/>
                <a:gd name="T79" fmla="*/ 21 h 101"/>
                <a:gd name="T80" fmla="*/ 56 w 102"/>
                <a:gd name="T81" fmla="*/ 21 h 101"/>
                <a:gd name="T82" fmla="*/ 59 w 102"/>
                <a:gd name="T83" fmla="*/ 22 h 101"/>
                <a:gd name="T84" fmla="*/ 66 w 102"/>
                <a:gd name="T85" fmla="*/ 25 h 101"/>
                <a:gd name="T86" fmla="*/ 69 w 102"/>
                <a:gd name="T87" fmla="*/ 27 h 101"/>
                <a:gd name="T88" fmla="*/ 74 w 102"/>
                <a:gd name="T89" fmla="*/ 31 h 101"/>
                <a:gd name="T90" fmla="*/ 76 w 102"/>
                <a:gd name="T91" fmla="*/ 35 h 101"/>
                <a:gd name="T92" fmla="*/ 77 w 102"/>
                <a:gd name="T93" fmla="*/ 37 h 101"/>
                <a:gd name="T94" fmla="*/ 80 w 102"/>
                <a:gd name="T95" fmla="*/ 43 h 101"/>
                <a:gd name="T96" fmla="*/ 80 w 102"/>
                <a:gd name="T97" fmla="*/ 46 h 101"/>
                <a:gd name="T98" fmla="*/ 81 w 102"/>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101">
                  <a:moveTo>
                    <a:pt x="102" y="59"/>
                  </a:moveTo>
                  <a:cubicBezTo>
                    <a:pt x="102" y="42"/>
                    <a:pt x="102" y="42"/>
                    <a:pt x="102" y="42"/>
                  </a:cubicBezTo>
                  <a:cubicBezTo>
                    <a:pt x="92" y="42"/>
                    <a:pt x="92" y="42"/>
                    <a:pt x="92" y="42"/>
                  </a:cubicBezTo>
                  <a:cubicBezTo>
                    <a:pt x="90" y="37"/>
                    <a:pt x="89" y="32"/>
                    <a:pt x="86" y="28"/>
                  </a:cubicBezTo>
                  <a:cubicBezTo>
                    <a:pt x="93" y="21"/>
                    <a:pt x="93" y="21"/>
                    <a:pt x="93" y="21"/>
                  </a:cubicBezTo>
                  <a:cubicBezTo>
                    <a:pt x="81" y="8"/>
                    <a:pt x="81" y="8"/>
                    <a:pt x="81" y="8"/>
                  </a:cubicBezTo>
                  <a:cubicBezTo>
                    <a:pt x="73" y="16"/>
                    <a:pt x="73" y="16"/>
                    <a:pt x="73" y="16"/>
                  </a:cubicBezTo>
                  <a:cubicBezTo>
                    <a:pt x="69" y="13"/>
                    <a:pt x="65" y="11"/>
                    <a:pt x="60" y="10"/>
                  </a:cubicBezTo>
                  <a:cubicBezTo>
                    <a:pt x="60" y="0"/>
                    <a:pt x="60" y="0"/>
                    <a:pt x="60" y="0"/>
                  </a:cubicBezTo>
                  <a:cubicBezTo>
                    <a:pt x="42" y="0"/>
                    <a:pt x="42" y="0"/>
                    <a:pt x="42" y="0"/>
                  </a:cubicBezTo>
                  <a:cubicBezTo>
                    <a:pt x="42" y="10"/>
                    <a:pt x="42" y="10"/>
                    <a:pt x="42" y="10"/>
                  </a:cubicBezTo>
                  <a:cubicBezTo>
                    <a:pt x="37" y="11"/>
                    <a:pt x="33" y="13"/>
                    <a:pt x="29" y="16"/>
                  </a:cubicBezTo>
                  <a:cubicBezTo>
                    <a:pt x="21" y="8"/>
                    <a:pt x="21" y="8"/>
                    <a:pt x="21" y="8"/>
                  </a:cubicBezTo>
                  <a:cubicBezTo>
                    <a:pt x="9" y="21"/>
                    <a:pt x="9" y="21"/>
                    <a:pt x="9" y="21"/>
                  </a:cubicBezTo>
                  <a:cubicBezTo>
                    <a:pt x="16" y="28"/>
                    <a:pt x="16" y="28"/>
                    <a:pt x="16" y="28"/>
                  </a:cubicBezTo>
                  <a:cubicBezTo>
                    <a:pt x="14" y="32"/>
                    <a:pt x="12" y="37"/>
                    <a:pt x="11" y="42"/>
                  </a:cubicBezTo>
                  <a:cubicBezTo>
                    <a:pt x="0" y="42"/>
                    <a:pt x="0" y="42"/>
                    <a:pt x="0" y="42"/>
                  </a:cubicBezTo>
                  <a:cubicBezTo>
                    <a:pt x="0" y="59"/>
                    <a:pt x="0" y="59"/>
                    <a:pt x="0" y="59"/>
                  </a:cubicBezTo>
                  <a:cubicBezTo>
                    <a:pt x="11" y="59"/>
                    <a:pt x="11" y="59"/>
                    <a:pt x="11" y="59"/>
                  </a:cubicBezTo>
                  <a:cubicBezTo>
                    <a:pt x="12" y="64"/>
                    <a:pt x="14" y="69"/>
                    <a:pt x="16" y="73"/>
                  </a:cubicBezTo>
                  <a:cubicBezTo>
                    <a:pt x="9" y="80"/>
                    <a:pt x="9" y="80"/>
                    <a:pt x="9" y="80"/>
                  </a:cubicBezTo>
                  <a:cubicBezTo>
                    <a:pt x="21" y="93"/>
                    <a:pt x="21" y="93"/>
                    <a:pt x="21" y="93"/>
                  </a:cubicBezTo>
                  <a:cubicBezTo>
                    <a:pt x="29" y="85"/>
                    <a:pt x="29" y="85"/>
                    <a:pt x="29" y="85"/>
                  </a:cubicBezTo>
                  <a:cubicBezTo>
                    <a:pt x="33" y="88"/>
                    <a:pt x="37" y="90"/>
                    <a:pt x="42" y="91"/>
                  </a:cubicBezTo>
                  <a:cubicBezTo>
                    <a:pt x="42" y="101"/>
                    <a:pt x="42" y="101"/>
                    <a:pt x="42" y="101"/>
                  </a:cubicBezTo>
                  <a:cubicBezTo>
                    <a:pt x="60" y="101"/>
                    <a:pt x="60" y="101"/>
                    <a:pt x="60" y="101"/>
                  </a:cubicBezTo>
                  <a:cubicBezTo>
                    <a:pt x="60" y="91"/>
                    <a:pt x="60" y="91"/>
                    <a:pt x="60" y="91"/>
                  </a:cubicBezTo>
                  <a:cubicBezTo>
                    <a:pt x="65" y="90"/>
                    <a:pt x="69" y="88"/>
                    <a:pt x="73" y="85"/>
                  </a:cubicBezTo>
                  <a:cubicBezTo>
                    <a:pt x="81" y="93"/>
                    <a:pt x="81" y="93"/>
                    <a:pt x="81" y="93"/>
                  </a:cubicBezTo>
                  <a:cubicBezTo>
                    <a:pt x="93" y="80"/>
                    <a:pt x="93" y="80"/>
                    <a:pt x="93" y="80"/>
                  </a:cubicBezTo>
                  <a:cubicBezTo>
                    <a:pt x="86" y="73"/>
                    <a:pt x="86" y="73"/>
                    <a:pt x="86" y="73"/>
                  </a:cubicBezTo>
                  <a:cubicBezTo>
                    <a:pt x="89" y="69"/>
                    <a:pt x="90" y="64"/>
                    <a:pt x="92" y="59"/>
                  </a:cubicBezTo>
                  <a:lnTo>
                    <a:pt x="102" y="59"/>
                  </a:lnTo>
                  <a:close/>
                  <a:moveTo>
                    <a:pt x="81" y="52"/>
                  </a:moveTo>
                  <a:cubicBezTo>
                    <a:pt x="81" y="52"/>
                    <a:pt x="81" y="52"/>
                    <a:pt x="81" y="52"/>
                  </a:cubicBezTo>
                  <a:cubicBezTo>
                    <a:pt x="81" y="53"/>
                    <a:pt x="81" y="53"/>
                    <a:pt x="81" y="53"/>
                  </a:cubicBezTo>
                  <a:cubicBezTo>
                    <a:pt x="81" y="53"/>
                    <a:pt x="81" y="54"/>
                    <a:pt x="81" y="54"/>
                  </a:cubicBezTo>
                  <a:cubicBezTo>
                    <a:pt x="81" y="54"/>
                    <a:pt x="81" y="55"/>
                    <a:pt x="80" y="55"/>
                  </a:cubicBezTo>
                  <a:cubicBezTo>
                    <a:pt x="80" y="55"/>
                    <a:pt x="80" y="55"/>
                    <a:pt x="80" y="55"/>
                  </a:cubicBezTo>
                  <a:cubicBezTo>
                    <a:pt x="80" y="56"/>
                    <a:pt x="80" y="56"/>
                    <a:pt x="80" y="56"/>
                  </a:cubicBezTo>
                  <a:cubicBezTo>
                    <a:pt x="80" y="56"/>
                    <a:pt x="80" y="57"/>
                    <a:pt x="80" y="57"/>
                  </a:cubicBezTo>
                  <a:cubicBezTo>
                    <a:pt x="80" y="57"/>
                    <a:pt x="80" y="57"/>
                    <a:pt x="80" y="58"/>
                  </a:cubicBezTo>
                  <a:cubicBezTo>
                    <a:pt x="80" y="58"/>
                    <a:pt x="80" y="58"/>
                    <a:pt x="80" y="58"/>
                  </a:cubicBezTo>
                  <a:cubicBezTo>
                    <a:pt x="79" y="60"/>
                    <a:pt x="78" y="62"/>
                    <a:pt x="77" y="64"/>
                  </a:cubicBezTo>
                  <a:cubicBezTo>
                    <a:pt x="77" y="65"/>
                    <a:pt x="77" y="65"/>
                    <a:pt x="77" y="65"/>
                  </a:cubicBezTo>
                  <a:cubicBezTo>
                    <a:pt x="77" y="65"/>
                    <a:pt x="77" y="65"/>
                    <a:pt x="77" y="65"/>
                  </a:cubicBezTo>
                  <a:cubicBezTo>
                    <a:pt x="77" y="66"/>
                    <a:pt x="76" y="66"/>
                    <a:pt x="76" y="66"/>
                  </a:cubicBezTo>
                  <a:cubicBezTo>
                    <a:pt x="76" y="66"/>
                    <a:pt x="76" y="66"/>
                    <a:pt x="76" y="66"/>
                  </a:cubicBezTo>
                  <a:cubicBezTo>
                    <a:pt x="76" y="67"/>
                    <a:pt x="75" y="68"/>
                    <a:pt x="74" y="69"/>
                  </a:cubicBezTo>
                  <a:cubicBezTo>
                    <a:pt x="74" y="69"/>
                    <a:pt x="74" y="69"/>
                    <a:pt x="74" y="69"/>
                  </a:cubicBezTo>
                  <a:cubicBezTo>
                    <a:pt x="74" y="69"/>
                    <a:pt x="74" y="70"/>
                    <a:pt x="74" y="70"/>
                  </a:cubicBezTo>
                  <a:cubicBezTo>
                    <a:pt x="74" y="70"/>
                    <a:pt x="74" y="70"/>
                    <a:pt x="74" y="70"/>
                  </a:cubicBezTo>
                  <a:cubicBezTo>
                    <a:pt x="73" y="71"/>
                    <a:pt x="72" y="72"/>
                    <a:pt x="71" y="73"/>
                  </a:cubicBezTo>
                  <a:cubicBezTo>
                    <a:pt x="70" y="73"/>
                    <a:pt x="70" y="73"/>
                    <a:pt x="70" y="73"/>
                  </a:cubicBezTo>
                  <a:cubicBezTo>
                    <a:pt x="70" y="73"/>
                    <a:pt x="70" y="74"/>
                    <a:pt x="70" y="74"/>
                  </a:cubicBezTo>
                  <a:cubicBezTo>
                    <a:pt x="70" y="74"/>
                    <a:pt x="70" y="74"/>
                    <a:pt x="69" y="74"/>
                  </a:cubicBezTo>
                  <a:cubicBezTo>
                    <a:pt x="69" y="74"/>
                    <a:pt x="68" y="75"/>
                    <a:pt x="67" y="76"/>
                  </a:cubicBezTo>
                  <a:cubicBezTo>
                    <a:pt x="67" y="76"/>
                    <a:pt x="67" y="76"/>
                    <a:pt x="67" y="76"/>
                  </a:cubicBezTo>
                  <a:cubicBezTo>
                    <a:pt x="67" y="76"/>
                    <a:pt x="66" y="76"/>
                    <a:pt x="66" y="76"/>
                  </a:cubicBezTo>
                  <a:cubicBezTo>
                    <a:pt x="66" y="76"/>
                    <a:pt x="66" y="76"/>
                    <a:pt x="66" y="76"/>
                  </a:cubicBezTo>
                  <a:cubicBezTo>
                    <a:pt x="65" y="77"/>
                    <a:pt x="65" y="77"/>
                    <a:pt x="65" y="77"/>
                  </a:cubicBezTo>
                  <a:cubicBezTo>
                    <a:pt x="63" y="78"/>
                    <a:pt x="62" y="78"/>
                    <a:pt x="60" y="79"/>
                  </a:cubicBezTo>
                  <a:cubicBezTo>
                    <a:pt x="60" y="79"/>
                    <a:pt x="60" y="79"/>
                    <a:pt x="60" y="79"/>
                  </a:cubicBezTo>
                  <a:cubicBezTo>
                    <a:pt x="59" y="79"/>
                    <a:pt x="59" y="79"/>
                    <a:pt x="59" y="79"/>
                  </a:cubicBezTo>
                  <a:cubicBezTo>
                    <a:pt x="58" y="79"/>
                    <a:pt x="58" y="79"/>
                    <a:pt x="58" y="79"/>
                  </a:cubicBezTo>
                  <a:cubicBezTo>
                    <a:pt x="58" y="79"/>
                    <a:pt x="58" y="80"/>
                    <a:pt x="57" y="80"/>
                  </a:cubicBezTo>
                  <a:cubicBezTo>
                    <a:pt x="57" y="80"/>
                    <a:pt x="57" y="80"/>
                    <a:pt x="57" y="80"/>
                  </a:cubicBezTo>
                  <a:cubicBezTo>
                    <a:pt x="56" y="80"/>
                    <a:pt x="56" y="80"/>
                    <a:pt x="56" y="80"/>
                  </a:cubicBezTo>
                  <a:cubicBezTo>
                    <a:pt x="56" y="80"/>
                    <a:pt x="56" y="80"/>
                    <a:pt x="56" y="80"/>
                  </a:cubicBezTo>
                  <a:cubicBezTo>
                    <a:pt x="55" y="80"/>
                    <a:pt x="55" y="80"/>
                    <a:pt x="54" y="80"/>
                  </a:cubicBezTo>
                  <a:cubicBezTo>
                    <a:pt x="54" y="80"/>
                    <a:pt x="54" y="80"/>
                    <a:pt x="54" y="80"/>
                  </a:cubicBezTo>
                  <a:cubicBezTo>
                    <a:pt x="53" y="80"/>
                    <a:pt x="53" y="80"/>
                    <a:pt x="53" y="80"/>
                  </a:cubicBezTo>
                  <a:cubicBezTo>
                    <a:pt x="53" y="80"/>
                    <a:pt x="53" y="80"/>
                    <a:pt x="52" y="80"/>
                  </a:cubicBezTo>
                  <a:cubicBezTo>
                    <a:pt x="52" y="80"/>
                    <a:pt x="52" y="80"/>
                    <a:pt x="51" y="80"/>
                  </a:cubicBezTo>
                  <a:cubicBezTo>
                    <a:pt x="51" y="80"/>
                    <a:pt x="50" y="80"/>
                    <a:pt x="50" y="80"/>
                  </a:cubicBezTo>
                  <a:cubicBezTo>
                    <a:pt x="50" y="80"/>
                    <a:pt x="49" y="80"/>
                    <a:pt x="49" y="80"/>
                  </a:cubicBezTo>
                  <a:cubicBezTo>
                    <a:pt x="49" y="80"/>
                    <a:pt x="49" y="80"/>
                    <a:pt x="48" y="80"/>
                  </a:cubicBezTo>
                  <a:cubicBezTo>
                    <a:pt x="48" y="80"/>
                    <a:pt x="48" y="80"/>
                    <a:pt x="48" y="80"/>
                  </a:cubicBezTo>
                  <a:cubicBezTo>
                    <a:pt x="47" y="80"/>
                    <a:pt x="47" y="80"/>
                    <a:pt x="47" y="80"/>
                  </a:cubicBezTo>
                  <a:cubicBezTo>
                    <a:pt x="46" y="80"/>
                    <a:pt x="46" y="80"/>
                    <a:pt x="46" y="80"/>
                  </a:cubicBezTo>
                  <a:cubicBezTo>
                    <a:pt x="46" y="80"/>
                    <a:pt x="46" y="80"/>
                    <a:pt x="45" y="80"/>
                  </a:cubicBezTo>
                  <a:cubicBezTo>
                    <a:pt x="45" y="80"/>
                    <a:pt x="45" y="80"/>
                    <a:pt x="45" y="80"/>
                  </a:cubicBezTo>
                  <a:cubicBezTo>
                    <a:pt x="44" y="80"/>
                    <a:pt x="44" y="79"/>
                    <a:pt x="44" y="79"/>
                  </a:cubicBezTo>
                  <a:cubicBezTo>
                    <a:pt x="44" y="79"/>
                    <a:pt x="44" y="79"/>
                    <a:pt x="43" y="79"/>
                  </a:cubicBezTo>
                  <a:cubicBezTo>
                    <a:pt x="43" y="79"/>
                    <a:pt x="43" y="79"/>
                    <a:pt x="42" y="79"/>
                  </a:cubicBezTo>
                  <a:cubicBezTo>
                    <a:pt x="42" y="79"/>
                    <a:pt x="42" y="79"/>
                    <a:pt x="42" y="79"/>
                  </a:cubicBezTo>
                  <a:cubicBezTo>
                    <a:pt x="40" y="78"/>
                    <a:pt x="39" y="78"/>
                    <a:pt x="37" y="77"/>
                  </a:cubicBezTo>
                  <a:cubicBezTo>
                    <a:pt x="37" y="77"/>
                    <a:pt x="37" y="77"/>
                    <a:pt x="36" y="76"/>
                  </a:cubicBezTo>
                  <a:cubicBezTo>
                    <a:pt x="36" y="76"/>
                    <a:pt x="36" y="76"/>
                    <a:pt x="36" y="76"/>
                  </a:cubicBezTo>
                  <a:cubicBezTo>
                    <a:pt x="36" y="76"/>
                    <a:pt x="36" y="76"/>
                    <a:pt x="35" y="76"/>
                  </a:cubicBezTo>
                  <a:cubicBezTo>
                    <a:pt x="35" y="76"/>
                    <a:pt x="35" y="76"/>
                    <a:pt x="35" y="76"/>
                  </a:cubicBezTo>
                  <a:cubicBezTo>
                    <a:pt x="34" y="75"/>
                    <a:pt x="33" y="74"/>
                    <a:pt x="33" y="74"/>
                  </a:cubicBezTo>
                  <a:cubicBezTo>
                    <a:pt x="33" y="74"/>
                    <a:pt x="33" y="74"/>
                    <a:pt x="32" y="74"/>
                  </a:cubicBezTo>
                  <a:cubicBezTo>
                    <a:pt x="32" y="74"/>
                    <a:pt x="32" y="73"/>
                    <a:pt x="32" y="73"/>
                  </a:cubicBezTo>
                  <a:cubicBezTo>
                    <a:pt x="32" y="73"/>
                    <a:pt x="32" y="73"/>
                    <a:pt x="32" y="73"/>
                  </a:cubicBezTo>
                  <a:cubicBezTo>
                    <a:pt x="30" y="72"/>
                    <a:pt x="30" y="71"/>
                    <a:pt x="29" y="70"/>
                  </a:cubicBezTo>
                  <a:cubicBezTo>
                    <a:pt x="29" y="70"/>
                    <a:pt x="28" y="70"/>
                    <a:pt x="28" y="70"/>
                  </a:cubicBezTo>
                  <a:cubicBezTo>
                    <a:pt x="28" y="70"/>
                    <a:pt x="28" y="69"/>
                    <a:pt x="28" y="69"/>
                  </a:cubicBezTo>
                  <a:cubicBezTo>
                    <a:pt x="28" y="69"/>
                    <a:pt x="28" y="69"/>
                    <a:pt x="28" y="69"/>
                  </a:cubicBezTo>
                  <a:cubicBezTo>
                    <a:pt x="27" y="68"/>
                    <a:pt x="26" y="67"/>
                    <a:pt x="26" y="66"/>
                  </a:cubicBezTo>
                  <a:cubicBezTo>
                    <a:pt x="26" y="66"/>
                    <a:pt x="26" y="66"/>
                    <a:pt x="26" y="66"/>
                  </a:cubicBezTo>
                  <a:cubicBezTo>
                    <a:pt x="26" y="66"/>
                    <a:pt x="25" y="66"/>
                    <a:pt x="25" y="65"/>
                  </a:cubicBezTo>
                  <a:cubicBezTo>
                    <a:pt x="25" y="65"/>
                    <a:pt x="25" y="65"/>
                    <a:pt x="25" y="65"/>
                  </a:cubicBezTo>
                  <a:cubicBezTo>
                    <a:pt x="25" y="65"/>
                    <a:pt x="25" y="65"/>
                    <a:pt x="25" y="64"/>
                  </a:cubicBezTo>
                  <a:cubicBezTo>
                    <a:pt x="24" y="62"/>
                    <a:pt x="23" y="60"/>
                    <a:pt x="22" y="58"/>
                  </a:cubicBezTo>
                  <a:cubicBezTo>
                    <a:pt x="22" y="58"/>
                    <a:pt x="22" y="58"/>
                    <a:pt x="22" y="58"/>
                  </a:cubicBezTo>
                  <a:cubicBezTo>
                    <a:pt x="22" y="57"/>
                    <a:pt x="22" y="57"/>
                    <a:pt x="22" y="57"/>
                  </a:cubicBezTo>
                  <a:cubicBezTo>
                    <a:pt x="22" y="57"/>
                    <a:pt x="22" y="56"/>
                    <a:pt x="22" y="56"/>
                  </a:cubicBezTo>
                  <a:cubicBezTo>
                    <a:pt x="22" y="56"/>
                    <a:pt x="22" y="56"/>
                    <a:pt x="22" y="55"/>
                  </a:cubicBezTo>
                  <a:cubicBezTo>
                    <a:pt x="22" y="55"/>
                    <a:pt x="22" y="55"/>
                    <a:pt x="22" y="55"/>
                  </a:cubicBezTo>
                  <a:cubicBezTo>
                    <a:pt x="22" y="55"/>
                    <a:pt x="22" y="54"/>
                    <a:pt x="21" y="54"/>
                  </a:cubicBezTo>
                  <a:cubicBezTo>
                    <a:pt x="21" y="54"/>
                    <a:pt x="21" y="53"/>
                    <a:pt x="21" y="53"/>
                  </a:cubicBezTo>
                  <a:cubicBezTo>
                    <a:pt x="21" y="53"/>
                    <a:pt x="21" y="53"/>
                    <a:pt x="21" y="52"/>
                  </a:cubicBezTo>
                  <a:cubicBezTo>
                    <a:pt x="21" y="52"/>
                    <a:pt x="21" y="52"/>
                    <a:pt x="21" y="52"/>
                  </a:cubicBezTo>
                  <a:cubicBezTo>
                    <a:pt x="21" y="51"/>
                    <a:pt x="21" y="51"/>
                    <a:pt x="21" y="50"/>
                  </a:cubicBezTo>
                  <a:cubicBezTo>
                    <a:pt x="21" y="50"/>
                    <a:pt x="21" y="50"/>
                    <a:pt x="21" y="49"/>
                  </a:cubicBezTo>
                  <a:cubicBezTo>
                    <a:pt x="21" y="49"/>
                    <a:pt x="21" y="49"/>
                    <a:pt x="21" y="49"/>
                  </a:cubicBezTo>
                  <a:cubicBezTo>
                    <a:pt x="21" y="48"/>
                    <a:pt x="21" y="48"/>
                    <a:pt x="21" y="48"/>
                  </a:cubicBezTo>
                  <a:cubicBezTo>
                    <a:pt x="21" y="48"/>
                    <a:pt x="21" y="47"/>
                    <a:pt x="21" y="47"/>
                  </a:cubicBezTo>
                  <a:cubicBezTo>
                    <a:pt x="22" y="47"/>
                    <a:pt x="22" y="46"/>
                    <a:pt x="22" y="46"/>
                  </a:cubicBezTo>
                  <a:cubicBezTo>
                    <a:pt x="22" y="46"/>
                    <a:pt x="22" y="46"/>
                    <a:pt x="22" y="46"/>
                  </a:cubicBezTo>
                  <a:cubicBezTo>
                    <a:pt x="22" y="45"/>
                    <a:pt x="22" y="45"/>
                    <a:pt x="22" y="45"/>
                  </a:cubicBezTo>
                  <a:cubicBezTo>
                    <a:pt x="22" y="45"/>
                    <a:pt x="22" y="44"/>
                    <a:pt x="22" y="44"/>
                  </a:cubicBezTo>
                  <a:cubicBezTo>
                    <a:pt x="22" y="44"/>
                    <a:pt x="22" y="44"/>
                    <a:pt x="22" y="43"/>
                  </a:cubicBezTo>
                  <a:cubicBezTo>
                    <a:pt x="22" y="43"/>
                    <a:pt x="22" y="43"/>
                    <a:pt x="22" y="43"/>
                  </a:cubicBezTo>
                  <a:cubicBezTo>
                    <a:pt x="22" y="42"/>
                    <a:pt x="22" y="42"/>
                    <a:pt x="23" y="42"/>
                  </a:cubicBezTo>
                  <a:cubicBezTo>
                    <a:pt x="23" y="42"/>
                    <a:pt x="23" y="42"/>
                    <a:pt x="23" y="42"/>
                  </a:cubicBezTo>
                  <a:cubicBezTo>
                    <a:pt x="23" y="40"/>
                    <a:pt x="24" y="38"/>
                    <a:pt x="25" y="37"/>
                  </a:cubicBezTo>
                  <a:cubicBezTo>
                    <a:pt x="25" y="36"/>
                    <a:pt x="25" y="36"/>
                    <a:pt x="25" y="36"/>
                  </a:cubicBezTo>
                  <a:cubicBezTo>
                    <a:pt x="25" y="36"/>
                    <a:pt x="25" y="36"/>
                    <a:pt x="25" y="36"/>
                  </a:cubicBezTo>
                  <a:cubicBezTo>
                    <a:pt x="25" y="35"/>
                    <a:pt x="26" y="35"/>
                    <a:pt x="26" y="35"/>
                  </a:cubicBezTo>
                  <a:cubicBezTo>
                    <a:pt x="26" y="35"/>
                    <a:pt x="26" y="35"/>
                    <a:pt x="26" y="35"/>
                  </a:cubicBezTo>
                  <a:cubicBezTo>
                    <a:pt x="26" y="34"/>
                    <a:pt x="27" y="33"/>
                    <a:pt x="28" y="32"/>
                  </a:cubicBezTo>
                  <a:cubicBezTo>
                    <a:pt x="28" y="32"/>
                    <a:pt x="28" y="32"/>
                    <a:pt x="28" y="32"/>
                  </a:cubicBezTo>
                  <a:cubicBezTo>
                    <a:pt x="28" y="32"/>
                    <a:pt x="28" y="31"/>
                    <a:pt x="28" y="31"/>
                  </a:cubicBezTo>
                  <a:cubicBezTo>
                    <a:pt x="28" y="31"/>
                    <a:pt x="29" y="31"/>
                    <a:pt x="29" y="31"/>
                  </a:cubicBezTo>
                  <a:cubicBezTo>
                    <a:pt x="29" y="30"/>
                    <a:pt x="30" y="29"/>
                    <a:pt x="32" y="28"/>
                  </a:cubicBezTo>
                  <a:cubicBezTo>
                    <a:pt x="32" y="28"/>
                    <a:pt x="32" y="28"/>
                    <a:pt x="32" y="28"/>
                  </a:cubicBezTo>
                  <a:cubicBezTo>
                    <a:pt x="32" y="28"/>
                    <a:pt x="32" y="27"/>
                    <a:pt x="32" y="27"/>
                  </a:cubicBezTo>
                  <a:cubicBezTo>
                    <a:pt x="33" y="27"/>
                    <a:pt x="33" y="27"/>
                    <a:pt x="33" y="27"/>
                  </a:cubicBezTo>
                  <a:cubicBezTo>
                    <a:pt x="33" y="26"/>
                    <a:pt x="34" y="26"/>
                    <a:pt x="35" y="25"/>
                  </a:cubicBezTo>
                  <a:cubicBezTo>
                    <a:pt x="35" y="25"/>
                    <a:pt x="35" y="25"/>
                    <a:pt x="35" y="25"/>
                  </a:cubicBezTo>
                  <a:cubicBezTo>
                    <a:pt x="36" y="25"/>
                    <a:pt x="36" y="25"/>
                    <a:pt x="36" y="25"/>
                  </a:cubicBezTo>
                  <a:cubicBezTo>
                    <a:pt x="36" y="25"/>
                    <a:pt x="36" y="25"/>
                    <a:pt x="36" y="25"/>
                  </a:cubicBezTo>
                  <a:cubicBezTo>
                    <a:pt x="37" y="24"/>
                    <a:pt x="37" y="24"/>
                    <a:pt x="37" y="24"/>
                  </a:cubicBezTo>
                  <a:cubicBezTo>
                    <a:pt x="39" y="23"/>
                    <a:pt x="40" y="23"/>
                    <a:pt x="42" y="22"/>
                  </a:cubicBezTo>
                  <a:cubicBezTo>
                    <a:pt x="42" y="22"/>
                    <a:pt x="42" y="22"/>
                    <a:pt x="42" y="22"/>
                  </a:cubicBezTo>
                  <a:cubicBezTo>
                    <a:pt x="43" y="22"/>
                    <a:pt x="43" y="22"/>
                    <a:pt x="43" y="22"/>
                  </a:cubicBezTo>
                  <a:cubicBezTo>
                    <a:pt x="44" y="22"/>
                    <a:pt x="44" y="22"/>
                    <a:pt x="44" y="22"/>
                  </a:cubicBezTo>
                  <a:cubicBezTo>
                    <a:pt x="44" y="21"/>
                    <a:pt x="44" y="21"/>
                    <a:pt x="45" y="21"/>
                  </a:cubicBezTo>
                  <a:cubicBezTo>
                    <a:pt x="45" y="21"/>
                    <a:pt x="45" y="21"/>
                    <a:pt x="45" y="21"/>
                  </a:cubicBezTo>
                  <a:cubicBezTo>
                    <a:pt x="46" y="21"/>
                    <a:pt x="46" y="21"/>
                    <a:pt x="46" y="21"/>
                  </a:cubicBezTo>
                  <a:cubicBezTo>
                    <a:pt x="46" y="21"/>
                    <a:pt x="46" y="21"/>
                    <a:pt x="47" y="21"/>
                  </a:cubicBezTo>
                  <a:cubicBezTo>
                    <a:pt x="47" y="21"/>
                    <a:pt x="47" y="21"/>
                    <a:pt x="48" y="21"/>
                  </a:cubicBezTo>
                  <a:cubicBezTo>
                    <a:pt x="48" y="21"/>
                    <a:pt x="48" y="21"/>
                    <a:pt x="48" y="21"/>
                  </a:cubicBezTo>
                  <a:cubicBezTo>
                    <a:pt x="49" y="21"/>
                    <a:pt x="49" y="21"/>
                    <a:pt x="49" y="21"/>
                  </a:cubicBezTo>
                  <a:cubicBezTo>
                    <a:pt x="49" y="21"/>
                    <a:pt x="50" y="21"/>
                    <a:pt x="50" y="21"/>
                  </a:cubicBezTo>
                  <a:cubicBezTo>
                    <a:pt x="50" y="21"/>
                    <a:pt x="51" y="21"/>
                    <a:pt x="51" y="21"/>
                  </a:cubicBezTo>
                  <a:cubicBezTo>
                    <a:pt x="52" y="21"/>
                    <a:pt x="52" y="21"/>
                    <a:pt x="52" y="21"/>
                  </a:cubicBezTo>
                  <a:cubicBezTo>
                    <a:pt x="53" y="21"/>
                    <a:pt x="53" y="21"/>
                    <a:pt x="53" y="21"/>
                  </a:cubicBezTo>
                  <a:cubicBezTo>
                    <a:pt x="53" y="21"/>
                    <a:pt x="53" y="21"/>
                    <a:pt x="54" y="21"/>
                  </a:cubicBezTo>
                  <a:cubicBezTo>
                    <a:pt x="54" y="21"/>
                    <a:pt x="54" y="21"/>
                    <a:pt x="54" y="21"/>
                  </a:cubicBezTo>
                  <a:cubicBezTo>
                    <a:pt x="55" y="21"/>
                    <a:pt x="55" y="21"/>
                    <a:pt x="56" y="21"/>
                  </a:cubicBezTo>
                  <a:cubicBezTo>
                    <a:pt x="56" y="21"/>
                    <a:pt x="56" y="21"/>
                    <a:pt x="56" y="21"/>
                  </a:cubicBezTo>
                  <a:cubicBezTo>
                    <a:pt x="56" y="21"/>
                    <a:pt x="56" y="21"/>
                    <a:pt x="57" y="21"/>
                  </a:cubicBezTo>
                  <a:cubicBezTo>
                    <a:pt x="57" y="21"/>
                    <a:pt x="57" y="21"/>
                    <a:pt x="57" y="21"/>
                  </a:cubicBezTo>
                  <a:cubicBezTo>
                    <a:pt x="58" y="21"/>
                    <a:pt x="58" y="21"/>
                    <a:pt x="58" y="22"/>
                  </a:cubicBezTo>
                  <a:cubicBezTo>
                    <a:pt x="58" y="22"/>
                    <a:pt x="58" y="22"/>
                    <a:pt x="59" y="22"/>
                  </a:cubicBezTo>
                  <a:cubicBezTo>
                    <a:pt x="59" y="22"/>
                    <a:pt x="59" y="22"/>
                    <a:pt x="60" y="22"/>
                  </a:cubicBezTo>
                  <a:cubicBezTo>
                    <a:pt x="60" y="22"/>
                    <a:pt x="60" y="22"/>
                    <a:pt x="60" y="22"/>
                  </a:cubicBezTo>
                  <a:cubicBezTo>
                    <a:pt x="62" y="23"/>
                    <a:pt x="63" y="23"/>
                    <a:pt x="65" y="24"/>
                  </a:cubicBezTo>
                  <a:cubicBezTo>
                    <a:pt x="65" y="24"/>
                    <a:pt x="65" y="24"/>
                    <a:pt x="66" y="25"/>
                  </a:cubicBezTo>
                  <a:cubicBezTo>
                    <a:pt x="66" y="25"/>
                    <a:pt x="66" y="25"/>
                    <a:pt x="66" y="25"/>
                  </a:cubicBezTo>
                  <a:cubicBezTo>
                    <a:pt x="66" y="25"/>
                    <a:pt x="67" y="25"/>
                    <a:pt x="67" y="25"/>
                  </a:cubicBezTo>
                  <a:cubicBezTo>
                    <a:pt x="67" y="25"/>
                    <a:pt x="67" y="25"/>
                    <a:pt x="67" y="25"/>
                  </a:cubicBezTo>
                  <a:cubicBezTo>
                    <a:pt x="68" y="26"/>
                    <a:pt x="69" y="26"/>
                    <a:pt x="69" y="27"/>
                  </a:cubicBezTo>
                  <a:cubicBezTo>
                    <a:pt x="70" y="27"/>
                    <a:pt x="70" y="27"/>
                    <a:pt x="70" y="27"/>
                  </a:cubicBezTo>
                  <a:cubicBezTo>
                    <a:pt x="70" y="27"/>
                    <a:pt x="70" y="28"/>
                    <a:pt x="70" y="28"/>
                  </a:cubicBezTo>
                  <a:cubicBezTo>
                    <a:pt x="70" y="28"/>
                    <a:pt x="70" y="28"/>
                    <a:pt x="71" y="28"/>
                  </a:cubicBezTo>
                  <a:cubicBezTo>
                    <a:pt x="72" y="29"/>
                    <a:pt x="73" y="30"/>
                    <a:pt x="74" y="31"/>
                  </a:cubicBezTo>
                  <a:cubicBezTo>
                    <a:pt x="74" y="31"/>
                    <a:pt x="74" y="31"/>
                    <a:pt x="74" y="31"/>
                  </a:cubicBezTo>
                  <a:cubicBezTo>
                    <a:pt x="74" y="31"/>
                    <a:pt x="74" y="32"/>
                    <a:pt x="74" y="32"/>
                  </a:cubicBezTo>
                  <a:cubicBezTo>
                    <a:pt x="74" y="32"/>
                    <a:pt x="74" y="32"/>
                    <a:pt x="74" y="32"/>
                  </a:cubicBezTo>
                  <a:cubicBezTo>
                    <a:pt x="75" y="33"/>
                    <a:pt x="76" y="34"/>
                    <a:pt x="76" y="35"/>
                  </a:cubicBezTo>
                  <a:cubicBezTo>
                    <a:pt x="76" y="35"/>
                    <a:pt x="76" y="35"/>
                    <a:pt x="76" y="35"/>
                  </a:cubicBezTo>
                  <a:cubicBezTo>
                    <a:pt x="76" y="35"/>
                    <a:pt x="77" y="35"/>
                    <a:pt x="77" y="36"/>
                  </a:cubicBezTo>
                  <a:cubicBezTo>
                    <a:pt x="77" y="36"/>
                    <a:pt x="77" y="36"/>
                    <a:pt x="77" y="36"/>
                  </a:cubicBezTo>
                  <a:cubicBezTo>
                    <a:pt x="77" y="36"/>
                    <a:pt x="77" y="36"/>
                    <a:pt x="77" y="37"/>
                  </a:cubicBezTo>
                  <a:cubicBezTo>
                    <a:pt x="78" y="38"/>
                    <a:pt x="79" y="40"/>
                    <a:pt x="79" y="42"/>
                  </a:cubicBezTo>
                  <a:cubicBezTo>
                    <a:pt x="79" y="42"/>
                    <a:pt x="79" y="42"/>
                    <a:pt x="79" y="42"/>
                  </a:cubicBezTo>
                  <a:cubicBezTo>
                    <a:pt x="80" y="42"/>
                    <a:pt x="80" y="42"/>
                    <a:pt x="80" y="43"/>
                  </a:cubicBezTo>
                  <a:cubicBezTo>
                    <a:pt x="80" y="43"/>
                    <a:pt x="80" y="43"/>
                    <a:pt x="80" y="43"/>
                  </a:cubicBezTo>
                  <a:cubicBezTo>
                    <a:pt x="80" y="44"/>
                    <a:pt x="80" y="44"/>
                    <a:pt x="80" y="44"/>
                  </a:cubicBezTo>
                  <a:cubicBezTo>
                    <a:pt x="80" y="44"/>
                    <a:pt x="80" y="45"/>
                    <a:pt x="80" y="45"/>
                  </a:cubicBezTo>
                  <a:cubicBezTo>
                    <a:pt x="80" y="45"/>
                    <a:pt x="80" y="45"/>
                    <a:pt x="80" y="46"/>
                  </a:cubicBezTo>
                  <a:cubicBezTo>
                    <a:pt x="80" y="46"/>
                    <a:pt x="80" y="46"/>
                    <a:pt x="80" y="46"/>
                  </a:cubicBezTo>
                  <a:cubicBezTo>
                    <a:pt x="81" y="46"/>
                    <a:pt x="81" y="47"/>
                    <a:pt x="81" y="47"/>
                  </a:cubicBezTo>
                  <a:cubicBezTo>
                    <a:pt x="81" y="47"/>
                    <a:pt x="81" y="48"/>
                    <a:pt x="81" y="48"/>
                  </a:cubicBezTo>
                  <a:cubicBezTo>
                    <a:pt x="81" y="48"/>
                    <a:pt x="81" y="48"/>
                    <a:pt x="81" y="49"/>
                  </a:cubicBezTo>
                  <a:cubicBezTo>
                    <a:pt x="81" y="49"/>
                    <a:pt x="81" y="49"/>
                    <a:pt x="81" y="49"/>
                  </a:cubicBezTo>
                  <a:cubicBezTo>
                    <a:pt x="81" y="50"/>
                    <a:pt x="81" y="50"/>
                    <a:pt x="81" y="50"/>
                  </a:cubicBezTo>
                  <a:cubicBezTo>
                    <a:pt x="81" y="51"/>
                    <a:pt x="81" y="51"/>
                    <a:pt x="81"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0" name="Freeform 87"/>
            <p:cNvSpPr>
              <a:spLocks noEditPoints="1"/>
            </p:cNvSpPr>
            <p:nvPr/>
          </p:nvSpPr>
          <p:spPr bwMode="auto">
            <a:xfrm>
              <a:off x="3635376" y="3835401"/>
              <a:ext cx="123825" cy="125413"/>
            </a:xfrm>
            <a:custGeom>
              <a:avLst/>
              <a:gdLst>
                <a:gd name="T0" fmla="*/ 85 w 101"/>
                <a:gd name="T1" fmla="*/ 29 h 102"/>
                <a:gd name="T2" fmla="*/ 59 w 101"/>
                <a:gd name="T3" fmla="*/ 10 h 102"/>
                <a:gd name="T4" fmla="*/ 28 w 101"/>
                <a:gd name="T5" fmla="*/ 16 h 102"/>
                <a:gd name="T6" fmla="*/ 10 w 101"/>
                <a:gd name="T7" fmla="*/ 42 h 102"/>
                <a:gd name="T8" fmla="*/ 16 w 101"/>
                <a:gd name="T9" fmla="*/ 73 h 102"/>
                <a:gd name="T10" fmla="*/ 42 w 101"/>
                <a:gd name="T11" fmla="*/ 92 h 102"/>
                <a:gd name="T12" fmla="*/ 73 w 101"/>
                <a:gd name="T13" fmla="*/ 86 h 102"/>
                <a:gd name="T14" fmla="*/ 91 w 101"/>
                <a:gd name="T15" fmla="*/ 60 h 102"/>
                <a:gd name="T16" fmla="*/ 80 w 101"/>
                <a:gd name="T17" fmla="*/ 54 h 102"/>
                <a:gd name="T18" fmla="*/ 80 w 101"/>
                <a:gd name="T19" fmla="*/ 57 h 102"/>
                <a:gd name="T20" fmla="*/ 77 w 101"/>
                <a:gd name="T21" fmla="*/ 65 h 102"/>
                <a:gd name="T22" fmla="*/ 76 w 101"/>
                <a:gd name="T23" fmla="*/ 67 h 102"/>
                <a:gd name="T24" fmla="*/ 73 w 101"/>
                <a:gd name="T25" fmla="*/ 71 h 102"/>
                <a:gd name="T26" fmla="*/ 69 w 101"/>
                <a:gd name="T27" fmla="*/ 74 h 102"/>
                <a:gd name="T28" fmla="*/ 65 w 101"/>
                <a:gd name="T29" fmla="*/ 77 h 102"/>
                <a:gd name="T30" fmla="*/ 58 w 101"/>
                <a:gd name="T31" fmla="*/ 80 h 102"/>
                <a:gd name="T32" fmla="*/ 55 w 101"/>
                <a:gd name="T33" fmla="*/ 80 h 102"/>
                <a:gd name="T34" fmla="*/ 52 w 101"/>
                <a:gd name="T35" fmla="*/ 81 h 102"/>
                <a:gd name="T36" fmla="*/ 49 w 101"/>
                <a:gd name="T37" fmla="*/ 81 h 102"/>
                <a:gd name="T38" fmla="*/ 46 w 101"/>
                <a:gd name="T39" fmla="*/ 80 h 102"/>
                <a:gd name="T40" fmla="*/ 43 w 101"/>
                <a:gd name="T41" fmla="*/ 80 h 102"/>
                <a:gd name="T42" fmla="*/ 36 w 101"/>
                <a:gd name="T43" fmla="*/ 77 h 102"/>
                <a:gd name="T44" fmla="*/ 32 w 101"/>
                <a:gd name="T45" fmla="*/ 74 h 102"/>
                <a:gd name="T46" fmla="*/ 28 w 101"/>
                <a:gd name="T47" fmla="*/ 71 h 102"/>
                <a:gd name="T48" fmla="*/ 25 w 101"/>
                <a:gd name="T49" fmla="*/ 67 h 102"/>
                <a:gd name="T50" fmla="*/ 24 w 101"/>
                <a:gd name="T51" fmla="*/ 65 h 102"/>
                <a:gd name="T52" fmla="*/ 21 w 101"/>
                <a:gd name="T53" fmla="*/ 57 h 102"/>
                <a:gd name="T54" fmla="*/ 21 w 101"/>
                <a:gd name="T55" fmla="*/ 54 h 102"/>
                <a:gd name="T56" fmla="*/ 21 w 101"/>
                <a:gd name="T57" fmla="*/ 50 h 102"/>
                <a:gd name="T58" fmla="*/ 21 w 101"/>
                <a:gd name="T59" fmla="*/ 46 h 102"/>
                <a:gd name="T60" fmla="*/ 22 w 101"/>
                <a:gd name="T61" fmla="*/ 44 h 102"/>
                <a:gd name="T62" fmla="*/ 24 w 101"/>
                <a:gd name="T63" fmla="*/ 37 h 102"/>
                <a:gd name="T64" fmla="*/ 25 w 101"/>
                <a:gd name="T65" fmla="*/ 35 h 102"/>
                <a:gd name="T66" fmla="*/ 28 w 101"/>
                <a:gd name="T67" fmla="*/ 31 h 102"/>
                <a:gd name="T68" fmla="*/ 32 w 101"/>
                <a:gd name="T69" fmla="*/ 28 h 102"/>
                <a:gd name="T70" fmla="*/ 36 w 101"/>
                <a:gd name="T71" fmla="*/ 25 h 102"/>
                <a:gd name="T72" fmla="*/ 43 w 101"/>
                <a:gd name="T73" fmla="*/ 22 h 102"/>
                <a:gd name="T74" fmla="*/ 46 w 101"/>
                <a:gd name="T75" fmla="*/ 22 h 102"/>
                <a:gd name="T76" fmla="*/ 49 w 101"/>
                <a:gd name="T77" fmla="*/ 21 h 102"/>
                <a:gd name="T78" fmla="*/ 52 w 101"/>
                <a:gd name="T79" fmla="*/ 21 h 102"/>
                <a:gd name="T80" fmla="*/ 55 w 101"/>
                <a:gd name="T81" fmla="*/ 22 h 102"/>
                <a:gd name="T82" fmla="*/ 58 w 101"/>
                <a:gd name="T83" fmla="*/ 22 h 102"/>
                <a:gd name="T84" fmla="*/ 65 w 101"/>
                <a:gd name="T85" fmla="*/ 25 h 102"/>
                <a:gd name="T86" fmla="*/ 69 w 101"/>
                <a:gd name="T87" fmla="*/ 28 h 102"/>
                <a:gd name="T88" fmla="*/ 73 w 101"/>
                <a:gd name="T89" fmla="*/ 31 h 102"/>
                <a:gd name="T90" fmla="*/ 76 w 101"/>
                <a:gd name="T91" fmla="*/ 35 h 102"/>
                <a:gd name="T92" fmla="*/ 77 w 101"/>
                <a:gd name="T93" fmla="*/ 37 h 102"/>
                <a:gd name="T94" fmla="*/ 79 w 101"/>
                <a:gd name="T95" fmla="*/ 44 h 102"/>
                <a:gd name="T96" fmla="*/ 80 w 101"/>
                <a:gd name="T97" fmla="*/ 46 h 102"/>
                <a:gd name="T98" fmla="*/ 80 w 101"/>
                <a:gd name="T99"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2">
                  <a:moveTo>
                    <a:pt x="101" y="60"/>
                  </a:moveTo>
                  <a:cubicBezTo>
                    <a:pt x="101" y="42"/>
                    <a:pt x="101" y="42"/>
                    <a:pt x="101" y="42"/>
                  </a:cubicBezTo>
                  <a:cubicBezTo>
                    <a:pt x="91" y="42"/>
                    <a:pt x="91" y="42"/>
                    <a:pt x="91" y="42"/>
                  </a:cubicBezTo>
                  <a:cubicBezTo>
                    <a:pt x="90" y="37"/>
                    <a:pt x="88" y="33"/>
                    <a:pt x="85" y="29"/>
                  </a:cubicBezTo>
                  <a:cubicBezTo>
                    <a:pt x="92" y="21"/>
                    <a:pt x="92" y="21"/>
                    <a:pt x="92" y="21"/>
                  </a:cubicBezTo>
                  <a:cubicBezTo>
                    <a:pt x="80" y="9"/>
                    <a:pt x="80" y="9"/>
                    <a:pt x="80" y="9"/>
                  </a:cubicBezTo>
                  <a:cubicBezTo>
                    <a:pt x="73" y="16"/>
                    <a:pt x="73" y="16"/>
                    <a:pt x="73" y="16"/>
                  </a:cubicBezTo>
                  <a:cubicBezTo>
                    <a:pt x="69" y="13"/>
                    <a:pt x="64" y="12"/>
                    <a:pt x="59" y="10"/>
                  </a:cubicBezTo>
                  <a:cubicBezTo>
                    <a:pt x="59" y="0"/>
                    <a:pt x="59" y="0"/>
                    <a:pt x="59" y="0"/>
                  </a:cubicBezTo>
                  <a:cubicBezTo>
                    <a:pt x="42" y="0"/>
                    <a:pt x="42" y="0"/>
                    <a:pt x="42" y="0"/>
                  </a:cubicBezTo>
                  <a:cubicBezTo>
                    <a:pt x="42" y="10"/>
                    <a:pt x="42" y="10"/>
                    <a:pt x="42" y="10"/>
                  </a:cubicBezTo>
                  <a:cubicBezTo>
                    <a:pt x="37" y="12"/>
                    <a:pt x="32" y="13"/>
                    <a:pt x="28" y="16"/>
                  </a:cubicBezTo>
                  <a:cubicBezTo>
                    <a:pt x="21" y="9"/>
                    <a:pt x="21" y="9"/>
                    <a:pt x="21" y="9"/>
                  </a:cubicBezTo>
                  <a:cubicBezTo>
                    <a:pt x="8" y="21"/>
                    <a:pt x="8" y="21"/>
                    <a:pt x="8" y="21"/>
                  </a:cubicBezTo>
                  <a:cubicBezTo>
                    <a:pt x="16" y="29"/>
                    <a:pt x="16" y="29"/>
                    <a:pt x="16" y="29"/>
                  </a:cubicBezTo>
                  <a:cubicBezTo>
                    <a:pt x="13" y="33"/>
                    <a:pt x="11" y="37"/>
                    <a:pt x="10" y="42"/>
                  </a:cubicBezTo>
                  <a:cubicBezTo>
                    <a:pt x="0" y="42"/>
                    <a:pt x="0" y="42"/>
                    <a:pt x="0" y="42"/>
                  </a:cubicBezTo>
                  <a:cubicBezTo>
                    <a:pt x="0" y="60"/>
                    <a:pt x="0" y="60"/>
                    <a:pt x="0" y="60"/>
                  </a:cubicBezTo>
                  <a:cubicBezTo>
                    <a:pt x="10" y="60"/>
                    <a:pt x="10" y="60"/>
                    <a:pt x="10" y="60"/>
                  </a:cubicBezTo>
                  <a:cubicBezTo>
                    <a:pt x="11" y="65"/>
                    <a:pt x="13" y="69"/>
                    <a:pt x="16" y="73"/>
                  </a:cubicBezTo>
                  <a:cubicBezTo>
                    <a:pt x="8" y="81"/>
                    <a:pt x="8" y="81"/>
                    <a:pt x="8" y="81"/>
                  </a:cubicBezTo>
                  <a:cubicBezTo>
                    <a:pt x="21" y="93"/>
                    <a:pt x="21" y="93"/>
                    <a:pt x="21" y="93"/>
                  </a:cubicBezTo>
                  <a:cubicBezTo>
                    <a:pt x="28" y="86"/>
                    <a:pt x="28" y="86"/>
                    <a:pt x="28" y="86"/>
                  </a:cubicBezTo>
                  <a:cubicBezTo>
                    <a:pt x="32" y="89"/>
                    <a:pt x="37" y="90"/>
                    <a:pt x="42" y="92"/>
                  </a:cubicBezTo>
                  <a:cubicBezTo>
                    <a:pt x="42" y="102"/>
                    <a:pt x="42" y="102"/>
                    <a:pt x="42" y="102"/>
                  </a:cubicBezTo>
                  <a:cubicBezTo>
                    <a:pt x="59" y="102"/>
                    <a:pt x="59" y="102"/>
                    <a:pt x="59" y="102"/>
                  </a:cubicBezTo>
                  <a:cubicBezTo>
                    <a:pt x="59" y="92"/>
                    <a:pt x="59" y="92"/>
                    <a:pt x="59" y="92"/>
                  </a:cubicBezTo>
                  <a:cubicBezTo>
                    <a:pt x="64" y="90"/>
                    <a:pt x="69" y="89"/>
                    <a:pt x="73" y="86"/>
                  </a:cubicBezTo>
                  <a:cubicBezTo>
                    <a:pt x="80" y="93"/>
                    <a:pt x="80" y="93"/>
                    <a:pt x="80" y="93"/>
                  </a:cubicBezTo>
                  <a:cubicBezTo>
                    <a:pt x="92" y="81"/>
                    <a:pt x="92" y="81"/>
                    <a:pt x="92" y="81"/>
                  </a:cubicBezTo>
                  <a:cubicBezTo>
                    <a:pt x="85" y="73"/>
                    <a:pt x="85" y="73"/>
                    <a:pt x="85" y="73"/>
                  </a:cubicBezTo>
                  <a:cubicBezTo>
                    <a:pt x="88" y="69"/>
                    <a:pt x="90" y="65"/>
                    <a:pt x="91" y="60"/>
                  </a:cubicBezTo>
                  <a:lnTo>
                    <a:pt x="101" y="60"/>
                  </a:lnTo>
                  <a:close/>
                  <a:moveTo>
                    <a:pt x="80" y="52"/>
                  </a:moveTo>
                  <a:cubicBezTo>
                    <a:pt x="80" y="53"/>
                    <a:pt x="80" y="53"/>
                    <a:pt x="80" y="53"/>
                  </a:cubicBezTo>
                  <a:cubicBezTo>
                    <a:pt x="80" y="53"/>
                    <a:pt x="80" y="53"/>
                    <a:pt x="80" y="54"/>
                  </a:cubicBezTo>
                  <a:cubicBezTo>
                    <a:pt x="80" y="54"/>
                    <a:pt x="80" y="54"/>
                    <a:pt x="80" y="54"/>
                  </a:cubicBezTo>
                  <a:cubicBezTo>
                    <a:pt x="80" y="55"/>
                    <a:pt x="80" y="55"/>
                    <a:pt x="80" y="56"/>
                  </a:cubicBezTo>
                  <a:cubicBezTo>
                    <a:pt x="80" y="56"/>
                    <a:pt x="80" y="56"/>
                    <a:pt x="80" y="56"/>
                  </a:cubicBezTo>
                  <a:cubicBezTo>
                    <a:pt x="80" y="56"/>
                    <a:pt x="80" y="56"/>
                    <a:pt x="80" y="57"/>
                  </a:cubicBezTo>
                  <a:cubicBezTo>
                    <a:pt x="80" y="57"/>
                    <a:pt x="80" y="57"/>
                    <a:pt x="80" y="57"/>
                  </a:cubicBezTo>
                  <a:cubicBezTo>
                    <a:pt x="79" y="58"/>
                    <a:pt x="79" y="58"/>
                    <a:pt x="79" y="58"/>
                  </a:cubicBezTo>
                  <a:cubicBezTo>
                    <a:pt x="79" y="58"/>
                    <a:pt x="79" y="58"/>
                    <a:pt x="79" y="59"/>
                  </a:cubicBezTo>
                  <a:cubicBezTo>
                    <a:pt x="79" y="61"/>
                    <a:pt x="78" y="63"/>
                    <a:pt x="77" y="65"/>
                  </a:cubicBezTo>
                  <a:cubicBezTo>
                    <a:pt x="77" y="65"/>
                    <a:pt x="76" y="65"/>
                    <a:pt x="76" y="66"/>
                  </a:cubicBezTo>
                  <a:cubicBezTo>
                    <a:pt x="76" y="66"/>
                    <a:pt x="76" y="66"/>
                    <a:pt x="76" y="66"/>
                  </a:cubicBezTo>
                  <a:cubicBezTo>
                    <a:pt x="76" y="66"/>
                    <a:pt x="76" y="67"/>
                    <a:pt x="76" y="67"/>
                  </a:cubicBezTo>
                  <a:cubicBezTo>
                    <a:pt x="76" y="67"/>
                    <a:pt x="76" y="67"/>
                    <a:pt x="76" y="67"/>
                  </a:cubicBezTo>
                  <a:cubicBezTo>
                    <a:pt x="75" y="68"/>
                    <a:pt x="74" y="69"/>
                    <a:pt x="74" y="69"/>
                  </a:cubicBezTo>
                  <a:cubicBezTo>
                    <a:pt x="74" y="70"/>
                    <a:pt x="74" y="70"/>
                    <a:pt x="74" y="70"/>
                  </a:cubicBezTo>
                  <a:cubicBezTo>
                    <a:pt x="73" y="70"/>
                    <a:pt x="73" y="70"/>
                    <a:pt x="73" y="70"/>
                  </a:cubicBezTo>
                  <a:cubicBezTo>
                    <a:pt x="73" y="70"/>
                    <a:pt x="73" y="70"/>
                    <a:pt x="73" y="71"/>
                  </a:cubicBezTo>
                  <a:cubicBezTo>
                    <a:pt x="72" y="72"/>
                    <a:pt x="71" y="73"/>
                    <a:pt x="70" y="73"/>
                  </a:cubicBezTo>
                  <a:cubicBezTo>
                    <a:pt x="70" y="74"/>
                    <a:pt x="70" y="74"/>
                    <a:pt x="70" y="74"/>
                  </a:cubicBezTo>
                  <a:cubicBezTo>
                    <a:pt x="70" y="74"/>
                    <a:pt x="69" y="74"/>
                    <a:pt x="69" y="74"/>
                  </a:cubicBezTo>
                  <a:cubicBezTo>
                    <a:pt x="69" y="74"/>
                    <a:pt x="69" y="74"/>
                    <a:pt x="69" y="74"/>
                  </a:cubicBezTo>
                  <a:cubicBezTo>
                    <a:pt x="68" y="75"/>
                    <a:pt x="67" y="76"/>
                    <a:pt x="66" y="76"/>
                  </a:cubicBezTo>
                  <a:cubicBezTo>
                    <a:pt x="66" y="76"/>
                    <a:pt x="66" y="76"/>
                    <a:pt x="66" y="76"/>
                  </a:cubicBezTo>
                  <a:cubicBezTo>
                    <a:pt x="66" y="76"/>
                    <a:pt x="66" y="77"/>
                    <a:pt x="65" y="77"/>
                  </a:cubicBezTo>
                  <a:cubicBezTo>
                    <a:pt x="65" y="77"/>
                    <a:pt x="65" y="77"/>
                    <a:pt x="65" y="77"/>
                  </a:cubicBezTo>
                  <a:cubicBezTo>
                    <a:pt x="65" y="77"/>
                    <a:pt x="65" y="77"/>
                    <a:pt x="64" y="77"/>
                  </a:cubicBezTo>
                  <a:cubicBezTo>
                    <a:pt x="63" y="78"/>
                    <a:pt x="61" y="79"/>
                    <a:pt x="59" y="79"/>
                  </a:cubicBezTo>
                  <a:cubicBezTo>
                    <a:pt x="59" y="79"/>
                    <a:pt x="59" y="79"/>
                    <a:pt x="59" y="79"/>
                  </a:cubicBezTo>
                  <a:cubicBezTo>
                    <a:pt x="59" y="80"/>
                    <a:pt x="58" y="80"/>
                    <a:pt x="58" y="80"/>
                  </a:cubicBezTo>
                  <a:cubicBezTo>
                    <a:pt x="58" y="80"/>
                    <a:pt x="58" y="80"/>
                    <a:pt x="58" y="80"/>
                  </a:cubicBezTo>
                  <a:cubicBezTo>
                    <a:pt x="57" y="80"/>
                    <a:pt x="57" y="80"/>
                    <a:pt x="57" y="80"/>
                  </a:cubicBezTo>
                  <a:cubicBezTo>
                    <a:pt x="57" y="80"/>
                    <a:pt x="56" y="80"/>
                    <a:pt x="56" y="80"/>
                  </a:cubicBezTo>
                  <a:cubicBezTo>
                    <a:pt x="56" y="80"/>
                    <a:pt x="55" y="80"/>
                    <a:pt x="55" y="80"/>
                  </a:cubicBezTo>
                  <a:cubicBezTo>
                    <a:pt x="55" y="80"/>
                    <a:pt x="55" y="80"/>
                    <a:pt x="55" y="80"/>
                  </a:cubicBezTo>
                  <a:cubicBezTo>
                    <a:pt x="55" y="81"/>
                    <a:pt x="54" y="81"/>
                    <a:pt x="54" y="81"/>
                  </a:cubicBezTo>
                  <a:cubicBezTo>
                    <a:pt x="53" y="81"/>
                    <a:pt x="53" y="81"/>
                    <a:pt x="53" y="81"/>
                  </a:cubicBezTo>
                  <a:cubicBezTo>
                    <a:pt x="53" y="81"/>
                    <a:pt x="53" y="81"/>
                    <a:pt x="52" y="81"/>
                  </a:cubicBezTo>
                  <a:cubicBezTo>
                    <a:pt x="52" y="81"/>
                    <a:pt x="52" y="81"/>
                    <a:pt x="52" y="81"/>
                  </a:cubicBezTo>
                  <a:cubicBezTo>
                    <a:pt x="51" y="81"/>
                    <a:pt x="51" y="81"/>
                    <a:pt x="50" y="81"/>
                  </a:cubicBezTo>
                  <a:cubicBezTo>
                    <a:pt x="50" y="81"/>
                    <a:pt x="50" y="81"/>
                    <a:pt x="49" y="81"/>
                  </a:cubicBezTo>
                  <a:cubicBezTo>
                    <a:pt x="49" y="81"/>
                    <a:pt x="49" y="81"/>
                    <a:pt x="49" y="81"/>
                  </a:cubicBezTo>
                  <a:cubicBezTo>
                    <a:pt x="48" y="81"/>
                    <a:pt x="48" y="81"/>
                    <a:pt x="48" y="81"/>
                  </a:cubicBezTo>
                  <a:cubicBezTo>
                    <a:pt x="48" y="81"/>
                    <a:pt x="47" y="81"/>
                    <a:pt x="47" y="81"/>
                  </a:cubicBezTo>
                  <a:cubicBezTo>
                    <a:pt x="47" y="81"/>
                    <a:pt x="46" y="81"/>
                    <a:pt x="46" y="80"/>
                  </a:cubicBezTo>
                  <a:cubicBezTo>
                    <a:pt x="46" y="80"/>
                    <a:pt x="46" y="80"/>
                    <a:pt x="46" y="80"/>
                  </a:cubicBezTo>
                  <a:cubicBezTo>
                    <a:pt x="45" y="80"/>
                    <a:pt x="45" y="80"/>
                    <a:pt x="45" y="80"/>
                  </a:cubicBezTo>
                  <a:cubicBezTo>
                    <a:pt x="44" y="80"/>
                    <a:pt x="44" y="80"/>
                    <a:pt x="44" y="80"/>
                  </a:cubicBezTo>
                  <a:cubicBezTo>
                    <a:pt x="44" y="80"/>
                    <a:pt x="44" y="80"/>
                    <a:pt x="43" y="80"/>
                  </a:cubicBezTo>
                  <a:cubicBezTo>
                    <a:pt x="43" y="80"/>
                    <a:pt x="43" y="80"/>
                    <a:pt x="43" y="80"/>
                  </a:cubicBezTo>
                  <a:cubicBezTo>
                    <a:pt x="42" y="80"/>
                    <a:pt x="42" y="80"/>
                    <a:pt x="42" y="79"/>
                  </a:cubicBezTo>
                  <a:cubicBezTo>
                    <a:pt x="42" y="79"/>
                    <a:pt x="42" y="79"/>
                    <a:pt x="42" y="79"/>
                  </a:cubicBezTo>
                  <a:cubicBezTo>
                    <a:pt x="40" y="79"/>
                    <a:pt x="38" y="78"/>
                    <a:pt x="37" y="77"/>
                  </a:cubicBezTo>
                  <a:cubicBezTo>
                    <a:pt x="36" y="77"/>
                    <a:pt x="36" y="77"/>
                    <a:pt x="36" y="77"/>
                  </a:cubicBezTo>
                  <a:cubicBezTo>
                    <a:pt x="36" y="77"/>
                    <a:pt x="36" y="77"/>
                    <a:pt x="35" y="77"/>
                  </a:cubicBezTo>
                  <a:cubicBezTo>
                    <a:pt x="35" y="77"/>
                    <a:pt x="35" y="76"/>
                    <a:pt x="35" y="76"/>
                  </a:cubicBezTo>
                  <a:cubicBezTo>
                    <a:pt x="35" y="76"/>
                    <a:pt x="35" y="76"/>
                    <a:pt x="35" y="76"/>
                  </a:cubicBezTo>
                  <a:cubicBezTo>
                    <a:pt x="34" y="76"/>
                    <a:pt x="33" y="75"/>
                    <a:pt x="32" y="74"/>
                  </a:cubicBezTo>
                  <a:cubicBezTo>
                    <a:pt x="32" y="74"/>
                    <a:pt x="32" y="74"/>
                    <a:pt x="32" y="74"/>
                  </a:cubicBezTo>
                  <a:cubicBezTo>
                    <a:pt x="32" y="74"/>
                    <a:pt x="31" y="74"/>
                    <a:pt x="31" y="74"/>
                  </a:cubicBezTo>
                  <a:cubicBezTo>
                    <a:pt x="31" y="74"/>
                    <a:pt x="31" y="74"/>
                    <a:pt x="31" y="73"/>
                  </a:cubicBezTo>
                  <a:cubicBezTo>
                    <a:pt x="30" y="73"/>
                    <a:pt x="29" y="72"/>
                    <a:pt x="28" y="71"/>
                  </a:cubicBezTo>
                  <a:cubicBezTo>
                    <a:pt x="28" y="70"/>
                    <a:pt x="28" y="70"/>
                    <a:pt x="28" y="70"/>
                  </a:cubicBezTo>
                  <a:cubicBezTo>
                    <a:pt x="28" y="70"/>
                    <a:pt x="27" y="70"/>
                    <a:pt x="27" y="70"/>
                  </a:cubicBezTo>
                  <a:cubicBezTo>
                    <a:pt x="27" y="70"/>
                    <a:pt x="27" y="70"/>
                    <a:pt x="27" y="69"/>
                  </a:cubicBezTo>
                  <a:cubicBezTo>
                    <a:pt x="26" y="69"/>
                    <a:pt x="26" y="68"/>
                    <a:pt x="25" y="67"/>
                  </a:cubicBezTo>
                  <a:cubicBezTo>
                    <a:pt x="25" y="67"/>
                    <a:pt x="25" y="67"/>
                    <a:pt x="25" y="67"/>
                  </a:cubicBezTo>
                  <a:cubicBezTo>
                    <a:pt x="25" y="67"/>
                    <a:pt x="25" y="66"/>
                    <a:pt x="25" y="66"/>
                  </a:cubicBezTo>
                  <a:cubicBezTo>
                    <a:pt x="25" y="66"/>
                    <a:pt x="25" y="66"/>
                    <a:pt x="25" y="66"/>
                  </a:cubicBezTo>
                  <a:cubicBezTo>
                    <a:pt x="24" y="65"/>
                    <a:pt x="24" y="65"/>
                    <a:pt x="24" y="65"/>
                  </a:cubicBezTo>
                  <a:cubicBezTo>
                    <a:pt x="23" y="63"/>
                    <a:pt x="22" y="61"/>
                    <a:pt x="22" y="59"/>
                  </a:cubicBezTo>
                  <a:cubicBezTo>
                    <a:pt x="22" y="58"/>
                    <a:pt x="22" y="58"/>
                    <a:pt x="22" y="58"/>
                  </a:cubicBezTo>
                  <a:cubicBezTo>
                    <a:pt x="21" y="58"/>
                    <a:pt x="21" y="58"/>
                    <a:pt x="21" y="57"/>
                  </a:cubicBezTo>
                  <a:cubicBezTo>
                    <a:pt x="21" y="57"/>
                    <a:pt x="21" y="57"/>
                    <a:pt x="21" y="57"/>
                  </a:cubicBezTo>
                  <a:cubicBezTo>
                    <a:pt x="21" y="56"/>
                    <a:pt x="21" y="56"/>
                    <a:pt x="21" y="56"/>
                  </a:cubicBezTo>
                  <a:cubicBezTo>
                    <a:pt x="21" y="56"/>
                    <a:pt x="21" y="56"/>
                    <a:pt x="21" y="56"/>
                  </a:cubicBezTo>
                  <a:cubicBezTo>
                    <a:pt x="21" y="55"/>
                    <a:pt x="21" y="55"/>
                    <a:pt x="21" y="54"/>
                  </a:cubicBezTo>
                  <a:cubicBezTo>
                    <a:pt x="21" y="54"/>
                    <a:pt x="21" y="54"/>
                    <a:pt x="21" y="54"/>
                  </a:cubicBezTo>
                  <a:cubicBezTo>
                    <a:pt x="21" y="53"/>
                    <a:pt x="21" y="53"/>
                    <a:pt x="21" y="53"/>
                  </a:cubicBezTo>
                  <a:cubicBezTo>
                    <a:pt x="21" y="53"/>
                    <a:pt x="21" y="53"/>
                    <a:pt x="21" y="52"/>
                  </a:cubicBezTo>
                  <a:cubicBezTo>
                    <a:pt x="21" y="52"/>
                    <a:pt x="21" y="51"/>
                    <a:pt x="21" y="51"/>
                  </a:cubicBezTo>
                  <a:cubicBezTo>
                    <a:pt x="21" y="51"/>
                    <a:pt x="21" y="50"/>
                    <a:pt x="21" y="50"/>
                  </a:cubicBezTo>
                  <a:cubicBezTo>
                    <a:pt x="21" y="49"/>
                    <a:pt x="21" y="49"/>
                    <a:pt x="21" y="49"/>
                  </a:cubicBezTo>
                  <a:cubicBezTo>
                    <a:pt x="21" y="49"/>
                    <a:pt x="21" y="49"/>
                    <a:pt x="21" y="48"/>
                  </a:cubicBezTo>
                  <a:cubicBezTo>
                    <a:pt x="21" y="48"/>
                    <a:pt x="21" y="48"/>
                    <a:pt x="21" y="48"/>
                  </a:cubicBezTo>
                  <a:cubicBezTo>
                    <a:pt x="21" y="47"/>
                    <a:pt x="21" y="47"/>
                    <a:pt x="21" y="46"/>
                  </a:cubicBezTo>
                  <a:cubicBezTo>
                    <a:pt x="21" y="46"/>
                    <a:pt x="21" y="46"/>
                    <a:pt x="21" y="46"/>
                  </a:cubicBezTo>
                  <a:cubicBezTo>
                    <a:pt x="21" y="46"/>
                    <a:pt x="21" y="46"/>
                    <a:pt x="21" y="45"/>
                  </a:cubicBezTo>
                  <a:cubicBezTo>
                    <a:pt x="21" y="45"/>
                    <a:pt x="21" y="45"/>
                    <a:pt x="21" y="45"/>
                  </a:cubicBezTo>
                  <a:cubicBezTo>
                    <a:pt x="21" y="44"/>
                    <a:pt x="21" y="44"/>
                    <a:pt x="22" y="44"/>
                  </a:cubicBezTo>
                  <a:cubicBezTo>
                    <a:pt x="22" y="44"/>
                    <a:pt x="22" y="44"/>
                    <a:pt x="22" y="43"/>
                  </a:cubicBezTo>
                  <a:cubicBezTo>
                    <a:pt x="22" y="43"/>
                    <a:pt x="22" y="43"/>
                    <a:pt x="22" y="42"/>
                  </a:cubicBezTo>
                  <a:cubicBezTo>
                    <a:pt x="22" y="42"/>
                    <a:pt x="22" y="42"/>
                    <a:pt x="22" y="42"/>
                  </a:cubicBezTo>
                  <a:cubicBezTo>
                    <a:pt x="23" y="40"/>
                    <a:pt x="23" y="39"/>
                    <a:pt x="24" y="37"/>
                  </a:cubicBezTo>
                  <a:cubicBezTo>
                    <a:pt x="24" y="37"/>
                    <a:pt x="24" y="37"/>
                    <a:pt x="25" y="36"/>
                  </a:cubicBezTo>
                  <a:cubicBezTo>
                    <a:pt x="25" y="36"/>
                    <a:pt x="25" y="36"/>
                    <a:pt x="25" y="36"/>
                  </a:cubicBezTo>
                  <a:cubicBezTo>
                    <a:pt x="25" y="36"/>
                    <a:pt x="25" y="35"/>
                    <a:pt x="25" y="35"/>
                  </a:cubicBezTo>
                  <a:cubicBezTo>
                    <a:pt x="25" y="35"/>
                    <a:pt x="25" y="35"/>
                    <a:pt x="25" y="35"/>
                  </a:cubicBezTo>
                  <a:cubicBezTo>
                    <a:pt x="26" y="34"/>
                    <a:pt x="26" y="33"/>
                    <a:pt x="27" y="33"/>
                  </a:cubicBezTo>
                  <a:cubicBezTo>
                    <a:pt x="27" y="32"/>
                    <a:pt x="27" y="32"/>
                    <a:pt x="27" y="32"/>
                  </a:cubicBezTo>
                  <a:cubicBezTo>
                    <a:pt x="27" y="32"/>
                    <a:pt x="28" y="32"/>
                    <a:pt x="28" y="32"/>
                  </a:cubicBezTo>
                  <a:cubicBezTo>
                    <a:pt x="28" y="32"/>
                    <a:pt x="28" y="32"/>
                    <a:pt x="28" y="31"/>
                  </a:cubicBezTo>
                  <a:cubicBezTo>
                    <a:pt x="29" y="30"/>
                    <a:pt x="30" y="29"/>
                    <a:pt x="31" y="28"/>
                  </a:cubicBezTo>
                  <a:cubicBezTo>
                    <a:pt x="31" y="28"/>
                    <a:pt x="31" y="28"/>
                    <a:pt x="31" y="28"/>
                  </a:cubicBezTo>
                  <a:cubicBezTo>
                    <a:pt x="31" y="28"/>
                    <a:pt x="32" y="28"/>
                    <a:pt x="32" y="28"/>
                  </a:cubicBezTo>
                  <a:cubicBezTo>
                    <a:pt x="32" y="28"/>
                    <a:pt x="32" y="28"/>
                    <a:pt x="32" y="28"/>
                  </a:cubicBezTo>
                  <a:cubicBezTo>
                    <a:pt x="33" y="27"/>
                    <a:pt x="34" y="26"/>
                    <a:pt x="35" y="26"/>
                  </a:cubicBezTo>
                  <a:cubicBezTo>
                    <a:pt x="35" y="26"/>
                    <a:pt x="35" y="26"/>
                    <a:pt x="35" y="26"/>
                  </a:cubicBezTo>
                  <a:cubicBezTo>
                    <a:pt x="35" y="26"/>
                    <a:pt x="35" y="25"/>
                    <a:pt x="35" y="25"/>
                  </a:cubicBezTo>
                  <a:cubicBezTo>
                    <a:pt x="36" y="25"/>
                    <a:pt x="36" y="25"/>
                    <a:pt x="36" y="25"/>
                  </a:cubicBezTo>
                  <a:cubicBezTo>
                    <a:pt x="36" y="25"/>
                    <a:pt x="36" y="25"/>
                    <a:pt x="37" y="25"/>
                  </a:cubicBezTo>
                  <a:cubicBezTo>
                    <a:pt x="38" y="24"/>
                    <a:pt x="40" y="23"/>
                    <a:pt x="42" y="23"/>
                  </a:cubicBezTo>
                  <a:cubicBezTo>
                    <a:pt x="42" y="23"/>
                    <a:pt x="42" y="23"/>
                    <a:pt x="42" y="23"/>
                  </a:cubicBezTo>
                  <a:cubicBezTo>
                    <a:pt x="42" y="22"/>
                    <a:pt x="42" y="22"/>
                    <a:pt x="43" y="22"/>
                  </a:cubicBezTo>
                  <a:cubicBezTo>
                    <a:pt x="43" y="22"/>
                    <a:pt x="43" y="22"/>
                    <a:pt x="43" y="22"/>
                  </a:cubicBezTo>
                  <a:cubicBezTo>
                    <a:pt x="44" y="22"/>
                    <a:pt x="44" y="22"/>
                    <a:pt x="44" y="22"/>
                  </a:cubicBezTo>
                  <a:cubicBezTo>
                    <a:pt x="44" y="22"/>
                    <a:pt x="44" y="22"/>
                    <a:pt x="45" y="22"/>
                  </a:cubicBezTo>
                  <a:cubicBezTo>
                    <a:pt x="45" y="22"/>
                    <a:pt x="45" y="22"/>
                    <a:pt x="46" y="22"/>
                  </a:cubicBezTo>
                  <a:cubicBezTo>
                    <a:pt x="46" y="22"/>
                    <a:pt x="46" y="22"/>
                    <a:pt x="46" y="22"/>
                  </a:cubicBezTo>
                  <a:cubicBezTo>
                    <a:pt x="46" y="21"/>
                    <a:pt x="47" y="21"/>
                    <a:pt x="47" y="21"/>
                  </a:cubicBezTo>
                  <a:cubicBezTo>
                    <a:pt x="47" y="21"/>
                    <a:pt x="48" y="21"/>
                    <a:pt x="48" y="21"/>
                  </a:cubicBezTo>
                  <a:cubicBezTo>
                    <a:pt x="48" y="21"/>
                    <a:pt x="48" y="21"/>
                    <a:pt x="49" y="21"/>
                  </a:cubicBezTo>
                  <a:cubicBezTo>
                    <a:pt x="49" y="21"/>
                    <a:pt x="49" y="21"/>
                    <a:pt x="49" y="21"/>
                  </a:cubicBezTo>
                  <a:cubicBezTo>
                    <a:pt x="50" y="21"/>
                    <a:pt x="50" y="21"/>
                    <a:pt x="50" y="21"/>
                  </a:cubicBezTo>
                  <a:cubicBezTo>
                    <a:pt x="51" y="21"/>
                    <a:pt x="51" y="21"/>
                    <a:pt x="52" y="21"/>
                  </a:cubicBezTo>
                  <a:cubicBezTo>
                    <a:pt x="52" y="21"/>
                    <a:pt x="52" y="21"/>
                    <a:pt x="52" y="21"/>
                  </a:cubicBezTo>
                  <a:cubicBezTo>
                    <a:pt x="53" y="21"/>
                    <a:pt x="53" y="21"/>
                    <a:pt x="53" y="21"/>
                  </a:cubicBezTo>
                  <a:cubicBezTo>
                    <a:pt x="53" y="21"/>
                    <a:pt x="53" y="21"/>
                    <a:pt x="54" y="21"/>
                  </a:cubicBezTo>
                  <a:cubicBezTo>
                    <a:pt x="54" y="21"/>
                    <a:pt x="55" y="21"/>
                    <a:pt x="55" y="22"/>
                  </a:cubicBezTo>
                  <a:cubicBezTo>
                    <a:pt x="55" y="22"/>
                    <a:pt x="55" y="22"/>
                    <a:pt x="55" y="22"/>
                  </a:cubicBezTo>
                  <a:cubicBezTo>
                    <a:pt x="55" y="22"/>
                    <a:pt x="56" y="22"/>
                    <a:pt x="56" y="22"/>
                  </a:cubicBezTo>
                  <a:cubicBezTo>
                    <a:pt x="56" y="22"/>
                    <a:pt x="57" y="22"/>
                    <a:pt x="57" y="22"/>
                  </a:cubicBezTo>
                  <a:cubicBezTo>
                    <a:pt x="57" y="22"/>
                    <a:pt x="57" y="22"/>
                    <a:pt x="58" y="22"/>
                  </a:cubicBezTo>
                  <a:cubicBezTo>
                    <a:pt x="58" y="22"/>
                    <a:pt x="58" y="22"/>
                    <a:pt x="58" y="22"/>
                  </a:cubicBezTo>
                  <a:cubicBezTo>
                    <a:pt x="58" y="22"/>
                    <a:pt x="59" y="22"/>
                    <a:pt x="59" y="23"/>
                  </a:cubicBezTo>
                  <a:cubicBezTo>
                    <a:pt x="59" y="23"/>
                    <a:pt x="59" y="23"/>
                    <a:pt x="59" y="23"/>
                  </a:cubicBezTo>
                  <a:cubicBezTo>
                    <a:pt x="61" y="23"/>
                    <a:pt x="63" y="24"/>
                    <a:pt x="64" y="25"/>
                  </a:cubicBezTo>
                  <a:cubicBezTo>
                    <a:pt x="65" y="25"/>
                    <a:pt x="65" y="25"/>
                    <a:pt x="65" y="25"/>
                  </a:cubicBezTo>
                  <a:cubicBezTo>
                    <a:pt x="65" y="25"/>
                    <a:pt x="65" y="25"/>
                    <a:pt x="65" y="25"/>
                  </a:cubicBezTo>
                  <a:cubicBezTo>
                    <a:pt x="66" y="25"/>
                    <a:pt x="66" y="26"/>
                    <a:pt x="66" y="26"/>
                  </a:cubicBezTo>
                  <a:cubicBezTo>
                    <a:pt x="66" y="26"/>
                    <a:pt x="66" y="26"/>
                    <a:pt x="66" y="26"/>
                  </a:cubicBezTo>
                  <a:cubicBezTo>
                    <a:pt x="67" y="26"/>
                    <a:pt x="68" y="27"/>
                    <a:pt x="69" y="28"/>
                  </a:cubicBezTo>
                  <a:cubicBezTo>
                    <a:pt x="69" y="28"/>
                    <a:pt x="69" y="28"/>
                    <a:pt x="69" y="28"/>
                  </a:cubicBezTo>
                  <a:cubicBezTo>
                    <a:pt x="69" y="28"/>
                    <a:pt x="70" y="28"/>
                    <a:pt x="70" y="28"/>
                  </a:cubicBezTo>
                  <a:cubicBezTo>
                    <a:pt x="70" y="28"/>
                    <a:pt x="70" y="28"/>
                    <a:pt x="70" y="28"/>
                  </a:cubicBezTo>
                  <a:cubicBezTo>
                    <a:pt x="71" y="29"/>
                    <a:pt x="72" y="30"/>
                    <a:pt x="73" y="31"/>
                  </a:cubicBezTo>
                  <a:cubicBezTo>
                    <a:pt x="73" y="32"/>
                    <a:pt x="73" y="32"/>
                    <a:pt x="73" y="32"/>
                  </a:cubicBezTo>
                  <a:cubicBezTo>
                    <a:pt x="73" y="32"/>
                    <a:pt x="73" y="32"/>
                    <a:pt x="74" y="32"/>
                  </a:cubicBezTo>
                  <a:cubicBezTo>
                    <a:pt x="74" y="32"/>
                    <a:pt x="74" y="32"/>
                    <a:pt x="74" y="33"/>
                  </a:cubicBezTo>
                  <a:cubicBezTo>
                    <a:pt x="74" y="33"/>
                    <a:pt x="75" y="34"/>
                    <a:pt x="76" y="35"/>
                  </a:cubicBezTo>
                  <a:cubicBezTo>
                    <a:pt x="76" y="35"/>
                    <a:pt x="76" y="35"/>
                    <a:pt x="76" y="35"/>
                  </a:cubicBezTo>
                  <a:cubicBezTo>
                    <a:pt x="76" y="35"/>
                    <a:pt x="76" y="36"/>
                    <a:pt x="76" y="36"/>
                  </a:cubicBezTo>
                  <a:cubicBezTo>
                    <a:pt x="76" y="36"/>
                    <a:pt x="76" y="36"/>
                    <a:pt x="76" y="36"/>
                  </a:cubicBezTo>
                  <a:cubicBezTo>
                    <a:pt x="76" y="37"/>
                    <a:pt x="77" y="37"/>
                    <a:pt x="77" y="37"/>
                  </a:cubicBezTo>
                  <a:cubicBezTo>
                    <a:pt x="78" y="39"/>
                    <a:pt x="78" y="40"/>
                    <a:pt x="79" y="42"/>
                  </a:cubicBezTo>
                  <a:cubicBezTo>
                    <a:pt x="79" y="42"/>
                    <a:pt x="79" y="42"/>
                    <a:pt x="79" y="42"/>
                  </a:cubicBezTo>
                  <a:cubicBezTo>
                    <a:pt x="79" y="43"/>
                    <a:pt x="79" y="43"/>
                    <a:pt x="79" y="43"/>
                  </a:cubicBezTo>
                  <a:cubicBezTo>
                    <a:pt x="79" y="44"/>
                    <a:pt x="79" y="44"/>
                    <a:pt x="79" y="44"/>
                  </a:cubicBezTo>
                  <a:cubicBezTo>
                    <a:pt x="79" y="44"/>
                    <a:pt x="79" y="44"/>
                    <a:pt x="80" y="45"/>
                  </a:cubicBezTo>
                  <a:cubicBezTo>
                    <a:pt x="80" y="45"/>
                    <a:pt x="80" y="45"/>
                    <a:pt x="80" y="45"/>
                  </a:cubicBezTo>
                  <a:cubicBezTo>
                    <a:pt x="80" y="46"/>
                    <a:pt x="80" y="46"/>
                    <a:pt x="80" y="46"/>
                  </a:cubicBezTo>
                  <a:cubicBezTo>
                    <a:pt x="80" y="46"/>
                    <a:pt x="80" y="46"/>
                    <a:pt x="80" y="46"/>
                  </a:cubicBezTo>
                  <a:cubicBezTo>
                    <a:pt x="80" y="47"/>
                    <a:pt x="80" y="47"/>
                    <a:pt x="80" y="48"/>
                  </a:cubicBezTo>
                  <a:cubicBezTo>
                    <a:pt x="80" y="48"/>
                    <a:pt x="80" y="48"/>
                    <a:pt x="80" y="48"/>
                  </a:cubicBezTo>
                  <a:cubicBezTo>
                    <a:pt x="80" y="49"/>
                    <a:pt x="80" y="49"/>
                    <a:pt x="80" y="49"/>
                  </a:cubicBezTo>
                  <a:cubicBezTo>
                    <a:pt x="80" y="49"/>
                    <a:pt x="80" y="49"/>
                    <a:pt x="80" y="50"/>
                  </a:cubicBezTo>
                  <a:cubicBezTo>
                    <a:pt x="80" y="50"/>
                    <a:pt x="80" y="51"/>
                    <a:pt x="80" y="51"/>
                  </a:cubicBezTo>
                  <a:cubicBezTo>
                    <a:pt x="80" y="51"/>
                    <a:pt x="80" y="52"/>
                    <a:pt x="80"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1" name="Freeform 88"/>
            <p:cNvSpPr>
              <a:spLocks noEditPoints="1"/>
            </p:cNvSpPr>
            <p:nvPr/>
          </p:nvSpPr>
          <p:spPr bwMode="auto">
            <a:xfrm>
              <a:off x="2719389" y="2182814"/>
              <a:ext cx="93663" cy="93663"/>
            </a:xfrm>
            <a:custGeom>
              <a:avLst/>
              <a:gdLst>
                <a:gd name="T0" fmla="*/ 65 w 77"/>
                <a:gd name="T1" fmla="*/ 21 h 77"/>
                <a:gd name="T2" fmla="*/ 45 w 77"/>
                <a:gd name="T3" fmla="*/ 8 h 77"/>
                <a:gd name="T4" fmla="*/ 21 w 77"/>
                <a:gd name="T5" fmla="*/ 12 h 77"/>
                <a:gd name="T6" fmla="*/ 7 w 77"/>
                <a:gd name="T7" fmla="*/ 32 h 77"/>
                <a:gd name="T8" fmla="*/ 12 w 77"/>
                <a:gd name="T9" fmla="*/ 56 h 77"/>
                <a:gd name="T10" fmla="*/ 31 w 77"/>
                <a:gd name="T11" fmla="*/ 69 h 77"/>
                <a:gd name="T12" fmla="*/ 55 w 77"/>
                <a:gd name="T13" fmla="*/ 65 h 77"/>
                <a:gd name="T14" fmla="*/ 69 w 77"/>
                <a:gd name="T15" fmla="*/ 45 h 77"/>
                <a:gd name="T16" fmla="*/ 61 w 77"/>
                <a:gd name="T17" fmla="*/ 41 h 77"/>
                <a:gd name="T18" fmla="*/ 60 w 77"/>
                <a:gd name="T19" fmla="*/ 43 h 77"/>
                <a:gd name="T20" fmla="*/ 58 w 77"/>
                <a:gd name="T21" fmla="*/ 49 h 77"/>
                <a:gd name="T22" fmla="*/ 57 w 77"/>
                <a:gd name="T23" fmla="*/ 51 h 77"/>
                <a:gd name="T24" fmla="*/ 55 w 77"/>
                <a:gd name="T25" fmla="*/ 53 h 77"/>
                <a:gd name="T26" fmla="*/ 52 w 77"/>
                <a:gd name="T27" fmla="*/ 56 h 77"/>
                <a:gd name="T28" fmla="*/ 49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2 w 77"/>
                <a:gd name="T41" fmla="*/ 60 h 77"/>
                <a:gd name="T42" fmla="*/ 27 w 77"/>
                <a:gd name="T43" fmla="*/ 58 h 77"/>
                <a:gd name="T44" fmla="*/ 24 w 77"/>
                <a:gd name="T45" fmla="*/ 56 h 77"/>
                <a:gd name="T46" fmla="*/ 21 w 77"/>
                <a:gd name="T47" fmla="*/ 53 h 77"/>
                <a:gd name="T48" fmla="*/ 19 w 77"/>
                <a:gd name="T49" fmla="*/ 51 h 77"/>
                <a:gd name="T50" fmla="*/ 18 w 77"/>
                <a:gd name="T51" fmla="*/ 49 h 77"/>
                <a:gd name="T52" fmla="*/ 16 w 77"/>
                <a:gd name="T53" fmla="*/ 43 h 77"/>
                <a:gd name="T54" fmla="*/ 16 w 77"/>
                <a:gd name="T55" fmla="*/ 41 h 77"/>
                <a:gd name="T56" fmla="*/ 16 w 77"/>
                <a:gd name="T57" fmla="*/ 37 h 77"/>
                <a:gd name="T58" fmla="*/ 16 w 77"/>
                <a:gd name="T59" fmla="*/ 35 h 77"/>
                <a:gd name="T60" fmla="*/ 16 w 77"/>
                <a:gd name="T61" fmla="*/ 33 h 77"/>
                <a:gd name="T62" fmla="*/ 18 w 77"/>
                <a:gd name="T63" fmla="*/ 28 h 77"/>
                <a:gd name="T64" fmla="*/ 19 w 77"/>
                <a:gd name="T65" fmla="*/ 26 h 77"/>
                <a:gd name="T66" fmla="*/ 21 w 77"/>
                <a:gd name="T67" fmla="*/ 24 h 77"/>
                <a:gd name="T68" fmla="*/ 24 w 77"/>
                <a:gd name="T69" fmla="*/ 21 h 77"/>
                <a:gd name="T70" fmla="*/ 27 w 77"/>
                <a:gd name="T71" fmla="*/ 19 h 77"/>
                <a:gd name="T72" fmla="*/ 32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49 w 77"/>
                <a:gd name="T85" fmla="*/ 19 h 77"/>
                <a:gd name="T86" fmla="*/ 52 w 77"/>
                <a:gd name="T87" fmla="*/ 21 h 77"/>
                <a:gd name="T88" fmla="*/ 55 w 77"/>
                <a:gd name="T89" fmla="*/ 24 h 77"/>
                <a:gd name="T90" fmla="*/ 57 w 77"/>
                <a:gd name="T91" fmla="*/ 26 h 77"/>
                <a:gd name="T92" fmla="*/ 58 w 77"/>
                <a:gd name="T93" fmla="*/ 28 h 77"/>
                <a:gd name="T94" fmla="*/ 60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8" y="28"/>
                    <a:pt x="67" y="25"/>
                    <a:pt x="65" y="21"/>
                  </a:cubicBezTo>
                  <a:cubicBezTo>
                    <a:pt x="70" y="16"/>
                    <a:pt x="70" y="16"/>
                    <a:pt x="70" y="16"/>
                  </a:cubicBezTo>
                  <a:cubicBezTo>
                    <a:pt x="61" y="6"/>
                    <a:pt x="61" y="6"/>
                    <a:pt x="61" y="6"/>
                  </a:cubicBezTo>
                  <a:cubicBezTo>
                    <a:pt x="55" y="12"/>
                    <a:pt x="55" y="12"/>
                    <a:pt x="55" y="12"/>
                  </a:cubicBezTo>
                  <a:cubicBezTo>
                    <a:pt x="52" y="10"/>
                    <a:pt x="49" y="8"/>
                    <a:pt x="45" y="8"/>
                  </a:cubicBezTo>
                  <a:cubicBezTo>
                    <a:pt x="45" y="0"/>
                    <a:pt x="45" y="0"/>
                    <a:pt x="45" y="0"/>
                  </a:cubicBezTo>
                  <a:cubicBezTo>
                    <a:pt x="31" y="0"/>
                    <a:pt x="31" y="0"/>
                    <a:pt x="31" y="0"/>
                  </a:cubicBezTo>
                  <a:cubicBezTo>
                    <a:pt x="31" y="8"/>
                    <a:pt x="31" y="8"/>
                    <a:pt x="31" y="8"/>
                  </a:cubicBezTo>
                  <a:cubicBezTo>
                    <a:pt x="28" y="8"/>
                    <a:pt x="24" y="10"/>
                    <a:pt x="21" y="12"/>
                  </a:cubicBezTo>
                  <a:cubicBezTo>
                    <a:pt x="16" y="6"/>
                    <a:pt x="16" y="6"/>
                    <a:pt x="16" y="6"/>
                  </a:cubicBezTo>
                  <a:cubicBezTo>
                    <a:pt x="6" y="16"/>
                    <a:pt x="6" y="16"/>
                    <a:pt x="6" y="16"/>
                  </a:cubicBezTo>
                  <a:cubicBezTo>
                    <a:pt x="12" y="21"/>
                    <a:pt x="12" y="21"/>
                    <a:pt x="12" y="21"/>
                  </a:cubicBezTo>
                  <a:cubicBezTo>
                    <a:pt x="10" y="25"/>
                    <a:pt x="8" y="28"/>
                    <a:pt x="7" y="32"/>
                  </a:cubicBezTo>
                  <a:cubicBezTo>
                    <a:pt x="0" y="32"/>
                    <a:pt x="0" y="32"/>
                    <a:pt x="0" y="32"/>
                  </a:cubicBezTo>
                  <a:cubicBezTo>
                    <a:pt x="0" y="45"/>
                    <a:pt x="0" y="45"/>
                    <a:pt x="0" y="45"/>
                  </a:cubicBezTo>
                  <a:cubicBezTo>
                    <a:pt x="7" y="45"/>
                    <a:pt x="7" y="45"/>
                    <a:pt x="7" y="45"/>
                  </a:cubicBezTo>
                  <a:cubicBezTo>
                    <a:pt x="8" y="49"/>
                    <a:pt x="10" y="52"/>
                    <a:pt x="12" y="56"/>
                  </a:cubicBezTo>
                  <a:cubicBezTo>
                    <a:pt x="6" y="61"/>
                    <a:pt x="6" y="61"/>
                    <a:pt x="6" y="61"/>
                  </a:cubicBezTo>
                  <a:cubicBezTo>
                    <a:pt x="16" y="71"/>
                    <a:pt x="16" y="71"/>
                    <a:pt x="16" y="71"/>
                  </a:cubicBezTo>
                  <a:cubicBezTo>
                    <a:pt x="21" y="65"/>
                    <a:pt x="21" y="65"/>
                    <a:pt x="21" y="65"/>
                  </a:cubicBezTo>
                  <a:cubicBezTo>
                    <a:pt x="24" y="67"/>
                    <a:pt x="28" y="69"/>
                    <a:pt x="31" y="69"/>
                  </a:cubicBezTo>
                  <a:cubicBezTo>
                    <a:pt x="31" y="77"/>
                    <a:pt x="31" y="77"/>
                    <a:pt x="31" y="77"/>
                  </a:cubicBezTo>
                  <a:cubicBezTo>
                    <a:pt x="45" y="77"/>
                    <a:pt x="45" y="77"/>
                    <a:pt x="45" y="77"/>
                  </a:cubicBezTo>
                  <a:cubicBezTo>
                    <a:pt x="45" y="69"/>
                    <a:pt x="45" y="69"/>
                    <a:pt x="45" y="69"/>
                  </a:cubicBezTo>
                  <a:cubicBezTo>
                    <a:pt x="49" y="69"/>
                    <a:pt x="52" y="67"/>
                    <a:pt x="55" y="65"/>
                  </a:cubicBezTo>
                  <a:cubicBezTo>
                    <a:pt x="61" y="71"/>
                    <a:pt x="61" y="71"/>
                    <a:pt x="61" y="71"/>
                  </a:cubicBezTo>
                  <a:cubicBezTo>
                    <a:pt x="70" y="61"/>
                    <a:pt x="70" y="61"/>
                    <a:pt x="70" y="61"/>
                  </a:cubicBezTo>
                  <a:cubicBezTo>
                    <a:pt x="65" y="56"/>
                    <a:pt x="65" y="56"/>
                    <a:pt x="65" y="56"/>
                  </a:cubicBezTo>
                  <a:cubicBezTo>
                    <a:pt x="67" y="52"/>
                    <a:pt x="68" y="49"/>
                    <a:pt x="69" y="45"/>
                  </a:cubicBezTo>
                  <a:lnTo>
                    <a:pt x="77" y="45"/>
                  </a:lnTo>
                  <a:close/>
                  <a:moveTo>
                    <a:pt x="61" y="40"/>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0" y="43"/>
                    <a:pt x="60" y="43"/>
                  </a:cubicBezTo>
                  <a:cubicBezTo>
                    <a:pt x="60" y="43"/>
                    <a:pt x="60" y="43"/>
                    <a:pt x="60" y="43"/>
                  </a:cubicBezTo>
                  <a:cubicBezTo>
                    <a:pt x="60" y="44"/>
                    <a:pt x="60" y="44"/>
                    <a:pt x="60" y="44"/>
                  </a:cubicBezTo>
                  <a:cubicBezTo>
                    <a:pt x="60" y="44"/>
                    <a:pt x="60" y="44"/>
                    <a:pt x="60" y="44"/>
                  </a:cubicBezTo>
                  <a:cubicBezTo>
                    <a:pt x="60" y="46"/>
                    <a:pt x="59" y="48"/>
                    <a:pt x="58" y="49"/>
                  </a:cubicBezTo>
                  <a:cubicBezTo>
                    <a:pt x="58" y="49"/>
                    <a:pt x="58" y="50"/>
                    <a:pt x="58" y="50"/>
                  </a:cubicBezTo>
                  <a:cubicBezTo>
                    <a:pt x="58" y="50"/>
                    <a:pt x="58" y="50"/>
                    <a:pt x="58" y="50"/>
                  </a:cubicBezTo>
                  <a:cubicBezTo>
                    <a:pt x="58" y="50"/>
                    <a:pt x="58" y="50"/>
                    <a:pt x="57" y="51"/>
                  </a:cubicBezTo>
                  <a:cubicBezTo>
                    <a:pt x="57" y="51"/>
                    <a:pt x="57" y="51"/>
                    <a:pt x="57" y="51"/>
                  </a:cubicBezTo>
                  <a:cubicBezTo>
                    <a:pt x="57" y="51"/>
                    <a:pt x="56" y="52"/>
                    <a:pt x="56" y="53"/>
                  </a:cubicBezTo>
                  <a:cubicBezTo>
                    <a:pt x="56" y="53"/>
                    <a:pt x="56" y="53"/>
                    <a:pt x="56" y="53"/>
                  </a:cubicBezTo>
                  <a:cubicBezTo>
                    <a:pt x="56" y="53"/>
                    <a:pt x="56" y="53"/>
                    <a:pt x="55" y="53"/>
                  </a:cubicBezTo>
                  <a:cubicBezTo>
                    <a:pt x="55" y="53"/>
                    <a:pt x="55" y="53"/>
                    <a:pt x="55" y="53"/>
                  </a:cubicBezTo>
                  <a:cubicBezTo>
                    <a:pt x="55" y="54"/>
                    <a:pt x="54" y="55"/>
                    <a:pt x="53" y="56"/>
                  </a:cubicBezTo>
                  <a:cubicBezTo>
                    <a:pt x="53" y="56"/>
                    <a:pt x="53" y="56"/>
                    <a:pt x="53" y="56"/>
                  </a:cubicBezTo>
                  <a:cubicBezTo>
                    <a:pt x="53" y="56"/>
                    <a:pt x="53" y="56"/>
                    <a:pt x="52" y="56"/>
                  </a:cubicBezTo>
                  <a:cubicBezTo>
                    <a:pt x="52" y="56"/>
                    <a:pt x="52" y="56"/>
                    <a:pt x="52" y="56"/>
                  </a:cubicBezTo>
                  <a:cubicBezTo>
                    <a:pt x="52" y="57"/>
                    <a:pt x="51" y="57"/>
                    <a:pt x="50" y="58"/>
                  </a:cubicBezTo>
                  <a:cubicBezTo>
                    <a:pt x="50" y="58"/>
                    <a:pt x="50" y="58"/>
                    <a:pt x="50" y="58"/>
                  </a:cubicBezTo>
                  <a:cubicBezTo>
                    <a:pt x="50" y="58"/>
                    <a:pt x="50" y="58"/>
                    <a:pt x="50" y="58"/>
                  </a:cubicBezTo>
                  <a:cubicBezTo>
                    <a:pt x="50" y="58"/>
                    <a:pt x="49" y="58"/>
                    <a:pt x="49" y="58"/>
                  </a:cubicBezTo>
                  <a:cubicBezTo>
                    <a:pt x="49" y="58"/>
                    <a:pt x="49" y="58"/>
                    <a:pt x="49" y="59"/>
                  </a:cubicBezTo>
                  <a:cubicBezTo>
                    <a:pt x="48" y="59"/>
                    <a:pt x="46" y="60"/>
                    <a:pt x="45" y="60"/>
                  </a:cubicBezTo>
                  <a:cubicBezTo>
                    <a:pt x="45" y="60"/>
                    <a:pt x="45" y="60"/>
                    <a:pt x="45" y="60"/>
                  </a:cubicBezTo>
                  <a:cubicBezTo>
                    <a:pt x="45" y="60"/>
                    <a:pt x="44" y="60"/>
                    <a:pt x="44" y="60"/>
                  </a:cubicBezTo>
                  <a:cubicBezTo>
                    <a:pt x="44" y="60"/>
                    <a:pt x="44" y="61"/>
                    <a:pt x="44" y="61"/>
                  </a:cubicBezTo>
                  <a:cubicBezTo>
                    <a:pt x="43" y="61"/>
                    <a:pt x="43" y="61"/>
                    <a:pt x="43" y="61"/>
                  </a:cubicBezTo>
                  <a:cubicBezTo>
                    <a:pt x="43" y="61"/>
                    <a:pt x="43" y="61"/>
                    <a:pt x="43" y="61"/>
                  </a:cubicBezTo>
                  <a:cubicBezTo>
                    <a:pt x="42" y="61"/>
                    <a:pt x="42" y="61"/>
                    <a:pt x="42" y="61"/>
                  </a:cubicBezTo>
                  <a:cubicBezTo>
                    <a:pt x="42" y="61"/>
                    <a:pt x="42" y="61"/>
                    <a:pt x="42" y="61"/>
                  </a:cubicBezTo>
                  <a:cubicBezTo>
                    <a:pt x="41" y="61"/>
                    <a:pt x="41" y="61"/>
                    <a:pt x="41" y="61"/>
                  </a:cubicBezTo>
                  <a:cubicBezTo>
                    <a:pt x="41" y="61"/>
                    <a:pt x="40" y="61"/>
                    <a:pt x="40" y="61"/>
                  </a:cubicBezTo>
                  <a:cubicBezTo>
                    <a:pt x="40" y="61"/>
                    <a:pt x="40" y="61"/>
                    <a:pt x="40" y="61"/>
                  </a:cubicBezTo>
                  <a:cubicBezTo>
                    <a:pt x="39" y="61"/>
                    <a:pt x="39" y="61"/>
                    <a:pt x="39" y="61"/>
                  </a:cubicBezTo>
                  <a:cubicBezTo>
                    <a:pt x="39" y="61"/>
                    <a:pt x="39" y="61"/>
                    <a:pt x="38" y="61"/>
                  </a:cubicBezTo>
                  <a:cubicBezTo>
                    <a:pt x="38" y="61"/>
                    <a:pt x="37" y="61"/>
                    <a:pt x="37" y="61"/>
                  </a:cubicBezTo>
                  <a:cubicBezTo>
                    <a:pt x="37" y="61"/>
                    <a:pt x="37" y="61"/>
                    <a:pt x="37" y="61"/>
                  </a:cubicBezTo>
                  <a:cubicBezTo>
                    <a:pt x="37" y="61"/>
                    <a:pt x="36" y="61"/>
                    <a:pt x="36" y="61"/>
                  </a:cubicBezTo>
                  <a:cubicBezTo>
                    <a:pt x="36" y="61"/>
                    <a:pt x="36" y="61"/>
                    <a:pt x="36" y="61"/>
                  </a:cubicBezTo>
                  <a:cubicBezTo>
                    <a:pt x="35" y="61"/>
                    <a:pt x="35" y="61"/>
                    <a:pt x="35" y="61"/>
                  </a:cubicBezTo>
                  <a:cubicBezTo>
                    <a:pt x="35" y="61"/>
                    <a:pt x="35" y="61"/>
                    <a:pt x="35" y="61"/>
                  </a:cubicBezTo>
                  <a:cubicBezTo>
                    <a:pt x="34" y="61"/>
                    <a:pt x="34" y="61"/>
                    <a:pt x="34" y="61"/>
                  </a:cubicBezTo>
                  <a:cubicBezTo>
                    <a:pt x="34" y="61"/>
                    <a:pt x="34" y="61"/>
                    <a:pt x="33" y="61"/>
                  </a:cubicBezTo>
                  <a:cubicBezTo>
                    <a:pt x="33" y="61"/>
                    <a:pt x="33" y="61"/>
                    <a:pt x="33" y="61"/>
                  </a:cubicBezTo>
                  <a:cubicBezTo>
                    <a:pt x="33" y="61"/>
                    <a:pt x="32" y="60"/>
                    <a:pt x="32" y="60"/>
                  </a:cubicBezTo>
                  <a:cubicBezTo>
                    <a:pt x="32" y="60"/>
                    <a:pt x="32" y="60"/>
                    <a:pt x="31" y="60"/>
                  </a:cubicBezTo>
                  <a:cubicBezTo>
                    <a:pt x="31" y="60"/>
                    <a:pt x="31" y="60"/>
                    <a:pt x="31" y="60"/>
                  </a:cubicBezTo>
                  <a:cubicBezTo>
                    <a:pt x="30" y="60"/>
                    <a:pt x="29" y="59"/>
                    <a:pt x="28" y="59"/>
                  </a:cubicBezTo>
                  <a:cubicBezTo>
                    <a:pt x="27" y="58"/>
                    <a:pt x="27" y="58"/>
                    <a:pt x="27" y="58"/>
                  </a:cubicBezTo>
                  <a:cubicBezTo>
                    <a:pt x="27" y="58"/>
                    <a:pt x="27" y="58"/>
                    <a:pt x="27" y="58"/>
                  </a:cubicBezTo>
                  <a:cubicBezTo>
                    <a:pt x="27" y="58"/>
                    <a:pt x="26" y="58"/>
                    <a:pt x="26" y="58"/>
                  </a:cubicBezTo>
                  <a:cubicBezTo>
                    <a:pt x="26" y="58"/>
                    <a:pt x="26" y="58"/>
                    <a:pt x="26" y="58"/>
                  </a:cubicBezTo>
                  <a:cubicBezTo>
                    <a:pt x="25" y="57"/>
                    <a:pt x="25" y="57"/>
                    <a:pt x="24" y="56"/>
                  </a:cubicBezTo>
                  <a:cubicBezTo>
                    <a:pt x="24" y="56"/>
                    <a:pt x="24" y="56"/>
                    <a:pt x="24" y="56"/>
                  </a:cubicBezTo>
                  <a:cubicBezTo>
                    <a:pt x="24" y="56"/>
                    <a:pt x="24" y="56"/>
                    <a:pt x="23" y="56"/>
                  </a:cubicBezTo>
                  <a:cubicBezTo>
                    <a:pt x="23" y="56"/>
                    <a:pt x="23" y="56"/>
                    <a:pt x="23" y="56"/>
                  </a:cubicBezTo>
                  <a:cubicBezTo>
                    <a:pt x="23" y="55"/>
                    <a:pt x="22" y="54"/>
                    <a:pt x="21" y="53"/>
                  </a:cubicBezTo>
                  <a:cubicBezTo>
                    <a:pt x="21" y="53"/>
                    <a:pt x="21" y="53"/>
                    <a:pt x="21" y="53"/>
                  </a:cubicBezTo>
                  <a:cubicBezTo>
                    <a:pt x="21" y="53"/>
                    <a:pt x="21" y="53"/>
                    <a:pt x="20" y="53"/>
                  </a:cubicBezTo>
                  <a:cubicBezTo>
                    <a:pt x="20" y="53"/>
                    <a:pt x="20" y="53"/>
                    <a:pt x="20" y="53"/>
                  </a:cubicBezTo>
                  <a:cubicBezTo>
                    <a:pt x="20" y="52"/>
                    <a:pt x="19" y="51"/>
                    <a:pt x="19" y="51"/>
                  </a:cubicBezTo>
                  <a:cubicBezTo>
                    <a:pt x="19" y="51"/>
                    <a:pt x="19" y="51"/>
                    <a:pt x="19" y="51"/>
                  </a:cubicBezTo>
                  <a:cubicBezTo>
                    <a:pt x="19" y="50"/>
                    <a:pt x="19" y="50"/>
                    <a:pt x="19" y="50"/>
                  </a:cubicBezTo>
                  <a:cubicBezTo>
                    <a:pt x="19" y="50"/>
                    <a:pt x="19" y="50"/>
                    <a:pt x="18" y="50"/>
                  </a:cubicBezTo>
                  <a:cubicBezTo>
                    <a:pt x="18" y="50"/>
                    <a:pt x="18" y="49"/>
                    <a:pt x="18" y="49"/>
                  </a:cubicBezTo>
                  <a:cubicBezTo>
                    <a:pt x="17" y="48"/>
                    <a:pt x="17" y="46"/>
                    <a:pt x="16" y="44"/>
                  </a:cubicBezTo>
                  <a:cubicBezTo>
                    <a:pt x="16" y="44"/>
                    <a:pt x="16" y="44"/>
                    <a:pt x="16" y="44"/>
                  </a:cubicBezTo>
                  <a:cubicBezTo>
                    <a:pt x="16" y="44"/>
                    <a:pt x="16" y="44"/>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40"/>
                  </a:cubicBezTo>
                  <a:cubicBezTo>
                    <a:pt x="16" y="39"/>
                    <a:pt x="15" y="39"/>
                    <a:pt x="15" y="38"/>
                  </a:cubicBezTo>
                  <a:cubicBezTo>
                    <a:pt x="15" y="38"/>
                    <a:pt x="16" y="38"/>
                    <a:pt x="16" y="37"/>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3"/>
                    <a:pt x="16" y="33"/>
                    <a:pt x="16" y="33"/>
                  </a:cubicBezTo>
                  <a:cubicBezTo>
                    <a:pt x="16" y="33"/>
                    <a:pt x="16" y="33"/>
                    <a:pt x="16" y="33"/>
                  </a:cubicBezTo>
                  <a:cubicBezTo>
                    <a:pt x="16" y="32"/>
                    <a:pt x="16" y="32"/>
                    <a:pt x="16" y="32"/>
                  </a:cubicBezTo>
                  <a:cubicBezTo>
                    <a:pt x="16" y="32"/>
                    <a:pt x="17" y="32"/>
                    <a:pt x="17" y="32"/>
                  </a:cubicBezTo>
                  <a:cubicBezTo>
                    <a:pt x="17" y="30"/>
                    <a:pt x="17" y="29"/>
                    <a:pt x="18" y="28"/>
                  </a:cubicBezTo>
                  <a:cubicBezTo>
                    <a:pt x="18" y="28"/>
                    <a:pt x="18" y="27"/>
                    <a:pt x="18" y="27"/>
                  </a:cubicBezTo>
                  <a:cubicBezTo>
                    <a:pt x="19" y="27"/>
                    <a:pt x="19" y="27"/>
                    <a:pt x="19" y="27"/>
                  </a:cubicBezTo>
                  <a:cubicBezTo>
                    <a:pt x="19" y="27"/>
                    <a:pt x="19" y="27"/>
                    <a:pt x="19" y="26"/>
                  </a:cubicBezTo>
                  <a:cubicBezTo>
                    <a:pt x="19" y="26"/>
                    <a:pt x="19" y="26"/>
                    <a:pt x="19" y="26"/>
                  </a:cubicBezTo>
                  <a:cubicBezTo>
                    <a:pt x="19" y="26"/>
                    <a:pt x="20" y="25"/>
                    <a:pt x="20" y="24"/>
                  </a:cubicBezTo>
                  <a:cubicBezTo>
                    <a:pt x="20" y="24"/>
                    <a:pt x="20" y="24"/>
                    <a:pt x="20" y="24"/>
                  </a:cubicBezTo>
                  <a:cubicBezTo>
                    <a:pt x="21" y="24"/>
                    <a:pt x="21" y="24"/>
                    <a:pt x="21" y="24"/>
                  </a:cubicBezTo>
                  <a:cubicBezTo>
                    <a:pt x="21" y="24"/>
                    <a:pt x="21" y="24"/>
                    <a:pt x="21" y="24"/>
                  </a:cubicBezTo>
                  <a:cubicBezTo>
                    <a:pt x="22" y="23"/>
                    <a:pt x="23" y="22"/>
                    <a:pt x="23" y="21"/>
                  </a:cubicBezTo>
                  <a:cubicBezTo>
                    <a:pt x="23" y="21"/>
                    <a:pt x="23" y="21"/>
                    <a:pt x="23" y="21"/>
                  </a:cubicBezTo>
                  <a:cubicBezTo>
                    <a:pt x="24" y="21"/>
                    <a:pt x="24" y="21"/>
                    <a:pt x="24" y="21"/>
                  </a:cubicBezTo>
                  <a:cubicBezTo>
                    <a:pt x="24" y="21"/>
                    <a:pt x="24" y="21"/>
                    <a:pt x="24" y="21"/>
                  </a:cubicBezTo>
                  <a:cubicBezTo>
                    <a:pt x="25" y="20"/>
                    <a:pt x="25" y="20"/>
                    <a:pt x="26" y="19"/>
                  </a:cubicBezTo>
                  <a:cubicBezTo>
                    <a:pt x="26" y="19"/>
                    <a:pt x="26" y="19"/>
                    <a:pt x="26" y="19"/>
                  </a:cubicBezTo>
                  <a:cubicBezTo>
                    <a:pt x="26" y="19"/>
                    <a:pt x="27" y="19"/>
                    <a:pt x="27" y="19"/>
                  </a:cubicBezTo>
                  <a:cubicBezTo>
                    <a:pt x="27" y="19"/>
                    <a:pt x="27" y="19"/>
                    <a:pt x="27" y="19"/>
                  </a:cubicBezTo>
                  <a:cubicBezTo>
                    <a:pt x="27" y="19"/>
                    <a:pt x="27" y="19"/>
                    <a:pt x="28" y="18"/>
                  </a:cubicBezTo>
                  <a:cubicBezTo>
                    <a:pt x="29" y="18"/>
                    <a:pt x="30" y="17"/>
                    <a:pt x="31" y="17"/>
                  </a:cubicBezTo>
                  <a:cubicBezTo>
                    <a:pt x="31" y="17"/>
                    <a:pt x="31" y="17"/>
                    <a:pt x="31" y="17"/>
                  </a:cubicBezTo>
                  <a:cubicBezTo>
                    <a:pt x="32" y="17"/>
                    <a:pt x="32" y="17"/>
                    <a:pt x="32" y="17"/>
                  </a:cubicBezTo>
                  <a:cubicBezTo>
                    <a:pt x="32" y="17"/>
                    <a:pt x="33" y="16"/>
                    <a:pt x="33" y="16"/>
                  </a:cubicBezTo>
                  <a:cubicBezTo>
                    <a:pt x="33" y="16"/>
                    <a:pt x="33" y="16"/>
                    <a:pt x="33" y="16"/>
                  </a:cubicBezTo>
                  <a:cubicBezTo>
                    <a:pt x="34" y="16"/>
                    <a:pt x="34" y="16"/>
                    <a:pt x="34" y="16"/>
                  </a:cubicBezTo>
                  <a:cubicBezTo>
                    <a:pt x="34" y="16"/>
                    <a:pt x="34" y="16"/>
                    <a:pt x="35" y="16"/>
                  </a:cubicBezTo>
                  <a:cubicBezTo>
                    <a:pt x="35" y="16"/>
                    <a:pt x="35" y="16"/>
                    <a:pt x="35" y="16"/>
                  </a:cubicBezTo>
                  <a:cubicBezTo>
                    <a:pt x="35" y="16"/>
                    <a:pt x="35" y="16"/>
                    <a:pt x="36" y="16"/>
                  </a:cubicBezTo>
                  <a:cubicBezTo>
                    <a:pt x="36" y="16"/>
                    <a:pt x="36" y="16"/>
                    <a:pt x="36" y="16"/>
                  </a:cubicBezTo>
                  <a:cubicBezTo>
                    <a:pt x="36" y="16"/>
                    <a:pt x="37" y="16"/>
                    <a:pt x="37" y="16"/>
                  </a:cubicBezTo>
                  <a:cubicBezTo>
                    <a:pt x="37" y="16"/>
                    <a:pt x="37" y="16"/>
                    <a:pt x="37" y="16"/>
                  </a:cubicBezTo>
                  <a:cubicBezTo>
                    <a:pt x="37" y="16"/>
                    <a:pt x="38" y="16"/>
                    <a:pt x="38" y="16"/>
                  </a:cubicBezTo>
                  <a:cubicBezTo>
                    <a:pt x="39" y="16"/>
                    <a:pt x="39" y="16"/>
                    <a:pt x="39" y="16"/>
                  </a:cubicBezTo>
                  <a:cubicBezTo>
                    <a:pt x="39" y="16"/>
                    <a:pt x="39" y="16"/>
                    <a:pt x="40" y="16"/>
                  </a:cubicBezTo>
                  <a:cubicBezTo>
                    <a:pt x="40" y="16"/>
                    <a:pt x="40" y="16"/>
                    <a:pt x="40" y="16"/>
                  </a:cubicBezTo>
                  <a:cubicBezTo>
                    <a:pt x="40" y="16"/>
                    <a:pt x="41" y="16"/>
                    <a:pt x="41" y="16"/>
                  </a:cubicBezTo>
                  <a:cubicBezTo>
                    <a:pt x="41" y="16"/>
                    <a:pt x="41" y="16"/>
                    <a:pt x="42" y="16"/>
                  </a:cubicBezTo>
                  <a:cubicBezTo>
                    <a:pt x="42" y="16"/>
                    <a:pt x="42" y="16"/>
                    <a:pt x="42" y="16"/>
                  </a:cubicBezTo>
                  <a:cubicBezTo>
                    <a:pt x="42" y="16"/>
                    <a:pt x="42" y="16"/>
                    <a:pt x="43" y="16"/>
                  </a:cubicBezTo>
                  <a:cubicBezTo>
                    <a:pt x="43" y="16"/>
                    <a:pt x="43" y="16"/>
                    <a:pt x="43" y="16"/>
                  </a:cubicBezTo>
                  <a:cubicBezTo>
                    <a:pt x="43" y="16"/>
                    <a:pt x="43" y="16"/>
                    <a:pt x="44" y="16"/>
                  </a:cubicBezTo>
                  <a:cubicBezTo>
                    <a:pt x="44" y="16"/>
                    <a:pt x="44" y="17"/>
                    <a:pt x="44" y="17"/>
                  </a:cubicBezTo>
                  <a:cubicBezTo>
                    <a:pt x="44" y="17"/>
                    <a:pt x="45" y="17"/>
                    <a:pt x="45" y="17"/>
                  </a:cubicBezTo>
                  <a:cubicBezTo>
                    <a:pt x="45" y="17"/>
                    <a:pt x="45" y="17"/>
                    <a:pt x="45" y="17"/>
                  </a:cubicBezTo>
                  <a:cubicBezTo>
                    <a:pt x="46" y="17"/>
                    <a:pt x="48" y="18"/>
                    <a:pt x="49" y="18"/>
                  </a:cubicBezTo>
                  <a:cubicBezTo>
                    <a:pt x="49" y="19"/>
                    <a:pt x="49" y="19"/>
                    <a:pt x="49" y="19"/>
                  </a:cubicBezTo>
                  <a:cubicBezTo>
                    <a:pt x="49" y="19"/>
                    <a:pt x="50" y="19"/>
                    <a:pt x="50" y="19"/>
                  </a:cubicBezTo>
                  <a:cubicBezTo>
                    <a:pt x="50" y="19"/>
                    <a:pt x="50" y="19"/>
                    <a:pt x="50" y="19"/>
                  </a:cubicBezTo>
                  <a:cubicBezTo>
                    <a:pt x="50" y="19"/>
                    <a:pt x="50" y="19"/>
                    <a:pt x="50" y="19"/>
                  </a:cubicBezTo>
                  <a:cubicBezTo>
                    <a:pt x="51" y="20"/>
                    <a:pt x="52" y="20"/>
                    <a:pt x="52" y="21"/>
                  </a:cubicBezTo>
                  <a:cubicBezTo>
                    <a:pt x="52" y="21"/>
                    <a:pt x="52" y="21"/>
                    <a:pt x="52" y="21"/>
                  </a:cubicBezTo>
                  <a:cubicBezTo>
                    <a:pt x="53" y="21"/>
                    <a:pt x="53" y="21"/>
                    <a:pt x="53" y="21"/>
                  </a:cubicBezTo>
                  <a:cubicBezTo>
                    <a:pt x="53" y="21"/>
                    <a:pt x="53" y="21"/>
                    <a:pt x="53" y="21"/>
                  </a:cubicBezTo>
                  <a:cubicBezTo>
                    <a:pt x="54" y="22"/>
                    <a:pt x="55" y="23"/>
                    <a:pt x="55" y="24"/>
                  </a:cubicBezTo>
                  <a:cubicBezTo>
                    <a:pt x="55" y="24"/>
                    <a:pt x="55" y="24"/>
                    <a:pt x="55" y="24"/>
                  </a:cubicBezTo>
                  <a:cubicBezTo>
                    <a:pt x="56" y="24"/>
                    <a:pt x="56" y="24"/>
                    <a:pt x="56" y="24"/>
                  </a:cubicBezTo>
                  <a:cubicBezTo>
                    <a:pt x="56" y="24"/>
                    <a:pt x="56" y="24"/>
                    <a:pt x="56" y="24"/>
                  </a:cubicBezTo>
                  <a:cubicBezTo>
                    <a:pt x="56" y="25"/>
                    <a:pt x="57" y="26"/>
                    <a:pt x="57" y="26"/>
                  </a:cubicBezTo>
                  <a:cubicBezTo>
                    <a:pt x="57" y="26"/>
                    <a:pt x="57" y="26"/>
                    <a:pt x="57" y="26"/>
                  </a:cubicBezTo>
                  <a:cubicBezTo>
                    <a:pt x="58" y="27"/>
                    <a:pt x="58" y="27"/>
                    <a:pt x="58" y="27"/>
                  </a:cubicBezTo>
                  <a:cubicBezTo>
                    <a:pt x="58" y="27"/>
                    <a:pt x="58" y="27"/>
                    <a:pt x="58" y="27"/>
                  </a:cubicBezTo>
                  <a:cubicBezTo>
                    <a:pt x="58" y="27"/>
                    <a:pt x="58" y="28"/>
                    <a:pt x="58" y="28"/>
                  </a:cubicBezTo>
                  <a:cubicBezTo>
                    <a:pt x="59" y="29"/>
                    <a:pt x="59" y="30"/>
                    <a:pt x="60" y="32"/>
                  </a:cubicBezTo>
                  <a:cubicBezTo>
                    <a:pt x="60" y="32"/>
                    <a:pt x="60" y="32"/>
                    <a:pt x="60" y="32"/>
                  </a:cubicBezTo>
                  <a:cubicBezTo>
                    <a:pt x="60" y="32"/>
                    <a:pt x="60" y="32"/>
                    <a:pt x="60" y="33"/>
                  </a:cubicBezTo>
                  <a:cubicBezTo>
                    <a:pt x="60" y="33"/>
                    <a:pt x="60" y="33"/>
                    <a:pt x="60" y="33"/>
                  </a:cubicBezTo>
                  <a:cubicBezTo>
                    <a:pt x="60" y="33"/>
                    <a:pt x="60" y="33"/>
                    <a:pt x="60" y="34"/>
                  </a:cubicBezTo>
                  <a:cubicBezTo>
                    <a:pt x="60" y="34"/>
                    <a:pt x="60" y="34"/>
                    <a:pt x="60" y="34"/>
                  </a:cubicBezTo>
                  <a:cubicBezTo>
                    <a:pt x="60"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7"/>
                  </a:cubicBezTo>
                  <a:cubicBezTo>
                    <a:pt x="61" y="38"/>
                    <a:pt x="61" y="38"/>
                    <a:pt x="61" y="38"/>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2" name="Freeform 89"/>
            <p:cNvSpPr>
              <a:spLocks noEditPoints="1"/>
            </p:cNvSpPr>
            <p:nvPr/>
          </p:nvSpPr>
          <p:spPr bwMode="auto">
            <a:xfrm>
              <a:off x="4125914" y="4008439"/>
              <a:ext cx="93663" cy="93663"/>
            </a:xfrm>
            <a:custGeom>
              <a:avLst/>
              <a:gdLst>
                <a:gd name="T0" fmla="*/ 65 w 77"/>
                <a:gd name="T1" fmla="*/ 21 h 77"/>
                <a:gd name="T2" fmla="*/ 45 w 77"/>
                <a:gd name="T3" fmla="*/ 7 h 77"/>
                <a:gd name="T4" fmla="*/ 21 w 77"/>
                <a:gd name="T5" fmla="*/ 12 h 77"/>
                <a:gd name="T6" fmla="*/ 8 w 77"/>
                <a:gd name="T7" fmla="*/ 31 h 77"/>
                <a:gd name="T8" fmla="*/ 12 w 77"/>
                <a:gd name="T9" fmla="*/ 55 h 77"/>
                <a:gd name="T10" fmla="*/ 32 w 77"/>
                <a:gd name="T11" fmla="*/ 69 h 77"/>
                <a:gd name="T12" fmla="*/ 56 w 77"/>
                <a:gd name="T13" fmla="*/ 65 h 77"/>
                <a:gd name="T14" fmla="*/ 69 w 77"/>
                <a:gd name="T15" fmla="*/ 45 h 77"/>
                <a:gd name="T16" fmla="*/ 61 w 77"/>
                <a:gd name="T17" fmla="*/ 40 h 77"/>
                <a:gd name="T18" fmla="*/ 61 w 77"/>
                <a:gd name="T19" fmla="*/ 43 h 77"/>
                <a:gd name="T20" fmla="*/ 59 w 77"/>
                <a:gd name="T21" fmla="*/ 49 h 77"/>
                <a:gd name="T22" fmla="*/ 58 w 77"/>
                <a:gd name="T23" fmla="*/ 50 h 77"/>
                <a:gd name="T24" fmla="*/ 56 w 77"/>
                <a:gd name="T25" fmla="*/ 53 h 77"/>
                <a:gd name="T26" fmla="*/ 53 w 77"/>
                <a:gd name="T27" fmla="*/ 56 h 77"/>
                <a:gd name="T28" fmla="*/ 50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7 w 77"/>
                <a:gd name="T43" fmla="*/ 58 h 77"/>
                <a:gd name="T44" fmla="*/ 24 w 77"/>
                <a:gd name="T45" fmla="*/ 56 h 77"/>
                <a:gd name="T46" fmla="*/ 21 w 77"/>
                <a:gd name="T47" fmla="*/ 53 h 77"/>
                <a:gd name="T48" fmla="*/ 19 w 77"/>
                <a:gd name="T49" fmla="*/ 50 h 77"/>
                <a:gd name="T50" fmla="*/ 18 w 77"/>
                <a:gd name="T51" fmla="*/ 49 h 77"/>
                <a:gd name="T52" fmla="*/ 16 w 77"/>
                <a:gd name="T53" fmla="*/ 43 h 77"/>
                <a:gd name="T54" fmla="*/ 16 w 77"/>
                <a:gd name="T55" fmla="*/ 40 h 77"/>
                <a:gd name="T56" fmla="*/ 16 w 77"/>
                <a:gd name="T57" fmla="*/ 37 h 77"/>
                <a:gd name="T58" fmla="*/ 16 w 77"/>
                <a:gd name="T59" fmla="*/ 35 h 77"/>
                <a:gd name="T60" fmla="*/ 16 w 77"/>
                <a:gd name="T61" fmla="*/ 33 h 77"/>
                <a:gd name="T62" fmla="*/ 18 w 77"/>
                <a:gd name="T63" fmla="*/ 28 h 77"/>
                <a:gd name="T64" fmla="*/ 19 w 77"/>
                <a:gd name="T65" fmla="*/ 26 h 77"/>
                <a:gd name="T66" fmla="*/ 21 w 77"/>
                <a:gd name="T67" fmla="*/ 23 h 77"/>
                <a:gd name="T68" fmla="*/ 24 w 77"/>
                <a:gd name="T69" fmla="*/ 20 h 77"/>
                <a:gd name="T70" fmla="*/ 27 w 77"/>
                <a:gd name="T71" fmla="*/ 18 h 77"/>
                <a:gd name="T72" fmla="*/ 33 w 77"/>
                <a:gd name="T73" fmla="*/ 16 h 77"/>
                <a:gd name="T74" fmla="*/ 35 w 77"/>
                <a:gd name="T75" fmla="*/ 16 h 77"/>
                <a:gd name="T76" fmla="*/ 37 w 77"/>
                <a:gd name="T77" fmla="*/ 16 h 77"/>
                <a:gd name="T78" fmla="*/ 40 w 77"/>
                <a:gd name="T79" fmla="*/ 16 h 77"/>
                <a:gd name="T80" fmla="*/ 42 w 77"/>
                <a:gd name="T81" fmla="*/ 16 h 77"/>
                <a:gd name="T82" fmla="*/ 44 w 77"/>
                <a:gd name="T83" fmla="*/ 16 h 77"/>
                <a:gd name="T84" fmla="*/ 50 w 77"/>
                <a:gd name="T85" fmla="*/ 18 h 77"/>
                <a:gd name="T86" fmla="*/ 53 w 77"/>
                <a:gd name="T87" fmla="*/ 20 h 77"/>
                <a:gd name="T88" fmla="*/ 56 w 77"/>
                <a:gd name="T89" fmla="*/ 23 h 77"/>
                <a:gd name="T90" fmla="*/ 58 w 77"/>
                <a:gd name="T91" fmla="*/ 26 h 77"/>
                <a:gd name="T92" fmla="*/ 59 w 77"/>
                <a:gd name="T93" fmla="*/ 28 h 77"/>
                <a:gd name="T94" fmla="*/ 60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1"/>
                    <a:pt x="77" y="31"/>
                    <a:pt x="77" y="31"/>
                  </a:cubicBezTo>
                  <a:cubicBezTo>
                    <a:pt x="69" y="31"/>
                    <a:pt x="69" y="31"/>
                    <a:pt x="69" y="31"/>
                  </a:cubicBezTo>
                  <a:cubicBezTo>
                    <a:pt x="69" y="28"/>
                    <a:pt x="67" y="24"/>
                    <a:pt x="65" y="21"/>
                  </a:cubicBezTo>
                  <a:cubicBezTo>
                    <a:pt x="71" y="16"/>
                    <a:pt x="71" y="16"/>
                    <a:pt x="71" y="16"/>
                  </a:cubicBezTo>
                  <a:cubicBezTo>
                    <a:pt x="61" y="6"/>
                    <a:pt x="61" y="6"/>
                    <a:pt x="61" y="6"/>
                  </a:cubicBezTo>
                  <a:cubicBezTo>
                    <a:pt x="56" y="12"/>
                    <a:pt x="56" y="12"/>
                    <a:pt x="56" y="12"/>
                  </a:cubicBezTo>
                  <a:cubicBezTo>
                    <a:pt x="52" y="10"/>
                    <a:pt x="49" y="8"/>
                    <a:pt x="45" y="7"/>
                  </a:cubicBezTo>
                  <a:cubicBezTo>
                    <a:pt x="45" y="0"/>
                    <a:pt x="45" y="0"/>
                    <a:pt x="45" y="0"/>
                  </a:cubicBezTo>
                  <a:cubicBezTo>
                    <a:pt x="32" y="0"/>
                    <a:pt x="32" y="0"/>
                    <a:pt x="32" y="0"/>
                  </a:cubicBezTo>
                  <a:cubicBezTo>
                    <a:pt x="32" y="7"/>
                    <a:pt x="32" y="7"/>
                    <a:pt x="32" y="7"/>
                  </a:cubicBezTo>
                  <a:cubicBezTo>
                    <a:pt x="28" y="8"/>
                    <a:pt x="24" y="10"/>
                    <a:pt x="21" y="12"/>
                  </a:cubicBezTo>
                  <a:cubicBezTo>
                    <a:pt x="16" y="6"/>
                    <a:pt x="16" y="6"/>
                    <a:pt x="16" y="6"/>
                  </a:cubicBezTo>
                  <a:cubicBezTo>
                    <a:pt x="6" y="16"/>
                    <a:pt x="6" y="16"/>
                    <a:pt x="6" y="16"/>
                  </a:cubicBezTo>
                  <a:cubicBezTo>
                    <a:pt x="12" y="21"/>
                    <a:pt x="12" y="21"/>
                    <a:pt x="12" y="21"/>
                  </a:cubicBezTo>
                  <a:cubicBezTo>
                    <a:pt x="10" y="24"/>
                    <a:pt x="8" y="28"/>
                    <a:pt x="8" y="31"/>
                  </a:cubicBezTo>
                  <a:cubicBezTo>
                    <a:pt x="0" y="31"/>
                    <a:pt x="0" y="31"/>
                    <a:pt x="0" y="31"/>
                  </a:cubicBezTo>
                  <a:cubicBezTo>
                    <a:pt x="0" y="45"/>
                    <a:pt x="0" y="45"/>
                    <a:pt x="0" y="45"/>
                  </a:cubicBezTo>
                  <a:cubicBezTo>
                    <a:pt x="8" y="45"/>
                    <a:pt x="8" y="45"/>
                    <a:pt x="8" y="45"/>
                  </a:cubicBezTo>
                  <a:cubicBezTo>
                    <a:pt x="8" y="49"/>
                    <a:pt x="10" y="52"/>
                    <a:pt x="12" y="55"/>
                  </a:cubicBezTo>
                  <a:cubicBezTo>
                    <a:pt x="6" y="61"/>
                    <a:pt x="6" y="61"/>
                    <a:pt x="6" y="61"/>
                  </a:cubicBezTo>
                  <a:cubicBezTo>
                    <a:pt x="16" y="70"/>
                    <a:pt x="16" y="70"/>
                    <a:pt x="16" y="70"/>
                  </a:cubicBezTo>
                  <a:cubicBezTo>
                    <a:pt x="21" y="65"/>
                    <a:pt x="21" y="65"/>
                    <a:pt x="21" y="65"/>
                  </a:cubicBezTo>
                  <a:cubicBezTo>
                    <a:pt x="24" y="67"/>
                    <a:pt x="28" y="68"/>
                    <a:pt x="32" y="69"/>
                  </a:cubicBezTo>
                  <a:cubicBezTo>
                    <a:pt x="32" y="77"/>
                    <a:pt x="32" y="77"/>
                    <a:pt x="32" y="77"/>
                  </a:cubicBezTo>
                  <a:cubicBezTo>
                    <a:pt x="45" y="77"/>
                    <a:pt x="45" y="77"/>
                    <a:pt x="45" y="77"/>
                  </a:cubicBezTo>
                  <a:cubicBezTo>
                    <a:pt x="45" y="69"/>
                    <a:pt x="45" y="69"/>
                    <a:pt x="45" y="69"/>
                  </a:cubicBezTo>
                  <a:cubicBezTo>
                    <a:pt x="49" y="68"/>
                    <a:pt x="52" y="67"/>
                    <a:pt x="56" y="65"/>
                  </a:cubicBezTo>
                  <a:cubicBezTo>
                    <a:pt x="61" y="70"/>
                    <a:pt x="61" y="70"/>
                    <a:pt x="61" y="70"/>
                  </a:cubicBezTo>
                  <a:cubicBezTo>
                    <a:pt x="71" y="61"/>
                    <a:pt x="71" y="61"/>
                    <a:pt x="71" y="61"/>
                  </a:cubicBezTo>
                  <a:cubicBezTo>
                    <a:pt x="65" y="55"/>
                    <a:pt x="65" y="55"/>
                    <a:pt x="65" y="55"/>
                  </a:cubicBezTo>
                  <a:cubicBezTo>
                    <a:pt x="67" y="52"/>
                    <a:pt x="69" y="49"/>
                    <a:pt x="69" y="45"/>
                  </a:cubicBezTo>
                  <a:lnTo>
                    <a:pt x="77" y="45"/>
                  </a:lnTo>
                  <a:close/>
                  <a:moveTo>
                    <a:pt x="61" y="39"/>
                  </a:moveTo>
                  <a:cubicBezTo>
                    <a:pt x="61" y="39"/>
                    <a:pt x="61" y="39"/>
                    <a:pt x="61" y="40"/>
                  </a:cubicBezTo>
                  <a:cubicBezTo>
                    <a:pt x="61" y="40"/>
                    <a:pt x="61" y="40"/>
                    <a:pt x="61" y="40"/>
                  </a:cubicBezTo>
                  <a:cubicBezTo>
                    <a:pt x="61" y="40"/>
                    <a:pt x="61" y="41"/>
                    <a:pt x="61" y="41"/>
                  </a:cubicBezTo>
                  <a:cubicBezTo>
                    <a:pt x="61" y="41"/>
                    <a:pt x="61" y="41"/>
                    <a:pt x="61" y="42"/>
                  </a:cubicBezTo>
                  <a:cubicBezTo>
                    <a:pt x="61" y="42"/>
                    <a:pt x="61" y="42"/>
                    <a:pt x="61" y="42"/>
                  </a:cubicBezTo>
                  <a:cubicBezTo>
                    <a:pt x="61" y="42"/>
                    <a:pt x="61" y="42"/>
                    <a:pt x="61" y="43"/>
                  </a:cubicBezTo>
                  <a:cubicBezTo>
                    <a:pt x="61" y="43"/>
                    <a:pt x="61" y="43"/>
                    <a:pt x="61" y="43"/>
                  </a:cubicBezTo>
                  <a:cubicBezTo>
                    <a:pt x="61" y="43"/>
                    <a:pt x="61" y="43"/>
                    <a:pt x="60" y="44"/>
                  </a:cubicBezTo>
                  <a:cubicBezTo>
                    <a:pt x="60" y="44"/>
                    <a:pt x="60" y="44"/>
                    <a:pt x="60" y="44"/>
                  </a:cubicBezTo>
                  <a:cubicBezTo>
                    <a:pt x="60" y="46"/>
                    <a:pt x="59" y="47"/>
                    <a:pt x="59" y="49"/>
                  </a:cubicBezTo>
                  <a:cubicBezTo>
                    <a:pt x="58" y="49"/>
                    <a:pt x="58" y="49"/>
                    <a:pt x="58" y="49"/>
                  </a:cubicBezTo>
                  <a:cubicBezTo>
                    <a:pt x="58" y="50"/>
                    <a:pt x="58" y="50"/>
                    <a:pt x="58" y="50"/>
                  </a:cubicBezTo>
                  <a:cubicBezTo>
                    <a:pt x="58" y="50"/>
                    <a:pt x="58" y="50"/>
                    <a:pt x="58" y="50"/>
                  </a:cubicBezTo>
                  <a:cubicBezTo>
                    <a:pt x="58" y="50"/>
                    <a:pt x="58" y="50"/>
                    <a:pt x="58" y="50"/>
                  </a:cubicBezTo>
                  <a:cubicBezTo>
                    <a:pt x="57" y="51"/>
                    <a:pt x="57" y="52"/>
                    <a:pt x="56" y="52"/>
                  </a:cubicBezTo>
                  <a:cubicBezTo>
                    <a:pt x="56" y="52"/>
                    <a:pt x="56" y="52"/>
                    <a:pt x="56" y="52"/>
                  </a:cubicBezTo>
                  <a:cubicBezTo>
                    <a:pt x="56" y="53"/>
                    <a:pt x="56" y="53"/>
                    <a:pt x="56" y="53"/>
                  </a:cubicBezTo>
                  <a:cubicBezTo>
                    <a:pt x="56" y="53"/>
                    <a:pt x="56" y="53"/>
                    <a:pt x="56" y="53"/>
                  </a:cubicBezTo>
                  <a:cubicBezTo>
                    <a:pt x="55" y="54"/>
                    <a:pt x="54" y="55"/>
                    <a:pt x="53" y="55"/>
                  </a:cubicBezTo>
                  <a:cubicBezTo>
                    <a:pt x="53" y="55"/>
                    <a:pt x="53" y="55"/>
                    <a:pt x="53" y="55"/>
                  </a:cubicBezTo>
                  <a:cubicBezTo>
                    <a:pt x="53" y="56"/>
                    <a:pt x="53" y="56"/>
                    <a:pt x="53" y="56"/>
                  </a:cubicBezTo>
                  <a:cubicBezTo>
                    <a:pt x="53" y="56"/>
                    <a:pt x="53" y="56"/>
                    <a:pt x="53" y="56"/>
                  </a:cubicBezTo>
                  <a:cubicBezTo>
                    <a:pt x="52" y="57"/>
                    <a:pt x="51" y="57"/>
                    <a:pt x="51" y="57"/>
                  </a:cubicBezTo>
                  <a:cubicBezTo>
                    <a:pt x="51" y="57"/>
                    <a:pt x="51" y="57"/>
                    <a:pt x="50" y="57"/>
                  </a:cubicBezTo>
                  <a:cubicBezTo>
                    <a:pt x="50" y="58"/>
                    <a:pt x="50" y="58"/>
                    <a:pt x="50" y="58"/>
                  </a:cubicBezTo>
                  <a:cubicBezTo>
                    <a:pt x="50" y="58"/>
                    <a:pt x="50" y="58"/>
                    <a:pt x="50" y="58"/>
                  </a:cubicBezTo>
                  <a:cubicBezTo>
                    <a:pt x="49" y="58"/>
                    <a:pt x="49" y="58"/>
                    <a:pt x="49" y="58"/>
                  </a:cubicBezTo>
                  <a:cubicBezTo>
                    <a:pt x="48" y="59"/>
                    <a:pt x="47" y="60"/>
                    <a:pt x="45" y="60"/>
                  </a:cubicBezTo>
                  <a:cubicBezTo>
                    <a:pt x="45" y="60"/>
                    <a:pt x="45" y="60"/>
                    <a:pt x="45" y="60"/>
                  </a:cubicBezTo>
                  <a:cubicBezTo>
                    <a:pt x="45" y="60"/>
                    <a:pt x="45" y="60"/>
                    <a:pt x="44" y="60"/>
                  </a:cubicBezTo>
                  <a:cubicBezTo>
                    <a:pt x="44" y="60"/>
                    <a:pt x="44" y="60"/>
                    <a:pt x="44" y="60"/>
                  </a:cubicBezTo>
                  <a:cubicBezTo>
                    <a:pt x="44" y="60"/>
                    <a:pt x="43" y="60"/>
                    <a:pt x="43" y="60"/>
                  </a:cubicBezTo>
                  <a:cubicBezTo>
                    <a:pt x="43" y="60"/>
                    <a:pt x="43" y="60"/>
                    <a:pt x="43" y="60"/>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40"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0"/>
                  </a:cubicBezTo>
                  <a:cubicBezTo>
                    <a:pt x="34" y="60"/>
                    <a:pt x="34" y="60"/>
                    <a:pt x="34" y="60"/>
                  </a:cubicBezTo>
                  <a:cubicBezTo>
                    <a:pt x="33" y="60"/>
                    <a:pt x="33" y="60"/>
                    <a:pt x="33" y="60"/>
                  </a:cubicBezTo>
                  <a:cubicBezTo>
                    <a:pt x="33" y="60"/>
                    <a:pt x="33" y="60"/>
                    <a:pt x="33" y="60"/>
                  </a:cubicBezTo>
                  <a:cubicBezTo>
                    <a:pt x="32" y="60"/>
                    <a:pt x="32" y="60"/>
                    <a:pt x="32" y="60"/>
                  </a:cubicBezTo>
                  <a:cubicBezTo>
                    <a:pt x="32" y="60"/>
                    <a:pt x="32" y="60"/>
                    <a:pt x="32" y="60"/>
                  </a:cubicBezTo>
                  <a:cubicBezTo>
                    <a:pt x="30" y="60"/>
                    <a:pt x="29" y="59"/>
                    <a:pt x="28" y="58"/>
                  </a:cubicBezTo>
                  <a:cubicBezTo>
                    <a:pt x="28" y="58"/>
                    <a:pt x="27" y="58"/>
                    <a:pt x="27" y="58"/>
                  </a:cubicBezTo>
                  <a:cubicBezTo>
                    <a:pt x="27" y="58"/>
                    <a:pt x="27" y="58"/>
                    <a:pt x="27" y="58"/>
                  </a:cubicBezTo>
                  <a:cubicBezTo>
                    <a:pt x="27" y="58"/>
                    <a:pt x="27" y="58"/>
                    <a:pt x="26" y="57"/>
                  </a:cubicBezTo>
                  <a:cubicBezTo>
                    <a:pt x="26" y="57"/>
                    <a:pt x="26" y="57"/>
                    <a:pt x="26" y="57"/>
                  </a:cubicBezTo>
                  <a:cubicBezTo>
                    <a:pt x="26" y="57"/>
                    <a:pt x="25" y="57"/>
                    <a:pt x="24" y="56"/>
                  </a:cubicBezTo>
                  <a:cubicBezTo>
                    <a:pt x="24" y="56"/>
                    <a:pt x="24" y="56"/>
                    <a:pt x="24" y="56"/>
                  </a:cubicBezTo>
                  <a:cubicBezTo>
                    <a:pt x="24" y="56"/>
                    <a:pt x="24" y="56"/>
                    <a:pt x="24" y="55"/>
                  </a:cubicBezTo>
                  <a:cubicBezTo>
                    <a:pt x="24" y="55"/>
                    <a:pt x="24" y="55"/>
                    <a:pt x="24" y="55"/>
                  </a:cubicBezTo>
                  <a:cubicBezTo>
                    <a:pt x="23" y="55"/>
                    <a:pt x="22" y="54"/>
                    <a:pt x="21" y="53"/>
                  </a:cubicBezTo>
                  <a:cubicBezTo>
                    <a:pt x="21" y="53"/>
                    <a:pt x="21" y="53"/>
                    <a:pt x="21" y="53"/>
                  </a:cubicBezTo>
                  <a:cubicBezTo>
                    <a:pt x="21" y="53"/>
                    <a:pt x="21" y="53"/>
                    <a:pt x="21" y="52"/>
                  </a:cubicBezTo>
                  <a:cubicBezTo>
                    <a:pt x="21" y="52"/>
                    <a:pt x="21" y="52"/>
                    <a:pt x="21" y="52"/>
                  </a:cubicBezTo>
                  <a:cubicBezTo>
                    <a:pt x="20" y="52"/>
                    <a:pt x="20" y="51"/>
                    <a:pt x="19" y="50"/>
                  </a:cubicBezTo>
                  <a:cubicBezTo>
                    <a:pt x="19" y="50"/>
                    <a:pt x="19" y="50"/>
                    <a:pt x="19" y="50"/>
                  </a:cubicBezTo>
                  <a:cubicBezTo>
                    <a:pt x="19" y="50"/>
                    <a:pt x="19" y="50"/>
                    <a:pt x="19" y="50"/>
                  </a:cubicBezTo>
                  <a:cubicBezTo>
                    <a:pt x="19" y="50"/>
                    <a:pt x="19" y="50"/>
                    <a:pt x="19" y="49"/>
                  </a:cubicBezTo>
                  <a:cubicBezTo>
                    <a:pt x="19" y="49"/>
                    <a:pt x="19" y="49"/>
                    <a:pt x="18" y="49"/>
                  </a:cubicBezTo>
                  <a:cubicBezTo>
                    <a:pt x="18" y="47"/>
                    <a:pt x="17" y="46"/>
                    <a:pt x="17" y="44"/>
                  </a:cubicBezTo>
                  <a:cubicBezTo>
                    <a:pt x="16" y="44"/>
                    <a:pt x="16" y="44"/>
                    <a:pt x="16" y="44"/>
                  </a:cubicBezTo>
                  <a:cubicBezTo>
                    <a:pt x="16" y="43"/>
                    <a:pt x="16" y="43"/>
                    <a:pt x="16" y="43"/>
                  </a:cubicBezTo>
                  <a:cubicBezTo>
                    <a:pt x="16" y="43"/>
                    <a:pt x="16" y="43"/>
                    <a:pt x="16" y="43"/>
                  </a:cubicBezTo>
                  <a:cubicBezTo>
                    <a:pt x="16" y="42"/>
                    <a:pt x="16" y="42"/>
                    <a:pt x="16" y="42"/>
                  </a:cubicBezTo>
                  <a:cubicBezTo>
                    <a:pt x="16" y="42"/>
                    <a:pt x="16" y="42"/>
                    <a:pt x="16" y="42"/>
                  </a:cubicBezTo>
                  <a:cubicBezTo>
                    <a:pt x="16" y="41"/>
                    <a:pt x="16" y="41"/>
                    <a:pt x="16" y="41"/>
                  </a:cubicBezTo>
                  <a:cubicBezTo>
                    <a:pt x="16" y="41"/>
                    <a:pt x="16" y="40"/>
                    <a:pt x="16" y="40"/>
                  </a:cubicBezTo>
                  <a:cubicBezTo>
                    <a:pt x="16" y="40"/>
                    <a:pt x="16" y="40"/>
                    <a:pt x="16" y="40"/>
                  </a:cubicBezTo>
                  <a:cubicBezTo>
                    <a:pt x="16" y="39"/>
                    <a:pt x="16" y="39"/>
                    <a:pt x="16" y="39"/>
                  </a:cubicBezTo>
                  <a:cubicBezTo>
                    <a:pt x="16" y="39"/>
                    <a:pt x="16" y="39"/>
                    <a:pt x="16" y="38"/>
                  </a:cubicBezTo>
                  <a:cubicBezTo>
                    <a:pt x="16" y="38"/>
                    <a:pt x="16" y="38"/>
                    <a:pt x="16" y="37"/>
                  </a:cubicBezTo>
                  <a:cubicBezTo>
                    <a:pt x="16" y="37"/>
                    <a:pt x="16" y="37"/>
                    <a:pt x="16" y="37"/>
                  </a:cubicBezTo>
                  <a:cubicBezTo>
                    <a:pt x="16" y="37"/>
                    <a:pt x="16" y="36"/>
                    <a:pt x="16" y="36"/>
                  </a:cubicBezTo>
                  <a:cubicBezTo>
                    <a:pt x="16" y="36"/>
                    <a:pt x="16" y="36"/>
                    <a:pt x="16" y="36"/>
                  </a:cubicBezTo>
                  <a:cubicBezTo>
                    <a:pt x="16" y="35"/>
                    <a:pt x="16" y="35"/>
                    <a:pt x="16" y="35"/>
                  </a:cubicBezTo>
                  <a:cubicBezTo>
                    <a:pt x="16" y="35"/>
                    <a:pt x="16" y="35"/>
                    <a:pt x="16" y="35"/>
                  </a:cubicBezTo>
                  <a:cubicBezTo>
                    <a:pt x="16" y="34"/>
                    <a:pt x="16" y="34"/>
                    <a:pt x="16" y="34"/>
                  </a:cubicBezTo>
                  <a:cubicBezTo>
                    <a:pt x="16" y="34"/>
                    <a:pt x="16" y="34"/>
                    <a:pt x="16" y="33"/>
                  </a:cubicBezTo>
                  <a:cubicBezTo>
                    <a:pt x="16" y="33"/>
                    <a:pt x="16" y="33"/>
                    <a:pt x="16" y="33"/>
                  </a:cubicBezTo>
                  <a:cubicBezTo>
                    <a:pt x="16" y="33"/>
                    <a:pt x="16" y="33"/>
                    <a:pt x="17" y="32"/>
                  </a:cubicBezTo>
                  <a:cubicBezTo>
                    <a:pt x="17" y="32"/>
                    <a:pt x="17" y="32"/>
                    <a:pt x="17" y="32"/>
                  </a:cubicBezTo>
                  <a:cubicBezTo>
                    <a:pt x="17" y="32"/>
                    <a:pt x="17" y="31"/>
                    <a:pt x="17" y="31"/>
                  </a:cubicBezTo>
                  <a:cubicBezTo>
                    <a:pt x="17" y="30"/>
                    <a:pt x="18" y="29"/>
                    <a:pt x="18" y="28"/>
                  </a:cubicBezTo>
                  <a:cubicBezTo>
                    <a:pt x="19" y="27"/>
                    <a:pt x="19" y="27"/>
                    <a:pt x="19" y="27"/>
                  </a:cubicBezTo>
                  <a:cubicBezTo>
                    <a:pt x="19" y="27"/>
                    <a:pt x="19" y="27"/>
                    <a:pt x="19" y="27"/>
                  </a:cubicBezTo>
                  <a:cubicBezTo>
                    <a:pt x="19" y="27"/>
                    <a:pt x="19" y="26"/>
                    <a:pt x="19" y="26"/>
                  </a:cubicBezTo>
                  <a:cubicBezTo>
                    <a:pt x="19" y="26"/>
                    <a:pt x="19" y="26"/>
                    <a:pt x="19" y="26"/>
                  </a:cubicBezTo>
                  <a:cubicBezTo>
                    <a:pt x="20" y="25"/>
                    <a:pt x="20" y="25"/>
                    <a:pt x="21" y="24"/>
                  </a:cubicBezTo>
                  <a:cubicBezTo>
                    <a:pt x="21" y="24"/>
                    <a:pt x="21" y="24"/>
                    <a:pt x="21" y="24"/>
                  </a:cubicBezTo>
                  <a:cubicBezTo>
                    <a:pt x="21" y="24"/>
                    <a:pt x="21" y="24"/>
                    <a:pt x="21" y="23"/>
                  </a:cubicBezTo>
                  <a:cubicBezTo>
                    <a:pt x="21" y="23"/>
                    <a:pt x="21" y="23"/>
                    <a:pt x="21" y="23"/>
                  </a:cubicBezTo>
                  <a:cubicBezTo>
                    <a:pt x="22" y="23"/>
                    <a:pt x="23" y="22"/>
                    <a:pt x="24" y="21"/>
                  </a:cubicBezTo>
                  <a:cubicBezTo>
                    <a:pt x="24" y="21"/>
                    <a:pt x="24" y="21"/>
                    <a:pt x="24" y="21"/>
                  </a:cubicBezTo>
                  <a:cubicBezTo>
                    <a:pt x="24" y="21"/>
                    <a:pt x="24" y="21"/>
                    <a:pt x="24" y="20"/>
                  </a:cubicBezTo>
                  <a:cubicBezTo>
                    <a:pt x="24" y="20"/>
                    <a:pt x="24" y="20"/>
                    <a:pt x="24" y="20"/>
                  </a:cubicBezTo>
                  <a:cubicBezTo>
                    <a:pt x="25" y="20"/>
                    <a:pt x="26" y="19"/>
                    <a:pt x="26" y="19"/>
                  </a:cubicBezTo>
                  <a:cubicBezTo>
                    <a:pt x="26" y="19"/>
                    <a:pt x="26" y="19"/>
                    <a:pt x="26" y="19"/>
                  </a:cubicBezTo>
                  <a:cubicBezTo>
                    <a:pt x="27" y="19"/>
                    <a:pt x="27" y="19"/>
                    <a:pt x="27" y="19"/>
                  </a:cubicBezTo>
                  <a:cubicBezTo>
                    <a:pt x="27" y="19"/>
                    <a:pt x="27" y="19"/>
                    <a:pt x="27" y="18"/>
                  </a:cubicBezTo>
                  <a:cubicBezTo>
                    <a:pt x="27" y="18"/>
                    <a:pt x="28" y="18"/>
                    <a:pt x="28" y="18"/>
                  </a:cubicBezTo>
                  <a:cubicBezTo>
                    <a:pt x="29" y="17"/>
                    <a:pt x="30" y="17"/>
                    <a:pt x="32" y="17"/>
                  </a:cubicBezTo>
                  <a:cubicBezTo>
                    <a:pt x="32" y="17"/>
                    <a:pt x="32" y="17"/>
                    <a:pt x="32" y="17"/>
                  </a:cubicBezTo>
                  <a:cubicBezTo>
                    <a:pt x="32" y="16"/>
                    <a:pt x="32" y="16"/>
                    <a:pt x="33" y="16"/>
                  </a:cubicBezTo>
                  <a:cubicBezTo>
                    <a:pt x="33" y="16"/>
                    <a:pt x="33" y="16"/>
                    <a:pt x="33" y="16"/>
                  </a:cubicBezTo>
                  <a:cubicBezTo>
                    <a:pt x="33" y="16"/>
                    <a:pt x="33" y="16"/>
                    <a:pt x="34" y="16"/>
                  </a:cubicBezTo>
                  <a:cubicBezTo>
                    <a:pt x="34" y="16"/>
                    <a:pt x="34" y="16"/>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8"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6"/>
                    <a:pt x="43" y="16"/>
                    <a:pt x="43" y="16"/>
                  </a:cubicBezTo>
                  <a:cubicBezTo>
                    <a:pt x="43" y="16"/>
                    <a:pt x="44" y="16"/>
                    <a:pt x="44" y="16"/>
                  </a:cubicBezTo>
                  <a:cubicBezTo>
                    <a:pt x="44" y="16"/>
                    <a:pt x="44" y="16"/>
                    <a:pt x="44" y="16"/>
                  </a:cubicBezTo>
                  <a:cubicBezTo>
                    <a:pt x="45" y="16"/>
                    <a:pt x="45" y="16"/>
                    <a:pt x="45" y="17"/>
                  </a:cubicBezTo>
                  <a:cubicBezTo>
                    <a:pt x="45" y="17"/>
                    <a:pt x="45" y="17"/>
                    <a:pt x="45" y="17"/>
                  </a:cubicBezTo>
                  <a:cubicBezTo>
                    <a:pt x="47" y="17"/>
                    <a:pt x="48" y="17"/>
                    <a:pt x="49" y="18"/>
                  </a:cubicBezTo>
                  <a:cubicBezTo>
                    <a:pt x="49" y="18"/>
                    <a:pt x="49" y="18"/>
                    <a:pt x="50" y="18"/>
                  </a:cubicBezTo>
                  <a:cubicBezTo>
                    <a:pt x="50" y="19"/>
                    <a:pt x="50" y="19"/>
                    <a:pt x="50" y="19"/>
                  </a:cubicBezTo>
                  <a:cubicBezTo>
                    <a:pt x="50" y="19"/>
                    <a:pt x="50" y="19"/>
                    <a:pt x="50" y="19"/>
                  </a:cubicBezTo>
                  <a:cubicBezTo>
                    <a:pt x="51" y="19"/>
                    <a:pt x="51" y="19"/>
                    <a:pt x="51" y="19"/>
                  </a:cubicBezTo>
                  <a:cubicBezTo>
                    <a:pt x="51" y="19"/>
                    <a:pt x="52" y="20"/>
                    <a:pt x="53" y="20"/>
                  </a:cubicBezTo>
                  <a:cubicBezTo>
                    <a:pt x="53" y="20"/>
                    <a:pt x="53" y="20"/>
                    <a:pt x="53" y="20"/>
                  </a:cubicBezTo>
                  <a:cubicBezTo>
                    <a:pt x="53" y="21"/>
                    <a:pt x="53" y="21"/>
                    <a:pt x="53" y="21"/>
                  </a:cubicBezTo>
                  <a:cubicBezTo>
                    <a:pt x="53" y="21"/>
                    <a:pt x="53" y="21"/>
                    <a:pt x="53" y="21"/>
                  </a:cubicBezTo>
                  <a:cubicBezTo>
                    <a:pt x="54" y="22"/>
                    <a:pt x="55" y="23"/>
                    <a:pt x="56" y="23"/>
                  </a:cubicBezTo>
                  <a:cubicBezTo>
                    <a:pt x="56" y="23"/>
                    <a:pt x="56" y="23"/>
                    <a:pt x="56" y="23"/>
                  </a:cubicBezTo>
                  <a:cubicBezTo>
                    <a:pt x="56" y="24"/>
                    <a:pt x="56" y="24"/>
                    <a:pt x="56" y="24"/>
                  </a:cubicBezTo>
                  <a:cubicBezTo>
                    <a:pt x="56" y="24"/>
                    <a:pt x="56" y="24"/>
                    <a:pt x="56" y="24"/>
                  </a:cubicBezTo>
                  <a:cubicBezTo>
                    <a:pt x="57" y="25"/>
                    <a:pt x="57" y="25"/>
                    <a:pt x="58" y="26"/>
                  </a:cubicBezTo>
                  <a:cubicBezTo>
                    <a:pt x="58" y="26"/>
                    <a:pt x="58" y="26"/>
                    <a:pt x="58" y="26"/>
                  </a:cubicBezTo>
                  <a:cubicBezTo>
                    <a:pt x="58" y="26"/>
                    <a:pt x="58" y="27"/>
                    <a:pt x="58" y="27"/>
                  </a:cubicBezTo>
                  <a:cubicBezTo>
                    <a:pt x="58" y="27"/>
                    <a:pt x="58" y="27"/>
                    <a:pt x="58" y="27"/>
                  </a:cubicBezTo>
                  <a:cubicBezTo>
                    <a:pt x="58" y="27"/>
                    <a:pt x="58" y="27"/>
                    <a:pt x="59" y="28"/>
                  </a:cubicBezTo>
                  <a:cubicBezTo>
                    <a:pt x="59" y="29"/>
                    <a:pt x="60" y="30"/>
                    <a:pt x="60" y="31"/>
                  </a:cubicBezTo>
                  <a:cubicBezTo>
                    <a:pt x="60" y="31"/>
                    <a:pt x="60" y="32"/>
                    <a:pt x="60" y="32"/>
                  </a:cubicBezTo>
                  <a:cubicBezTo>
                    <a:pt x="60" y="32"/>
                    <a:pt x="60" y="32"/>
                    <a:pt x="60" y="32"/>
                  </a:cubicBezTo>
                  <a:cubicBezTo>
                    <a:pt x="60" y="33"/>
                    <a:pt x="60" y="33"/>
                    <a:pt x="60" y="33"/>
                  </a:cubicBezTo>
                  <a:cubicBezTo>
                    <a:pt x="61" y="33"/>
                    <a:pt x="61" y="33"/>
                    <a:pt x="61" y="33"/>
                  </a:cubicBezTo>
                  <a:cubicBezTo>
                    <a:pt x="61" y="34"/>
                    <a:pt x="61" y="34"/>
                    <a:pt x="61" y="34"/>
                  </a:cubicBezTo>
                  <a:cubicBezTo>
                    <a:pt x="61" y="34"/>
                    <a:pt x="61" y="34"/>
                    <a:pt x="61" y="35"/>
                  </a:cubicBezTo>
                  <a:cubicBezTo>
                    <a:pt x="61" y="35"/>
                    <a:pt x="61" y="35"/>
                    <a:pt x="61" y="35"/>
                  </a:cubicBezTo>
                  <a:cubicBezTo>
                    <a:pt x="61" y="35"/>
                    <a:pt x="61" y="35"/>
                    <a:pt x="61" y="36"/>
                  </a:cubicBezTo>
                  <a:cubicBezTo>
                    <a:pt x="61" y="36"/>
                    <a:pt x="61" y="36"/>
                    <a:pt x="61" y="36"/>
                  </a:cubicBezTo>
                  <a:cubicBezTo>
                    <a:pt x="61" y="36"/>
                    <a:pt x="61" y="37"/>
                    <a:pt x="61" y="37"/>
                  </a:cubicBezTo>
                  <a:cubicBezTo>
                    <a:pt x="61" y="37"/>
                    <a:pt x="61" y="37"/>
                    <a:pt x="61" y="37"/>
                  </a:cubicBezTo>
                  <a:cubicBezTo>
                    <a:pt x="61" y="38"/>
                    <a:pt x="61" y="38"/>
                    <a:pt x="61" y="38"/>
                  </a:cubicBezTo>
                  <a:cubicBezTo>
                    <a:pt x="61" y="39"/>
                    <a:pt x="61" y="39"/>
                    <a:pt x="61"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3" name="Freeform 90"/>
            <p:cNvSpPr>
              <a:spLocks noEditPoints="1"/>
            </p:cNvSpPr>
            <p:nvPr/>
          </p:nvSpPr>
          <p:spPr bwMode="auto">
            <a:xfrm>
              <a:off x="5456239" y="3724276"/>
              <a:ext cx="93663" cy="95250"/>
            </a:xfrm>
            <a:custGeom>
              <a:avLst/>
              <a:gdLst>
                <a:gd name="T0" fmla="*/ 65 w 77"/>
                <a:gd name="T1" fmla="*/ 22 h 78"/>
                <a:gd name="T2" fmla="*/ 46 w 77"/>
                <a:gd name="T3" fmla="*/ 8 h 78"/>
                <a:gd name="T4" fmla="*/ 22 w 77"/>
                <a:gd name="T5" fmla="*/ 12 h 78"/>
                <a:gd name="T6" fmla="*/ 8 w 77"/>
                <a:gd name="T7" fmla="*/ 32 h 78"/>
                <a:gd name="T8" fmla="*/ 12 w 77"/>
                <a:gd name="T9" fmla="*/ 56 h 78"/>
                <a:gd name="T10" fmla="*/ 32 w 77"/>
                <a:gd name="T11" fmla="*/ 70 h 78"/>
                <a:gd name="T12" fmla="*/ 56 w 77"/>
                <a:gd name="T13" fmla="*/ 66 h 78"/>
                <a:gd name="T14" fmla="*/ 70 w 77"/>
                <a:gd name="T15" fmla="*/ 46 h 78"/>
                <a:gd name="T16" fmla="*/ 61 w 77"/>
                <a:gd name="T17" fmla="*/ 41 h 78"/>
                <a:gd name="T18" fmla="*/ 61 w 77"/>
                <a:gd name="T19" fmla="*/ 43 h 78"/>
                <a:gd name="T20" fmla="*/ 59 w 77"/>
                <a:gd name="T21" fmla="*/ 50 h 78"/>
                <a:gd name="T22" fmla="*/ 58 w 77"/>
                <a:gd name="T23" fmla="*/ 51 h 78"/>
                <a:gd name="T24" fmla="*/ 56 w 77"/>
                <a:gd name="T25" fmla="*/ 54 h 78"/>
                <a:gd name="T26" fmla="*/ 53 w 77"/>
                <a:gd name="T27" fmla="*/ 57 h 78"/>
                <a:gd name="T28" fmla="*/ 50 w 77"/>
                <a:gd name="T29" fmla="*/ 59 h 78"/>
                <a:gd name="T30" fmla="*/ 45 w 77"/>
                <a:gd name="T31" fmla="*/ 61 h 78"/>
                <a:gd name="T32" fmla="*/ 42 w 77"/>
                <a:gd name="T33" fmla="*/ 61 h 78"/>
                <a:gd name="T34" fmla="*/ 40 w 77"/>
                <a:gd name="T35" fmla="*/ 62 h 78"/>
                <a:gd name="T36" fmla="*/ 37 w 77"/>
                <a:gd name="T37" fmla="*/ 62 h 78"/>
                <a:gd name="T38" fmla="*/ 35 w 77"/>
                <a:gd name="T39" fmla="*/ 61 h 78"/>
                <a:gd name="T40" fmla="*/ 33 w 77"/>
                <a:gd name="T41" fmla="*/ 61 h 78"/>
                <a:gd name="T42" fmla="*/ 28 w 77"/>
                <a:gd name="T43" fmla="*/ 59 h 78"/>
                <a:gd name="T44" fmla="*/ 25 w 77"/>
                <a:gd name="T45" fmla="*/ 57 h 78"/>
                <a:gd name="T46" fmla="*/ 22 w 77"/>
                <a:gd name="T47" fmla="*/ 54 h 78"/>
                <a:gd name="T48" fmla="*/ 20 w 77"/>
                <a:gd name="T49" fmla="*/ 51 h 78"/>
                <a:gd name="T50" fmla="*/ 19 w 77"/>
                <a:gd name="T51" fmla="*/ 50 h 78"/>
                <a:gd name="T52" fmla="*/ 17 w 77"/>
                <a:gd name="T53" fmla="*/ 43 h 78"/>
                <a:gd name="T54" fmla="*/ 16 w 77"/>
                <a:gd name="T55" fmla="*/ 41 h 78"/>
                <a:gd name="T56" fmla="*/ 16 w 77"/>
                <a:gd name="T57" fmla="*/ 38 h 78"/>
                <a:gd name="T58" fmla="*/ 16 w 77"/>
                <a:gd name="T59" fmla="*/ 35 h 78"/>
                <a:gd name="T60" fmla="*/ 17 w 77"/>
                <a:gd name="T61" fmla="*/ 33 h 78"/>
                <a:gd name="T62" fmla="*/ 19 w 77"/>
                <a:gd name="T63" fmla="*/ 28 h 78"/>
                <a:gd name="T64" fmla="*/ 20 w 77"/>
                <a:gd name="T65" fmla="*/ 27 h 78"/>
                <a:gd name="T66" fmla="*/ 22 w 77"/>
                <a:gd name="T67" fmla="*/ 24 h 78"/>
                <a:gd name="T68" fmla="*/ 25 w 77"/>
                <a:gd name="T69" fmla="*/ 21 h 78"/>
                <a:gd name="T70" fmla="*/ 28 w 77"/>
                <a:gd name="T71" fmla="*/ 19 h 78"/>
                <a:gd name="T72" fmla="*/ 33 w 77"/>
                <a:gd name="T73" fmla="*/ 17 h 78"/>
                <a:gd name="T74" fmla="*/ 35 w 77"/>
                <a:gd name="T75" fmla="*/ 16 h 78"/>
                <a:gd name="T76" fmla="*/ 37 w 77"/>
                <a:gd name="T77" fmla="*/ 16 h 78"/>
                <a:gd name="T78" fmla="*/ 40 w 77"/>
                <a:gd name="T79" fmla="*/ 16 h 78"/>
                <a:gd name="T80" fmla="*/ 42 w 77"/>
                <a:gd name="T81" fmla="*/ 16 h 78"/>
                <a:gd name="T82" fmla="*/ 45 w 77"/>
                <a:gd name="T83" fmla="*/ 17 h 78"/>
                <a:gd name="T84" fmla="*/ 50 w 77"/>
                <a:gd name="T85" fmla="*/ 19 h 78"/>
                <a:gd name="T86" fmla="*/ 53 w 77"/>
                <a:gd name="T87" fmla="*/ 21 h 78"/>
                <a:gd name="T88" fmla="*/ 56 w 77"/>
                <a:gd name="T89" fmla="*/ 24 h 78"/>
                <a:gd name="T90" fmla="*/ 58 w 77"/>
                <a:gd name="T91" fmla="*/ 27 h 78"/>
                <a:gd name="T92" fmla="*/ 59 w 77"/>
                <a:gd name="T93" fmla="*/ 28 h 78"/>
                <a:gd name="T94" fmla="*/ 61 w 77"/>
                <a:gd name="T95" fmla="*/ 33 h 78"/>
                <a:gd name="T96" fmla="*/ 61 w 77"/>
                <a:gd name="T97" fmla="*/ 35 h 78"/>
                <a:gd name="T98" fmla="*/ 62 w 77"/>
                <a:gd name="T99" fmla="*/ 3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8">
                  <a:moveTo>
                    <a:pt x="77" y="46"/>
                  </a:moveTo>
                  <a:cubicBezTo>
                    <a:pt x="77" y="32"/>
                    <a:pt x="77" y="32"/>
                    <a:pt x="77" y="32"/>
                  </a:cubicBezTo>
                  <a:cubicBezTo>
                    <a:pt x="70" y="32"/>
                    <a:pt x="70" y="32"/>
                    <a:pt x="70" y="32"/>
                  </a:cubicBezTo>
                  <a:cubicBezTo>
                    <a:pt x="69" y="28"/>
                    <a:pt x="67" y="25"/>
                    <a:pt x="65" y="22"/>
                  </a:cubicBezTo>
                  <a:cubicBezTo>
                    <a:pt x="71" y="16"/>
                    <a:pt x="71" y="16"/>
                    <a:pt x="71" y="16"/>
                  </a:cubicBezTo>
                  <a:cubicBezTo>
                    <a:pt x="61" y="7"/>
                    <a:pt x="61" y="7"/>
                    <a:pt x="61" y="7"/>
                  </a:cubicBezTo>
                  <a:cubicBezTo>
                    <a:pt x="56" y="12"/>
                    <a:pt x="56" y="12"/>
                    <a:pt x="56" y="12"/>
                  </a:cubicBezTo>
                  <a:cubicBezTo>
                    <a:pt x="53" y="10"/>
                    <a:pt x="49" y="9"/>
                    <a:pt x="46" y="8"/>
                  </a:cubicBezTo>
                  <a:cubicBezTo>
                    <a:pt x="46" y="0"/>
                    <a:pt x="46" y="0"/>
                    <a:pt x="46" y="0"/>
                  </a:cubicBezTo>
                  <a:cubicBezTo>
                    <a:pt x="32" y="0"/>
                    <a:pt x="32" y="0"/>
                    <a:pt x="32" y="0"/>
                  </a:cubicBezTo>
                  <a:cubicBezTo>
                    <a:pt x="32" y="8"/>
                    <a:pt x="32" y="8"/>
                    <a:pt x="32" y="8"/>
                  </a:cubicBezTo>
                  <a:cubicBezTo>
                    <a:pt x="28" y="9"/>
                    <a:pt x="25" y="10"/>
                    <a:pt x="22" y="12"/>
                  </a:cubicBezTo>
                  <a:cubicBezTo>
                    <a:pt x="16" y="7"/>
                    <a:pt x="16" y="7"/>
                    <a:pt x="16" y="7"/>
                  </a:cubicBezTo>
                  <a:cubicBezTo>
                    <a:pt x="7" y="16"/>
                    <a:pt x="7" y="16"/>
                    <a:pt x="7" y="16"/>
                  </a:cubicBezTo>
                  <a:cubicBezTo>
                    <a:pt x="12" y="22"/>
                    <a:pt x="12" y="22"/>
                    <a:pt x="12" y="22"/>
                  </a:cubicBezTo>
                  <a:cubicBezTo>
                    <a:pt x="10" y="25"/>
                    <a:pt x="9" y="28"/>
                    <a:pt x="8" y="32"/>
                  </a:cubicBezTo>
                  <a:cubicBezTo>
                    <a:pt x="0" y="32"/>
                    <a:pt x="0" y="32"/>
                    <a:pt x="0" y="32"/>
                  </a:cubicBezTo>
                  <a:cubicBezTo>
                    <a:pt x="0" y="46"/>
                    <a:pt x="0" y="46"/>
                    <a:pt x="0" y="46"/>
                  </a:cubicBezTo>
                  <a:cubicBezTo>
                    <a:pt x="8" y="46"/>
                    <a:pt x="8" y="46"/>
                    <a:pt x="8" y="46"/>
                  </a:cubicBezTo>
                  <a:cubicBezTo>
                    <a:pt x="9" y="49"/>
                    <a:pt x="10" y="53"/>
                    <a:pt x="12" y="56"/>
                  </a:cubicBezTo>
                  <a:cubicBezTo>
                    <a:pt x="7" y="62"/>
                    <a:pt x="7" y="62"/>
                    <a:pt x="7" y="62"/>
                  </a:cubicBezTo>
                  <a:cubicBezTo>
                    <a:pt x="16" y="71"/>
                    <a:pt x="16" y="71"/>
                    <a:pt x="16" y="71"/>
                  </a:cubicBezTo>
                  <a:cubicBezTo>
                    <a:pt x="22" y="66"/>
                    <a:pt x="22" y="66"/>
                    <a:pt x="22" y="66"/>
                  </a:cubicBezTo>
                  <a:cubicBezTo>
                    <a:pt x="25" y="68"/>
                    <a:pt x="28" y="69"/>
                    <a:pt x="32" y="70"/>
                  </a:cubicBezTo>
                  <a:cubicBezTo>
                    <a:pt x="32" y="78"/>
                    <a:pt x="32" y="78"/>
                    <a:pt x="32" y="78"/>
                  </a:cubicBezTo>
                  <a:cubicBezTo>
                    <a:pt x="46" y="78"/>
                    <a:pt x="46" y="78"/>
                    <a:pt x="46" y="78"/>
                  </a:cubicBezTo>
                  <a:cubicBezTo>
                    <a:pt x="46" y="70"/>
                    <a:pt x="46" y="70"/>
                    <a:pt x="46" y="70"/>
                  </a:cubicBezTo>
                  <a:cubicBezTo>
                    <a:pt x="49" y="69"/>
                    <a:pt x="53" y="68"/>
                    <a:pt x="56" y="66"/>
                  </a:cubicBezTo>
                  <a:cubicBezTo>
                    <a:pt x="61" y="71"/>
                    <a:pt x="61" y="71"/>
                    <a:pt x="61" y="71"/>
                  </a:cubicBezTo>
                  <a:cubicBezTo>
                    <a:pt x="71" y="62"/>
                    <a:pt x="71" y="62"/>
                    <a:pt x="71" y="62"/>
                  </a:cubicBezTo>
                  <a:cubicBezTo>
                    <a:pt x="65" y="56"/>
                    <a:pt x="65" y="56"/>
                    <a:pt x="65" y="56"/>
                  </a:cubicBezTo>
                  <a:cubicBezTo>
                    <a:pt x="67" y="53"/>
                    <a:pt x="69" y="49"/>
                    <a:pt x="70" y="46"/>
                  </a:cubicBezTo>
                  <a:lnTo>
                    <a:pt x="77" y="46"/>
                  </a:lnTo>
                  <a:close/>
                  <a:moveTo>
                    <a:pt x="62" y="40"/>
                  </a:moveTo>
                  <a:cubicBezTo>
                    <a:pt x="61" y="40"/>
                    <a:pt x="61" y="40"/>
                    <a:pt x="61" y="40"/>
                  </a:cubicBezTo>
                  <a:cubicBezTo>
                    <a:pt x="61" y="41"/>
                    <a:pt x="61" y="41"/>
                    <a:pt x="61" y="41"/>
                  </a:cubicBezTo>
                  <a:cubicBezTo>
                    <a:pt x="61" y="41"/>
                    <a:pt x="61" y="41"/>
                    <a:pt x="61" y="41"/>
                  </a:cubicBezTo>
                  <a:cubicBezTo>
                    <a:pt x="61" y="42"/>
                    <a:pt x="61" y="42"/>
                    <a:pt x="61" y="42"/>
                  </a:cubicBezTo>
                  <a:cubicBezTo>
                    <a:pt x="61" y="42"/>
                    <a:pt x="61" y="42"/>
                    <a:pt x="61" y="42"/>
                  </a:cubicBezTo>
                  <a:cubicBezTo>
                    <a:pt x="61" y="43"/>
                    <a:pt x="61" y="43"/>
                    <a:pt x="61" y="43"/>
                  </a:cubicBezTo>
                  <a:cubicBezTo>
                    <a:pt x="61" y="43"/>
                    <a:pt x="61" y="44"/>
                    <a:pt x="61" y="44"/>
                  </a:cubicBezTo>
                  <a:cubicBezTo>
                    <a:pt x="61" y="44"/>
                    <a:pt x="61" y="44"/>
                    <a:pt x="61" y="44"/>
                  </a:cubicBezTo>
                  <a:cubicBezTo>
                    <a:pt x="61" y="44"/>
                    <a:pt x="61" y="45"/>
                    <a:pt x="61" y="45"/>
                  </a:cubicBezTo>
                  <a:cubicBezTo>
                    <a:pt x="60" y="46"/>
                    <a:pt x="60" y="48"/>
                    <a:pt x="59" y="50"/>
                  </a:cubicBezTo>
                  <a:cubicBezTo>
                    <a:pt x="59" y="50"/>
                    <a:pt x="59" y="50"/>
                    <a:pt x="59" y="50"/>
                  </a:cubicBezTo>
                  <a:cubicBezTo>
                    <a:pt x="59" y="50"/>
                    <a:pt x="58" y="50"/>
                    <a:pt x="58" y="50"/>
                  </a:cubicBezTo>
                  <a:cubicBezTo>
                    <a:pt x="58" y="51"/>
                    <a:pt x="58" y="51"/>
                    <a:pt x="58" y="51"/>
                  </a:cubicBezTo>
                  <a:cubicBezTo>
                    <a:pt x="58" y="51"/>
                    <a:pt x="58" y="51"/>
                    <a:pt x="58" y="51"/>
                  </a:cubicBezTo>
                  <a:cubicBezTo>
                    <a:pt x="58" y="52"/>
                    <a:pt x="57" y="52"/>
                    <a:pt x="57" y="53"/>
                  </a:cubicBezTo>
                  <a:cubicBezTo>
                    <a:pt x="57" y="53"/>
                    <a:pt x="57" y="53"/>
                    <a:pt x="57" y="53"/>
                  </a:cubicBezTo>
                  <a:cubicBezTo>
                    <a:pt x="56" y="53"/>
                    <a:pt x="56" y="53"/>
                    <a:pt x="56" y="54"/>
                  </a:cubicBezTo>
                  <a:cubicBezTo>
                    <a:pt x="56" y="54"/>
                    <a:pt x="56" y="54"/>
                    <a:pt x="56" y="54"/>
                  </a:cubicBezTo>
                  <a:cubicBezTo>
                    <a:pt x="55" y="55"/>
                    <a:pt x="55" y="55"/>
                    <a:pt x="54" y="56"/>
                  </a:cubicBezTo>
                  <a:cubicBezTo>
                    <a:pt x="54" y="56"/>
                    <a:pt x="54" y="56"/>
                    <a:pt x="54" y="56"/>
                  </a:cubicBezTo>
                  <a:cubicBezTo>
                    <a:pt x="53" y="56"/>
                    <a:pt x="53" y="57"/>
                    <a:pt x="53" y="57"/>
                  </a:cubicBezTo>
                  <a:cubicBezTo>
                    <a:pt x="53" y="57"/>
                    <a:pt x="53" y="57"/>
                    <a:pt x="53" y="57"/>
                  </a:cubicBezTo>
                  <a:cubicBezTo>
                    <a:pt x="52" y="57"/>
                    <a:pt x="52" y="58"/>
                    <a:pt x="51" y="58"/>
                  </a:cubicBezTo>
                  <a:cubicBezTo>
                    <a:pt x="51" y="58"/>
                    <a:pt x="51" y="58"/>
                    <a:pt x="51" y="58"/>
                  </a:cubicBezTo>
                  <a:cubicBezTo>
                    <a:pt x="51" y="58"/>
                    <a:pt x="50" y="58"/>
                    <a:pt x="50" y="59"/>
                  </a:cubicBezTo>
                  <a:cubicBezTo>
                    <a:pt x="50" y="59"/>
                    <a:pt x="50" y="59"/>
                    <a:pt x="50" y="59"/>
                  </a:cubicBezTo>
                  <a:cubicBezTo>
                    <a:pt x="50" y="59"/>
                    <a:pt x="50" y="59"/>
                    <a:pt x="49" y="59"/>
                  </a:cubicBezTo>
                  <a:cubicBezTo>
                    <a:pt x="48" y="60"/>
                    <a:pt x="47" y="60"/>
                    <a:pt x="46" y="61"/>
                  </a:cubicBezTo>
                  <a:cubicBezTo>
                    <a:pt x="46" y="61"/>
                    <a:pt x="46" y="61"/>
                    <a:pt x="46" y="61"/>
                  </a:cubicBezTo>
                  <a:cubicBezTo>
                    <a:pt x="45" y="61"/>
                    <a:pt x="45" y="61"/>
                    <a:pt x="45" y="61"/>
                  </a:cubicBezTo>
                  <a:cubicBezTo>
                    <a:pt x="45" y="61"/>
                    <a:pt x="44" y="61"/>
                    <a:pt x="44" y="61"/>
                  </a:cubicBezTo>
                  <a:cubicBezTo>
                    <a:pt x="44" y="61"/>
                    <a:pt x="44" y="61"/>
                    <a:pt x="44" y="61"/>
                  </a:cubicBezTo>
                  <a:cubicBezTo>
                    <a:pt x="44" y="61"/>
                    <a:pt x="43" y="61"/>
                    <a:pt x="43" y="61"/>
                  </a:cubicBezTo>
                  <a:cubicBezTo>
                    <a:pt x="43" y="61"/>
                    <a:pt x="43" y="61"/>
                    <a:pt x="42" y="61"/>
                  </a:cubicBezTo>
                  <a:cubicBezTo>
                    <a:pt x="42" y="61"/>
                    <a:pt x="42" y="61"/>
                    <a:pt x="42" y="61"/>
                  </a:cubicBezTo>
                  <a:cubicBezTo>
                    <a:pt x="42" y="61"/>
                    <a:pt x="42" y="61"/>
                    <a:pt x="41" y="62"/>
                  </a:cubicBezTo>
                  <a:cubicBezTo>
                    <a:pt x="41" y="62"/>
                    <a:pt x="41" y="62"/>
                    <a:pt x="41" y="62"/>
                  </a:cubicBezTo>
                  <a:cubicBezTo>
                    <a:pt x="41" y="62"/>
                    <a:pt x="40" y="62"/>
                    <a:pt x="40" y="62"/>
                  </a:cubicBezTo>
                  <a:cubicBezTo>
                    <a:pt x="40" y="62"/>
                    <a:pt x="40" y="62"/>
                    <a:pt x="40" y="62"/>
                  </a:cubicBezTo>
                  <a:cubicBezTo>
                    <a:pt x="40" y="62"/>
                    <a:pt x="39" y="62"/>
                    <a:pt x="39" y="62"/>
                  </a:cubicBezTo>
                  <a:cubicBezTo>
                    <a:pt x="38" y="62"/>
                    <a:pt x="38" y="62"/>
                    <a:pt x="38" y="62"/>
                  </a:cubicBezTo>
                  <a:cubicBezTo>
                    <a:pt x="38" y="62"/>
                    <a:pt x="38" y="62"/>
                    <a:pt x="37" y="62"/>
                  </a:cubicBezTo>
                  <a:cubicBezTo>
                    <a:pt x="37" y="62"/>
                    <a:pt x="37" y="62"/>
                    <a:pt x="37" y="62"/>
                  </a:cubicBezTo>
                  <a:cubicBezTo>
                    <a:pt x="37" y="62"/>
                    <a:pt x="37" y="62"/>
                    <a:pt x="36" y="62"/>
                  </a:cubicBezTo>
                  <a:cubicBezTo>
                    <a:pt x="36" y="61"/>
                    <a:pt x="36" y="61"/>
                    <a:pt x="35" y="61"/>
                  </a:cubicBezTo>
                  <a:cubicBezTo>
                    <a:pt x="35" y="61"/>
                    <a:pt x="35" y="61"/>
                    <a:pt x="35" y="61"/>
                  </a:cubicBezTo>
                  <a:cubicBezTo>
                    <a:pt x="35" y="61"/>
                    <a:pt x="35" y="61"/>
                    <a:pt x="34" y="61"/>
                  </a:cubicBezTo>
                  <a:cubicBezTo>
                    <a:pt x="34" y="61"/>
                    <a:pt x="34" y="61"/>
                    <a:pt x="34" y="61"/>
                  </a:cubicBezTo>
                  <a:cubicBezTo>
                    <a:pt x="34" y="61"/>
                    <a:pt x="34" y="61"/>
                    <a:pt x="33" y="61"/>
                  </a:cubicBezTo>
                  <a:cubicBezTo>
                    <a:pt x="33" y="61"/>
                    <a:pt x="33" y="61"/>
                    <a:pt x="33" y="61"/>
                  </a:cubicBezTo>
                  <a:cubicBezTo>
                    <a:pt x="33" y="61"/>
                    <a:pt x="32" y="61"/>
                    <a:pt x="32" y="61"/>
                  </a:cubicBezTo>
                  <a:cubicBezTo>
                    <a:pt x="32" y="61"/>
                    <a:pt x="32" y="61"/>
                    <a:pt x="32" y="61"/>
                  </a:cubicBezTo>
                  <a:cubicBezTo>
                    <a:pt x="31" y="60"/>
                    <a:pt x="29" y="60"/>
                    <a:pt x="28" y="59"/>
                  </a:cubicBezTo>
                  <a:cubicBezTo>
                    <a:pt x="28" y="59"/>
                    <a:pt x="28" y="59"/>
                    <a:pt x="28" y="59"/>
                  </a:cubicBezTo>
                  <a:cubicBezTo>
                    <a:pt x="28" y="59"/>
                    <a:pt x="27" y="59"/>
                    <a:pt x="27" y="59"/>
                  </a:cubicBezTo>
                  <a:cubicBezTo>
                    <a:pt x="27" y="58"/>
                    <a:pt x="27" y="58"/>
                    <a:pt x="27" y="58"/>
                  </a:cubicBezTo>
                  <a:cubicBezTo>
                    <a:pt x="27" y="58"/>
                    <a:pt x="27" y="58"/>
                    <a:pt x="27" y="58"/>
                  </a:cubicBezTo>
                  <a:cubicBezTo>
                    <a:pt x="26" y="58"/>
                    <a:pt x="25" y="57"/>
                    <a:pt x="25" y="57"/>
                  </a:cubicBezTo>
                  <a:cubicBezTo>
                    <a:pt x="25" y="57"/>
                    <a:pt x="25" y="57"/>
                    <a:pt x="25" y="57"/>
                  </a:cubicBezTo>
                  <a:cubicBezTo>
                    <a:pt x="24" y="57"/>
                    <a:pt x="24" y="56"/>
                    <a:pt x="24" y="56"/>
                  </a:cubicBezTo>
                  <a:cubicBezTo>
                    <a:pt x="24" y="56"/>
                    <a:pt x="24" y="56"/>
                    <a:pt x="24" y="56"/>
                  </a:cubicBezTo>
                  <a:cubicBezTo>
                    <a:pt x="23" y="55"/>
                    <a:pt x="22" y="55"/>
                    <a:pt x="22" y="54"/>
                  </a:cubicBezTo>
                  <a:cubicBezTo>
                    <a:pt x="22" y="54"/>
                    <a:pt x="22" y="54"/>
                    <a:pt x="22" y="54"/>
                  </a:cubicBezTo>
                  <a:cubicBezTo>
                    <a:pt x="21" y="53"/>
                    <a:pt x="21" y="53"/>
                    <a:pt x="21" y="53"/>
                  </a:cubicBezTo>
                  <a:cubicBezTo>
                    <a:pt x="21" y="53"/>
                    <a:pt x="21" y="53"/>
                    <a:pt x="21" y="53"/>
                  </a:cubicBezTo>
                  <a:cubicBezTo>
                    <a:pt x="21" y="52"/>
                    <a:pt x="20" y="52"/>
                    <a:pt x="20" y="51"/>
                  </a:cubicBezTo>
                  <a:cubicBezTo>
                    <a:pt x="20" y="51"/>
                    <a:pt x="20" y="51"/>
                    <a:pt x="20" y="51"/>
                  </a:cubicBezTo>
                  <a:cubicBezTo>
                    <a:pt x="19" y="51"/>
                    <a:pt x="19" y="51"/>
                    <a:pt x="19" y="50"/>
                  </a:cubicBezTo>
                  <a:cubicBezTo>
                    <a:pt x="19" y="50"/>
                    <a:pt x="19" y="50"/>
                    <a:pt x="19" y="50"/>
                  </a:cubicBezTo>
                  <a:cubicBezTo>
                    <a:pt x="19" y="50"/>
                    <a:pt x="19" y="50"/>
                    <a:pt x="19" y="50"/>
                  </a:cubicBezTo>
                  <a:cubicBezTo>
                    <a:pt x="18" y="48"/>
                    <a:pt x="17" y="46"/>
                    <a:pt x="17" y="45"/>
                  </a:cubicBezTo>
                  <a:cubicBezTo>
                    <a:pt x="17" y="45"/>
                    <a:pt x="17" y="44"/>
                    <a:pt x="17" y="44"/>
                  </a:cubicBezTo>
                  <a:cubicBezTo>
                    <a:pt x="17" y="44"/>
                    <a:pt x="17" y="44"/>
                    <a:pt x="17" y="44"/>
                  </a:cubicBezTo>
                  <a:cubicBezTo>
                    <a:pt x="17" y="44"/>
                    <a:pt x="17" y="43"/>
                    <a:pt x="17" y="43"/>
                  </a:cubicBezTo>
                  <a:cubicBezTo>
                    <a:pt x="17" y="43"/>
                    <a:pt x="16" y="43"/>
                    <a:pt x="16" y="42"/>
                  </a:cubicBezTo>
                  <a:cubicBezTo>
                    <a:pt x="16" y="42"/>
                    <a:pt x="16" y="42"/>
                    <a:pt x="16" y="42"/>
                  </a:cubicBezTo>
                  <a:cubicBezTo>
                    <a:pt x="16" y="42"/>
                    <a:pt x="16" y="42"/>
                    <a:pt x="16" y="41"/>
                  </a:cubicBezTo>
                  <a:cubicBezTo>
                    <a:pt x="16" y="41"/>
                    <a:pt x="16" y="41"/>
                    <a:pt x="16" y="41"/>
                  </a:cubicBezTo>
                  <a:cubicBezTo>
                    <a:pt x="16" y="41"/>
                    <a:pt x="16" y="41"/>
                    <a:pt x="16" y="40"/>
                  </a:cubicBezTo>
                  <a:cubicBezTo>
                    <a:pt x="16" y="40"/>
                    <a:pt x="16" y="40"/>
                    <a:pt x="16" y="40"/>
                  </a:cubicBezTo>
                  <a:cubicBezTo>
                    <a:pt x="16" y="40"/>
                    <a:pt x="16" y="39"/>
                    <a:pt x="16" y="39"/>
                  </a:cubicBezTo>
                  <a:cubicBezTo>
                    <a:pt x="16" y="39"/>
                    <a:pt x="16" y="38"/>
                    <a:pt x="16" y="38"/>
                  </a:cubicBezTo>
                  <a:cubicBezTo>
                    <a:pt x="16" y="38"/>
                    <a:pt x="16" y="38"/>
                    <a:pt x="16" y="38"/>
                  </a:cubicBezTo>
                  <a:cubicBezTo>
                    <a:pt x="16" y="37"/>
                    <a:pt x="16" y="37"/>
                    <a:pt x="16" y="37"/>
                  </a:cubicBezTo>
                  <a:cubicBezTo>
                    <a:pt x="16" y="37"/>
                    <a:pt x="16" y="37"/>
                    <a:pt x="16" y="36"/>
                  </a:cubicBezTo>
                  <a:cubicBezTo>
                    <a:pt x="16" y="36"/>
                    <a:pt x="16" y="36"/>
                    <a:pt x="16" y="35"/>
                  </a:cubicBezTo>
                  <a:cubicBezTo>
                    <a:pt x="16" y="35"/>
                    <a:pt x="16" y="35"/>
                    <a:pt x="16" y="35"/>
                  </a:cubicBezTo>
                  <a:cubicBezTo>
                    <a:pt x="16" y="35"/>
                    <a:pt x="17" y="35"/>
                    <a:pt x="17" y="34"/>
                  </a:cubicBezTo>
                  <a:cubicBezTo>
                    <a:pt x="17" y="34"/>
                    <a:pt x="17" y="34"/>
                    <a:pt x="17" y="34"/>
                  </a:cubicBezTo>
                  <a:cubicBezTo>
                    <a:pt x="17" y="34"/>
                    <a:pt x="17" y="34"/>
                    <a:pt x="17" y="33"/>
                  </a:cubicBezTo>
                  <a:cubicBezTo>
                    <a:pt x="17" y="33"/>
                    <a:pt x="17" y="33"/>
                    <a:pt x="17" y="33"/>
                  </a:cubicBezTo>
                  <a:cubicBezTo>
                    <a:pt x="17" y="33"/>
                    <a:pt x="17" y="33"/>
                    <a:pt x="17" y="32"/>
                  </a:cubicBezTo>
                  <a:cubicBezTo>
                    <a:pt x="17" y="32"/>
                    <a:pt x="17" y="32"/>
                    <a:pt x="17" y="32"/>
                  </a:cubicBezTo>
                  <a:cubicBezTo>
                    <a:pt x="18" y="31"/>
                    <a:pt x="18" y="30"/>
                    <a:pt x="19" y="28"/>
                  </a:cubicBezTo>
                  <a:cubicBezTo>
                    <a:pt x="19" y="28"/>
                    <a:pt x="19" y="28"/>
                    <a:pt x="19" y="28"/>
                  </a:cubicBezTo>
                  <a:cubicBezTo>
                    <a:pt x="19" y="28"/>
                    <a:pt x="19" y="28"/>
                    <a:pt x="19" y="28"/>
                  </a:cubicBezTo>
                  <a:cubicBezTo>
                    <a:pt x="19" y="27"/>
                    <a:pt x="19" y="27"/>
                    <a:pt x="20" y="27"/>
                  </a:cubicBezTo>
                  <a:cubicBezTo>
                    <a:pt x="20" y="27"/>
                    <a:pt x="20" y="27"/>
                    <a:pt x="20" y="27"/>
                  </a:cubicBezTo>
                  <a:cubicBezTo>
                    <a:pt x="20" y="26"/>
                    <a:pt x="21" y="25"/>
                    <a:pt x="21" y="25"/>
                  </a:cubicBezTo>
                  <a:cubicBezTo>
                    <a:pt x="21" y="25"/>
                    <a:pt x="21" y="25"/>
                    <a:pt x="21" y="25"/>
                  </a:cubicBezTo>
                  <a:cubicBezTo>
                    <a:pt x="21" y="25"/>
                    <a:pt x="21" y="24"/>
                    <a:pt x="22" y="24"/>
                  </a:cubicBezTo>
                  <a:cubicBezTo>
                    <a:pt x="22" y="24"/>
                    <a:pt x="22" y="24"/>
                    <a:pt x="22" y="24"/>
                  </a:cubicBezTo>
                  <a:cubicBezTo>
                    <a:pt x="22" y="23"/>
                    <a:pt x="23" y="22"/>
                    <a:pt x="24" y="22"/>
                  </a:cubicBezTo>
                  <a:cubicBezTo>
                    <a:pt x="24" y="22"/>
                    <a:pt x="24" y="22"/>
                    <a:pt x="24" y="22"/>
                  </a:cubicBezTo>
                  <a:cubicBezTo>
                    <a:pt x="24" y="22"/>
                    <a:pt x="24" y="21"/>
                    <a:pt x="25" y="21"/>
                  </a:cubicBezTo>
                  <a:cubicBezTo>
                    <a:pt x="25" y="21"/>
                    <a:pt x="25" y="21"/>
                    <a:pt x="25" y="21"/>
                  </a:cubicBezTo>
                  <a:cubicBezTo>
                    <a:pt x="25" y="21"/>
                    <a:pt x="26" y="20"/>
                    <a:pt x="27" y="20"/>
                  </a:cubicBezTo>
                  <a:cubicBezTo>
                    <a:pt x="27" y="20"/>
                    <a:pt x="27" y="20"/>
                    <a:pt x="27" y="20"/>
                  </a:cubicBezTo>
                  <a:cubicBezTo>
                    <a:pt x="27" y="20"/>
                    <a:pt x="27" y="19"/>
                    <a:pt x="27" y="19"/>
                  </a:cubicBezTo>
                  <a:cubicBezTo>
                    <a:pt x="27" y="19"/>
                    <a:pt x="28" y="19"/>
                    <a:pt x="28" y="19"/>
                  </a:cubicBezTo>
                  <a:cubicBezTo>
                    <a:pt x="28" y="19"/>
                    <a:pt x="28" y="19"/>
                    <a:pt x="28" y="19"/>
                  </a:cubicBezTo>
                  <a:cubicBezTo>
                    <a:pt x="29" y="18"/>
                    <a:pt x="31" y="18"/>
                    <a:pt x="32" y="17"/>
                  </a:cubicBezTo>
                  <a:cubicBezTo>
                    <a:pt x="32" y="17"/>
                    <a:pt x="32" y="17"/>
                    <a:pt x="32" y="17"/>
                  </a:cubicBezTo>
                  <a:cubicBezTo>
                    <a:pt x="32" y="17"/>
                    <a:pt x="33" y="17"/>
                    <a:pt x="33" y="17"/>
                  </a:cubicBezTo>
                  <a:cubicBezTo>
                    <a:pt x="33" y="17"/>
                    <a:pt x="33" y="17"/>
                    <a:pt x="33" y="17"/>
                  </a:cubicBezTo>
                  <a:cubicBezTo>
                    <a:pt x="34" y="17"/>
                    <a:pt x="34" y="17"/>
                    <a:pt x="34" y="17"/>
                  </a:cubicBezTo>
                  <a:cubicBezTo>
                    <a:pt x="34" y="17"/>
                    <a:pt x="34" y="17"/>
                    <a:pt x="34" y="17"/>
                  </a:cubicBezTo>
                  <a:cubicBezTo>
                    <a:pt x="35" y="17"/>
                    <a:pt x="35" y="17"/>
                    <a:pt x="35" y="16"/>
                  </a:cubicBezTo>
                  <a:cubicBezTo>
                    <a:pt x="35" y="16"/>
                    <a:pt x="35" y="16"/>
                    <a:pt x="35" y="16"/>
                  </a:cubicBezTo>
                  <a:cubicBezTo>
                    <a:pt x="36" y="16"/>
                    <a:pt x="36" y="16"/>
                    <a:pt x="36" y="16"/>
                  </a:cubicBezTo>
                  <a:cubicBezTo>
                    <a:pt x="37" y="16"/>
                    <a:pt x="37" y="16"/>
                    <a:pt x="37" y="16"/>
                  </a:cubicBezTo>
                  <a:cubicBezTo>
                    <a:pt x="37" y="16"/>
                    <a:pt x="37" y="16"/>
                    <a:pt x="37" y="16"/>
                  </a:cubicBezTo>
                  <a:cubicBezTo>
                    <a:pt x="38" y="16"/>
                    <a:pt x="38" y="16"/>
                    <a:pt x="38" y="16"/>
                  </a:cubicBezTo>
                  <a:cubicBezTo>
                    <a:pt x="38" y="16"/>
                    <a:pt x="38" y="16"/>
                    <a:pt x="39" y="16"/>
                  </a:cubicBezTo>
                  <a:cubicBezTo>
                    <a:pt x="39" y="16"/>
                    <a:pt x="40" y="16"/>
                    <a:pt x="40" y="16"/>
                  </a:cubicBezTo>
                  <a:cubicBezTo>
                    <a:pt x="40" y="16"/>
                    <a:pt x="40" y="16"/>
                    <a:pt x="40" y="16"/>
                  </a:cubicBezTo>
                  <a:cubicBezTo>
                    <a:pt x="40" y="16"/>
                    <a:pt x="41" y="16"/>
                    <a:pt x="41" y="16"/>
                  </a:cubicBezTo>
                  <a:cubicBezTo>
                    <a:pt x="41" y="16"/>
                    <a:pt x="41" y="16"/>
                    <a:pt x="41" y="16"/>
                  </a:cubicBezTo>
                  <a:cubicBezTo>
                    <a:pt x="42" y="16"/>
                    <a:pt x="42" y="16"/>
                    <a:pt x="42" y="16"/>
                  </a:cubicBezTo>
                  <a:cubicBezTo>
                    <a:pt x="42" y="16"/>
                    <a:pt x="42" y="16"/>
                    <a:pt x="42" y="16"/>
                  </a:cubicBezTo>
                  <a:cubicBezTo>
                    <a:pt x="43" y="17"/>
                    <a:pt x="43" y="17"/>
                    <a:pt x="43" y="17"/>
                  </a:cubicBezTo>
                  <a:cubicBezTo>
                    <a:pt x="43" y="17"/>
                    <a:pt x="44" y="17"/>
                    <a:pt x="44" y="17"/>
                  </a:cubicBezTo>
                  <a:cubicBezTo>
                    <a:pt x="44" y="17"/>
                    <a:pt x="44" y="17"/>
                    <a:pt x="44" y="17"/>
                  </a:cubicBezTo>
                  <a:cubicBezTo>
                    <a:pt x="44" y="17"/>
                    <a:pt x="45" y="17"/>
                    <a:pt x="45" y="17"/>
                  </a:cubicBezTo>
                  <a:cubicBezTo>
                    <a:pt x="45" y="17"/>
                    <a:pt x="45" y="17"/>
                    <a:pt x="46" y="17"/>
                  </a:cubicBezTo>
                  <a:cubicBezTo>
                    <a:pt x="46" y="17"/>
                    <a:pt x="46" y="17"/>
                    <a:pt x="46" y="17"/>
                  </a:cubicBezTo>
                  <a:cubicBezTo>
                    <a:pt x="47" y="18"/>
                    <a:pt x="48" y="18"/>
                    <a:pt x="49" y="19"/>
                  </a:cubicBezTo>
                  <a:cubicBezTo>
                    <a:pt x="50" y="19"/>
                    <a:pt x="50" y="19"/>
                    <a:pt x="50" y="19"/>
                  </a:cubicBezTo>
                  <a:cubicBezTo>
                    <a:pt x="50" y="19"/>
                    <a:pt x="50" y="19"/>
                    <a:pt x="50" y="19"/>
                  </a:cubicBezTo>
                  <a:cubicBezTo>
                    <a:pt x="50" y="19"/>
                    <a:pt x="51" y="20"/>
                    <a:pt x="51" y="20"/>
                  </a:cubicBezTo>
                  <a:cubicBezTo>
                    <a:pt x="51" y="20"/>
                    <a:pt x="51" y="20"/>
                    <a:pt x="51" y="20"/>
                  </a:cubicBezTo>
                  <a:cubicBezTo>
                    <a:pt x="52" y="20"/>
                    <a:pt x="52" y="21"/>
                    <a:pt x="53" y="21"/>
                  </a:cubicBezTo>
                  <a:cubicBezTo>
                    <a:pt x="53" y="21"/>
                    <a:pt x="53" y="21"/>
                    <a:pt x="53" y="21"/>
                  </a:cubicBezTo>
                  <a:cubicBezTo>
                    <a:pt x="53" y="21"/>
                    <a:pt x="53" y="22"/>
                    <a:pt x="54" y="22"/>
                  </a:cubicBezTo>
                  <a:cubicBezTo>
                    <a:pt x="54" y="22"/>
                    <a:pt x="54" y="22"/>
                    <a:pt x="54" y="22"/>
                  </a:cubicBezTo>
                  <a:cubicBezTo>
                    <a:pt x="55" y="22"/>
                    <a:pt x="55" y="23"/>
                    <a:pt x="56" y="24"/>
                  </a:cubicBezTo>
                  <a:cubicBezTo>
                    <a:pt x="56" y="24"/>
                    <a:pt x="56" y="24"/>
                    <a:pt x="56" y="24"/>
                  </a:cubicBezTo>
                  <a:cubicBezTo>
                    <a:pt x="56" y="24"/>
                    <a:pt x="56" y="25"/>
                    <a:pt x="57" y="25"/>
                  </a:cubicBezTo>
                  <a:cubicBezTo>
                    <a:pt x="57" y="25"/>
                    <a:pt x="57" y="25"/>
                    <a:pt x="57" y="25"/>
                  </a:cubicBezTo>
                  <a:cubicBezTo>
                    <a:pt x="57" y="25"/>
                    <a:pt x="58" y="26"/>
                    <a:pt x="58" y="27"/>
                  </a:cubicBezTo>
                  <a:cubicBezTo>
                    <a:pt x="58" y="27"/>
                    <a:pt x="58" y="27"/>
                    <a:pt x="58" y="27"/>
                  </a:cubicBezTo>
                  <a:cubicBezTo>
                    <a:pt x="58" y="27"/>
                    <a:pt x="58" y="27"/>
                    <a:pt x="58" y="28"/>
                  </a:cubicBezTo>
                  <a:cubicBezTo>
                    <a:pt x="58" y="28"/>
                    <a:pt x="59" y="28"/>
                    <a:pt x="59" y="28"/>
                  </a:cubicBezTo>
                  <a:cubicBezTo>
                    <a:pt x="59" y="28"/>
                    <a:pt x="59" y="28"/>
                    <a:pt x="59" y="28"/>
                  </a:cubicBezTo>
                  <a:cubicBezTo>
                    <a:pt x="60" y="30"/>
                    <a:pt x="60" y="31"/>
                    <a:pt x="61" y="32"/>
                  </a:cubicBezTo>
                  <a:cubicBezTo>
                    <a:pt x="61" y="32"/>
                    <a:pt x="61" y="32"/>
                    <a:pt x="61" y="32"/>
                  </a:cubicBezTo>
                  <a:cubicBezTo>
                    <a:pt x="61" y="33"/>
                    <a:pt x="61" y="33"/>
                    <a:pt x="61" y="33"/>
                  </a:cubicBezTo>
                  <a:cubicBezTo>
                    <a:pt x="61" y="33"/>
                    <a:pt x="61" y="33"/>
                    <a:pt x="61" y="33"/>
                  </a:cubicBezTo>
                  <a:cubicBezTo>
                    <a:pt x="61" y="34"/>
                    <a:pt x="61" y="34"/>
                    <a:pt x="61" y="34"/>
                  </a:cubicBezTo>
                  <a:cubicBezTo>
                    <a:pt x="61" y="34"/>
                    <a:pt x="61" y="34"/>
                    <a:pt x="61" y="34"/>
                  </a:cubicBezTo>
                  <a:cubicBezTo>
                    <a:pt x="61" y="35"/>
                    <a:pt x="61" y="35"/>
                    <a:pt x="61" y="35"/>
                  </a:cubicBezTo>
                  <a:cubicBezTo>
                    <a:pt x="61" y="35"/>
                    <a:pt x="61" y="35"/>
                    <a:pt x="61" y="35"/>
                  </a:cubicBezTo>
                  <a:cubicBezTo>
                    <a:pt x="61" y="36"/>
                    <a:pt x="61" y="36"/>
                    <a:pt x="61" y="36"/>
                  </a:cubicBezTo>
                  <a:cubicBezTo>
                    <a:pt x="61" y="37"/>
                    <a:pt x="61" y="37"/>
                    <a:pt x="61" y="37"/>
                  </a:cubicBezTo>
                  <a:cubicBezTo>
                    <a:pt x="61" y="37"/>
                    <a:pt x="61" y="37"/>
                    <a:pt x="61" y="38"/>
                  </a:cubicBezTo>
                  <a:cubicBezTo>
                    <a:pt x="61" y="38"/>
                    <a:pt x="61" y="38"/>
                    <a:pt x="62" y="38"/>
                  </a:cubicBezTo>
                  <a:cubicBezTo>
                    <a:pt x="62" y="38"/>
                    <a:pt x="62" y="39"/>
                    <a:pt x="62" y="39"/>
                  </a:cubicBezTo>
                  <a:cubicBezTo>
                    <a:pt x="62" y="39"/>
                    <a:pt x="62" y="40"/>
                    <a:pt x="62"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4" name="Freeform 91"/>
            <p:cNvSpPr>
              <a:spLocks noEditPoints="1"/>
            </p:cNvSpPr>
            <p:nvPr/>
          </p:nvSpPr>
          <p:spPr bwMode="auto">
            <a:xfrm>
              <a:off x="5294314" y="3392489"/>
              <a:ext cx="93663" cy="93663"/>
            </a:xfrm>
            <a:custGeom>
              <a:avLst/>
              <a:gdLst>
                <a:gd name="T0" fmla="*/ 65 w 77"/>
                <a:gd name="T1" fmla="*/ 21 h 77"/>
                <a:gd name="T2" fmla="*/ 45 w 77"/>
                <a:gd name="T3" fmla="*/ 8 h 77"/>
                <a:gd name="T4" fmla="*/ 22 w 77"/>
                <a:gd name="T5" fmla="*/ 12 h 77"/>
                <a:gd name="T6" fmla="*/ 8 w 77"/>
                <a:gd name="T7" fmla="*/ 32 h 77"/>
                <a:gd name="T8" fmla="*/ 12 w 77"/>
                <a:gd name="T9" fmla="*/ 56 h 77"/>
                <a:gd name="T10" fmla="*/ 32 w 77"/>
                <a:gd name="T11" fmla="*/ 69 h 77"/>
                <a:gd name="T12" fmla="*/ 56 w 77"/>
                <a:gd name="T13" fmla="*/ 65 h 77"/>
                <a:gd name="T14" fmla="*/ 69 w 77"/>
                <a:gd name="T15" fmla="*/ 45 h 77"/>
                <a:gd name="T16" fmla="*/ 61 w 77"/>
                <a:gd name="T17" fmla="*/ 41 h 77"/>
                <a:gd name="T18" fmla="*/ 61 w 77"/>
                <a:gd name="T19" fmla="*/ 43 h 77"/>
                <a:gd name="T20" fmla="*/ 59 w 77"/>
                <a:gd name="T21" fmla="*/ 49 h 77"/>
                <a:gd name="T22" fmla="*/ 58 w 77"/>
                <a:gd name="T23" fmla="*/ 51 h 77"/>
                <a:gd name="T24" fmla="*/ 56 w 77"/>
                <a:gd name="T25" fmla="*/ 53 h 77"/>
                <a:gd name="T26" fmla="*/ 53 w 77"/>
                <a:gd name="T27" fmla="*/ 56 h 77"/>
                <a:gd name="T28" fmla="*/ 50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7 w 77"/>
                <a:gd name="T43" fmla="*/ 58 h 77"/>
                <a:gd name="T44" fmla="*/ 25 w 77"/>
                <a:gd name="T45" fmla="*/ 56 h 77"/>
                <a:gd name="T46" fmla="*/ 21 w 77"/>
                <a:gd name="T47" fmla="*/ 53 h 77"/>
                <a:gd name="T48" fmla="*/ 19 w 77"/>
                <a:gd name="T49" fmla="*/ 51 h 77"/>
                <a:gd name="T50" fmla="*/ 19 w 77"/>
                <a:gd name="T51" fmla="*/ 49 h 77"/>
                <a:gd name="T52" fmla="*/ 16 w 77"/>
                <a:gd name="T53" fmla="*/ 43 h 77"/>
                <a:gd name="T54" fmla="*/ 16 w 77"/>
                <a:gd name="T55" fmla="*/ 41 h 77"/>
                <a:gd name="T56" fmla="*/ 16 w 77"/>
                <a:gd name="T57" fmla="*/ 37 h 77"/>
                <a:gd name="T58" fmla="*/ 16 w 77"/>
                <a:gd name="T59" fmla="*/ 35 h 77"/>
                <a:gd name="T60" fmla="*/ 17 w 77"/>
                <a:gd name="T61" fmla="*/ 33 h 77"/>
                <a:gd name="T62" fmla="*/ 19 w 77"/>
                <a:gd name="T63" fmla="*/ 28 h 77"/>
                <a:gd name="T64" fmla="*/ 19 w 77"/>
                <a:gd name="T65" fmla="*/ 26 h 77"/>
                <a:gd name="T66" fmla="*/ 21 w 77"/>
                <a:gd name="T67" fmla="*/ 24 h 77"/>
                <a:gd name="T68" fmla="*/ 25 w 77"/>
                <a:gd name="T69" fmla="*/ 21 h 77"/>
                <a:gd name="T70" fmla="*/ 27 w 77"/>
                <a:gd name="T71" fmla="*/ 19 h 77"/>
                <a:gd name="T72" fmla="*/ 33 w 77"/>
                <a:gd name="T73" fmla="*/ 16 h 77"/>
                <a:gd name="T74" fmla="*/ 35 w 77"/>
                <a:gd name="T75" fmla="*/ 16 h 77"/>
                <a:gd name="T76" fmla="*/ 37 w 77"/>
                <a:gd name="T77" fmla="*/ 16 h 77"/>
                <a:gd name="T78" fmla="*/ 40 w 77"/>
                <a:gd name="T79" fmla="*/ 16 h 77"/>
                <a:gd name="T80" fmla="*/ 42 w 77"/>
                <a:gd name="T81" fmla="*/ 16 h 77"/>
                <a:gd name="T82" fmla="*/ 44 w 77"/>
                <a:gd name="T83" fmla="*/ 16 h 77"/>
                <a:gd name="T84" fmla="*/ 50 w 77"/>
                <a:gd name="T85" fmla="*/ 19 h 77"/>
                <a:gd name="T86" fmla="*/ 53 w 77"/>
                <a:gd name="T87" fmla="*/ 21 h 77"/>
                <a:gd name="T88" fmla="*/ 56 w 77"/>
                <a:gd name="T89" fmla="*/ 24 h 77"/>
                <a:gd name="T90" fmla="*/ 58 w 77"/>
                <a:gd name="T91" fmla="*/ 26 h 77"/>
                <a:gd name="T92" fmla="*/ 59 w 77"/>
                <a:gd name="T93" fmla="*/ 28 h 77"/>
                <a:gd name="T94" fmla="*/ 61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9" y="28"/>
                    <a:pt x="67" y="24"/>
                    <a:pt x="65" y="21"/>
                  </a:cubicBezTo>
                  <a:cubicBezTo>
                    <a:pt x="71" y="16"/>
                    <a:pt x="71" y="16"/>
                    <a:pt x="71" y="16"/>
                  </a:cubicBezTo>
                  <a:cubicBezTo>
                    <a:pt x="61" y="6"/>
                    <a:pt x="61" y="6"/>
                    <a:pt x="61" y="6"/>
                  </a:cubicBezTo>
                  <a:cubicBezTo>
                    <a:pt x="56" y="12"/>
                    <a:pt x="56" y="12"/>
                    <a:pt x="56" y="12"/>
                  </a:cubicBezTo>
                  <a:cubicBezTo>
                    <a:pt x="53" y="10"/>
                    <a:pt x="49" y="8"/>
                    <a:pt x="45" y="8"/>
                  </a:cubicBezTo>
                  <a:cubicBezTo>
                    <a:pt x="45" y="0"/>
                    <a:pt x="45" y="0"/>
                    <a:pt x="45" y="0"/>
                  </a:cubicBezTo>
                  <a:cubicBezTo>
                    <a:pt x="32" y="0"/>
                    <a:pt x="32" y="0"/>
                    <a:pt x="32" y="0"/>
                  </a:cubicBezTo>
                  <a:cubicBezTo>
                    <a:pt x="32" y="8"/>
                    <a:pt x="32" y="8"/>
                    <a:pt x="32" y="8"/>
                  </a:cubicBezTo>
                  <a:cubicBezTo>
                    <a:pt x="28" y="8"/>
                    <a:pt x="25" y="10"/>
                    <a:pt x="22" y="12"/>
                  </a:cubicBezTo>
                  <a:cubicBezTo>
                    <a:pt x="16" y="6"/>
                    <a:pt x="16" y="6"/>
                    <a:pt x="16" y="6"/>
                  </a:cubicBezTo>
                  <a:cubicBezTo>
                    <a:pt x="7" y="16"/>
                    <a:pt x="7" y="16"/>
                    <a:pt x="7" y="16"/>
                  </a:cubicBezTo>
                  <a:cubicBezTo>
                    <a:pt x="12" y="21"/>
                    <a:pt x="12" y="21"/>
                    <a:pt x="12" y="21"/>
                  </a:cubicBezTo>
                  <a:cubicBezTo>
                    <a:pt x="10" y="24"/>
                    <a:pt x="9" y="28"/>
                    <a:pt x="8" y="32"/>
                  </a:cubicBezTo>
                  <a:cubicBezTo>
                    <a:pt x="0" y="32"/>
                    <a:pt x="0" y="32"/>
                    <a:pt x="0" y="32"/>
                  </a:cubicBezTo>
                  <a:cubicBezTo>
                    <a:pt x="0" y="45"/>
                    <a:pt x="0" y="45"/>
                    <a:pt x="0" y="45"/>
                  </a:cubicBezTo>
                  <a:cubicBezTo>
                    <a:pt x="8" y="45"/>
                    <a:pt x="8" y="45"/>
                    <a:pt x="8" y="45"/>
                  </a:cubicBezTo>
                  <a:cubicBezTo>
                    <a:pt x="9" y="49"/>
                    <a:pt x="10" y="52"/>
                    <a:pt x="12" y="56"/>
                  </a:cubicBezTo>
                  <a:cubicBezTo>
                    <a:pt x="7" y="61"/>
                    <a:pt x="7" y="61"/>
                    <a:pt x="7" y="61"/>
                  </a:cubicBezTo>
                  <a:cubicBezTo>
                    <a:pt x="16" y="71"/>
                    <a:pt x="16" y="71"/>
                    <a:pt x="16" y="71"/>
                  </a:cubicBezTo>
                  <a:cubicBezTo>
                    <a:pt x="22" y="65"/>
                    <a:pt x="22" y="65"/>
                    <a:pt x="22" y="65"/>
                  </a:cubicBezTo>
                  <a:cubicBezTo>
                    <a:pt x="25" y="67"/>
                    <a:pt x="28" y="69"/>
                    <a:pt x="32" y="69"/>
                  </a:cubicBezTo>
                  <a:cubicBezTo>
                    <a:pt x="32" y="77"/>
                    <a:pt x="32" y="77"/>
                    <a:pt x="32" y="77"/>
                  </a:cubicBezTo>
                  <a:cubicBezTo>
                    <a:pt x="45" y="77"/>
                    <a:pt x="45" y="77"/>
                    <a:pt x="45" y="77"/>
                  </a:cubicBezTo>
                  <a:cubicBezTo>
                    <a:pt x="45" y="69"/>
                    <a:pt x="45" y="69"/>
                    <a:pt x="45" y="69"/>
                  </a:cubicBezTo>
                  <a:cubicBezTo>
                    <a:pt x="49" y="69"/>
                    <a:pt x="53" y="67"/>
                    <a:pt x="56" y="65"/>
                  </a:cubicBezTo>
                  <a:cubicBezTo>
                    <a:pt x="61" y="71"/>
                    <a:pt x="61" y="71"/>
                    <a:pt x="61" y="71"/>
                  </a:cubicBezTo>
                  <a:cubicBezTo>
                    <a:pt x="71" y="61"/>
                    <a:pt x="71" y="61"/>
                    <a:pt x="71" y="61"/>
                  </a:cubicBezTo>
                  <a:cubicBezTo>
                    <a:pt x="65" y="56"/>
                    <a:pt x="65" y="56"/>
                    <a:pt x="65" y="56"/>
                  </a:cubicBezTo>
                  <a:cubicBezTo>
                    <a:pt x="67" y="52"/>
                    <a:pt x="69" y="49"/>
                    <a:pt x="69" y="45"/>
                  </a:cubicBezTo>
                  <a:lnTo>
                    <a:pt x="77" y="45"/>
                  </a:lnTo>
                  <a:close/>
                  <a:moveTo>
                    <a:pt x="61" y="39"/>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1" y="43"/>
                    <a:pt x="61" y="43"/>
                  </a:cubicBezTo>
                  <a:cubicBezTo>
                    <a:pt x="61" y="43"/>
                    <a:pt x="61" y="43"/>
                    <a:pt x="61" y="43"/>
                  </a:cubicBezTo>
                  <a:cubicBezTo>
                    <a:pt x="61" y="43"/>
                    <a:pt x="61" y="44"/>
                    <a:pt x="61" y="44"/>
                  </a:cubicBezTo>
                  <a:cubicBezTo>
                    <a:pt x="61" y="44"/>
                    <a:pt x="61" y="44"/>
                    <a:pt x="61" y="44"/>
                  </a:cubicBezTo>
                  <a:cubicBezTo>
                    <a:pt x="60" y="46"/>
                    <a:pt x="59" y="48"/>
                    <a:pt x="59" y="49"/>
                  </a:cubicBezTo>
                  <a:cubicBezTo>
                    <a:pt x="59" y="49"/>
                    <a:pt x="58" y="49"/>
                    <a:pt x="58" y="50"/>
                  </a:cubicBezTo>
                  <a:cubicBezTo>
                    <a:pt x="58" y="50"/>
                    <a:pt x="58" y="50"/>
                    <a:pt x="58" y="50"/>
                  </a:cubicBezTo>
                  <a:cubicBezTo>
                    <a:pt x="58" y="50"/>
                    <a:pt x="58" y="50"/>
                    <a:pt x="58" y="50"/>
                  </a:cubicBezTo>
                  <a:cubicBezTo>
                    <a:pt x="58" y="51"/>
                    <a:pt x="58" y="51"/>
                    <a:pt x="58" y="51"/>
                  </a:cubicBezTo>
                  <a:cubicBezTo>
                    <a:pt x="57" y="51"/>
                    <a:pt x="57" y="52"/>
                    <a:pt x="56" y="53"/>
                  </a:cubicBezTo>
                  <a:cubicBezTo>
                    <a:pt x="56" y="53"/>
                    <a:pt x="56" y="53"/>
                    <a:pt x="56" y="53"/>
                  </a:cubicBezTo>
                  <a:cubicBezTo>
                    <a:pt x="56" y="53"/>
                    <a:pt x="56" y="53"/>
                    <a:pt x="56" y="53"/>
                  </a:cubicBezTo>
                  <a:cubicBezTo>
                    <a:pt x="56" y="53"/>
                    <a:pt x="56" y="53"/>
                    <a:pt x="56" y="53"/>
                  </a:cubicBezTo>
                  <a:cubicBezTo>
                    <a:pt x="55" y="54"/>
                    <a:pt x="54" y="55"/>
                    <a:pt x="53" y="56"/>
                  </a:cubicBezTo>
                  <a:cubicBezTo>
                    <a:pt x="53" y="56"/>
                    <a:pt x="53" y="56"/>
                    <a:pt x="53" y="56"/>
                  </a:cubicBezTo>
                  <a:cubicBezTo>
                    <a:pt x="53" y="56"/>
                    <a:pt x="53" y="56"/>
                    <a:pt x="53" y="56"/>
                  </a:cubicBezTo>
                  <a:cubicBezTo>
                    <a:pt x="53" y="56"/>
                    <a:pt x="53" y="56"/>
                    <a:pt x="53" y="56"/>
                  </a:cubicBezTo>
                  <a:cubicBezTo>
                    <a:pt x="52" y="57"/>
                    <a:pt x="51" y="57"/>
                    <a:pt x="51" y="58"/>
                  </a:cubicBezTo>
                  <a:cubicBezTo>
                    <a:pt x="51" y="58"/>
                    <a:pt x="51" y="58"/>
                    <a:pt x="51" y="58"/>
                  </a:cubicBezTo>
                  <a:cubicBezTo>
                    <a:pt x="50" y="58"/>
                    <a:pt x="50" y="58"/>
                    <a:pt x="50" y="58"/>
                  </a:cubicBezTo>
                  <a:cubicBezTo>
                    <a:pt x="50" y="58"/>
                    <a:pt x="50" y="58"/>
                    <a:pt x="50" y="58"/>
                  </a:cubicBezTo>
                  <a:cubicBezTo>
                    <a:pt x="50" y="58"/>
                    <a:pt x="49" y="58"/>
                    <a:pt x="49" y="59"/>
                  </a:cubicBezTo>
                  <a:cubicBezTo>
                    <a:pt x="48" y="59"/>
                    <a:pt x="47" y="60"/>
                    <a:pt x="45" y="60"/>
                  </a:cubicBezTo>
                  <a:cubicBezTo>
                    <a:pt x="45" y="60"/>
                    <a:pt x="45" y="60"/>
                    <a:pt x="45" y="60"/>
                  </a:cubicBezTo>
                  <a:cubicBezTo>
                    <a:pt x="45" y="60"/>
                    <a:pt x="45" y="60"/>
                    <a:pt x="44" y="60"/>
                  </a:cubicBezTo>
                  <a:cubicBezTo>
                    <a:pt x="44" y="60"/>
                    <a:pt x="44" y="60"/>
                    <a:pt x="44" y="60"/>
                  </a:cubicBezTo>
                  <a:cubicBezTo>
                    <a:pt x="44" y="61"/>
                    <a:pt x="44"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40" y="61"/>
                  </a:cubicBezTo>
                  <a:cubicBezTo>
                    <a:pt x="39" y="61"/>
                    <a:pt x="39" y="61"/>
                    <a:pt x="39" y="61"/>
                  </a:cubicBezTo>
                  <a:cubicBezTo>
                    <a:pt x="38" y="61"/>
                    <a:pt x="38" y="61"/>
                    <a:pt x="38"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4" y="61"/>
                    <a:pt x="33" y="61"/>
                    <a:pt x="33" y="60"/>
                  </a:cubicBezTo>
                  <a:cubicBezTo>
                    <a:pt x="33" y="60"/>
                    <a:pt x="33" y="60"/>
                    <a:pt x="33" y="60"/>
                  </a:cubicBezTo>
                  <a:cubicBezTo>
                    <a:pt x="32" y="60"/>
                    <a:pt x="32" y="60"/>
                    <a:pt x="32" y="60"/>
                  </a:cubicBezTo>
                  <a:cubicBezTo>
                    <a:pt x="32" y="60"/>
                    <a:pt x="32" y="60"/>
                    <a:pt x="32" y="60"/>
                  </a:cubicBezTo>
                  <a:cubicBezTo>
                    <a:pt x="31" y="60"/>
                    <a:pt x="29" y="59"/>
                    <a:pt x="28" y="59"/>
                  </a:cubicBezTo>
                  <a:cubicBezTo>
                    <a:pt x="28" y="58"/>
                    <a:pt x="28" y="58"/>
                    <a:pt x="27" y="58"/>
                  </a:cubicBezTo>
                  <a:cubicBezTo>
                    <a:pt x="27" y="58"/>
                    <a:pt x="27" y="58"/>
                    <a:pt x="27" y="58"/>
                  </a:cubicBezTo>
                  <a:cubicBezTo>
                    <a:pt x="27" y="58"/>
                    <a:pt x="27" y="58"/>
                    <a:pt x="27" y="58"/>
                  </a:cubicBezTo>
                  <a:cubicBezTo>
                    <a:pt x="27" y="58"/>
                    <a:pt x="26" y="58"/>
                    <a:pt x="26" y="58"/>
                  </a:cubicBezTo>
                  <a:cubicBezTo>
                    <a:pt x="26" y="57"/>
                    <a:pt x="25" y="57"/>
                    <a:pt x="25" y="56"/>
                  </a:cubicBezTo>
                  <a:cubicBezTo>
                    <a:pt x="24" y="56"/>
                    <a:pt x="24" y="56"/>
                    <a:pt x="24" y="56"/>
                  </a:cubicBezTo>
                  <a:cubicBezTo>
                    <a:pt x="24" y="56"/>
                    <a:pt x="24" y="56"/>
                    <a:pt x="24" y="56"/>
                  </a:cubicBezTo>
                  <a:cubicBezTo>
                    <a:pt x="24" y="56"/>
                    <a:pt x="24" y="56"/>
                    <a:pt x="24" y="56"/>
                  </a:cubicBezTo>
                  <a:cubicBezTo>
                    <a:pt x="23" y="55"/>
                    <a:pt x="22" y="54"/>
                    <a:pt x="21" y="53"/>
                  </a:cubicBezTo>
                  <a:cubicBezTo>
                    <a:pt x="21" y="53"/>
                    <a:pt x="21" y="53"/>
                    <a:pt x="21" y="53"/>
                  </a:cubicBezTo>
                  <a:cubicBezTo>
                    <a:pt x="21" y="53"/>
                    <a:pt x="21" y="53"/>
                    <a:pt x="21" y="53"/>
                  </a:cubicBezTo>
                  <a:cubicBezTo>
                    <a:pt x="21" y="53"/>
                    <a:pt x="21" y="53"/>
                    <a:pt x="21" y="53"/>
                  </a:cubicBezTo>
                  <a:cubicBezTo>
                    <a:pt x="20" y="52"/>
                    <a:pt x="20" y="51"/>
                    <a:pt x="19" y="51"/>
                  </a:cubicBezTo>
                  <a:cubicBezTo>
                    <a:pt x="19" y="51"/>
                    <a:pt x="19" y="51"/>
                    <a:pt x="19" y="50"/>
                  </a:cubicBezTo>
                  <a:cubicBezTo>
                    <a:pt x="19" y="50"/>
                    <a:pt x="19" y="50"/>
                    <a:pt x="19" y="50"/>
                  </a:cubicBezTo>
                  <a:cubicBezTo>
                    <a:pt x="19" y="50"/>
                    <a:pt x="19" y="50"/>
                    <a:pt x="19" y="50"/>
                  </a:cubicBezTo>
                  <a:cubicBezTo>
                    <a:pt x="19" y="49"/>
                    <a:pt x="19" y="49"/>
                    <a:pt x="19" y="49"/>
                  </a:cubicBezTo>
                  <a:cubicBezTo>
                    <a:pt x="18" y="48"/>
                    <a:pt x="17" y="46"/>
                    <a:pt x="17" y="44"/>
                  </a:cubicBezTo>
                  <a:cubicBezTo>
                    <a:pt x="17" y="44"/>
                    <a:pt x="17" y="44"/>
                    <a:pt x="17" y="44"/>
                  </a:cubicBezTo>
                  <a:cubicBezTo>
                    <a:pt x="17" y="44"/>
                    <a:pt x="16" y="43"/>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39"/>
                  </a:cubicBezTo>
                  <a:cubicBezTo>
                    <a:pt x="16" y="39"/>
                    <a:pt x="16" y="39"/>
                    <a:pt x="16" y="38"/>
                  </a:cubicBezTo>
                  <a:cubicBezTo>
                    <a:pt x="16" y="38"/>
                    <a:pt x="16" y="38"/>
                    <a:pt x="16" y="37"/>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3"/>
                    <a:pt x="17" y="33"/>
                    <a:pt x="17" y="33"/>
                  </a:cubicBezTo>
                  <a:cubicBezTo>
                    <a:pt x="17" y="33"/>
                    <a:pt x="17" y="33"/>
                    <a:pt x="17" y="33"/>
                  </a:cubicBezTo>
                  <a:cubicBezTo>
                    <a:pt x="17" y="32"/>
                    <a:pt x="17" y="32"/>
                    <a:pt x="17" y="32"/>
                  </a:cubicBezTo>
                  <a:cubicBezTo>
                    <a:pt x="17" y="32"/>
                    <a:pt x="17" y="32"/>
                    <a:pt x="17" y="32"/>
                  </a:cubicBezTo>
                  <a:cubicBezTo>
                    <a:pt x="17" y="30"/>
                    <a:pt x="18" y="29"/>
                    <a:pt x="19" y="28"/>
                  </a:cubicBezTo>
                  <a:cubicBezTo>
                    <a:pt x="19" y="28"/>
                    <a:pt x="19" y="27"/>
                    <a:pt x="19" y="27"/>
                  </a:cubicBezTo>
                  <a:cubicBezTo>
                    <a:pt x="19" y="27"/>
                    <a:pt x="19" y="27"/>
                    <a:pt x="19" y="27"/>
                  </a:cubicBezTo>
                  <a:cubicBezTo>
                    <a:pt x="19" y="27"/>
                    <a:pt x="19" y="27"/>
                    <a:pt x="19" y="26"/>
                  </a:cubicBezTo>
                  <a:cubicBezTo>
                    <a:pt x="19" y="26"/>
                    <a:pt x="19" y="26"/>
                    <a:pt x="19" y="26"/>
                  </a:cubicBezTo>
                  <a:cubicBezTo>
                    <a:pt x="20" y="26"/>
                    <a:pt x="20" y="25"/>
                    <a:pt x="21" y="24"/>
                  </a:cubicBezTo>
                  <a:cubicBezTo>
                    <a:pt x="21" y="24"/>
                    <a:pt x="21" y="24"/>
                    <a:pt x="21" y="24"/>
                  </a:cubicBezTo>
                  <a:cubicBezTo>
                    <a:pt x="21" y="24"/>
                    <a:pt x="21" y="24"/>
                    <a:pt x="21" y="24"/>
                  </a:cubicBezTo>
                  <a:cubicBezTo>
                    <a:pt x="21" y="24"/>
                    <a:pt x="21" y="24"/>
                    <a:pt x="21" y="24"/>
                  </a:cubicBezTo>
                  <a:cubicBezTo>
                    <a:pt x="22" y="23"/>
                    <a:pt x="23" y="22"/>
                    <a:pt x="24" y="21"/>
                  </a:cubicBezTo>
                  <a:cubicBezTo>
                    <a:pt x="24" y="21"/>
                    <a:pt x="24" y="21"/>
                    <a:pt x="24" y="21"/>
                  </a:cubicBezTo>
                  <a:cubicBezTo>
                    <a:pt x="24" y="21"/>
                    <a:pt x="24" y="21"/>
                    <a:pt x="24" y="21"/>
                  </a:cubicBezTo>
                  <a:cubicBezTo>
                    <a:pt x="24" y="21"/>
                    <a:pt x="24" y="21"/>
                    <a:pt x="25" y="21"/>
                  </a:cubicBezTo>
                  <a:cubicBezTo>
                    <a:pt x="25" y="20"/>
                    <a:pt x="26" y="20"/>
                    <a:pt x="26" y="19"/>
                  </a:cubicBezTo>
                  <a:cubicBezTo>
                    <a:pt x="26" y="19"/>
                    <a:pt x="27" y="19"/>
                    <a:pt x="27" y="19"/>
                  </a:cubicBezTo>
                  <a:cubicBezTo>
                    <a:pt x="27" y="19"/>
                    <a:pt x="27" y="19"/>
                    <a:pt x="27" y="19"/>
                  </a:cubicBezTo>
                  <a:cubicBezTo>
                    <a:pt x="27" y="19"/>
                    <a:pt x="27" y="19"/>
                    <a:pt x="27" y="19"/>
                  </a:cubicBezTo>
                  <a:cubicBezTo>
                    <a:pt x="28" y="19"/>
                    <a:pt x="28" y="18"/>
                    <a:pt x="28" y="18"/>
                  </a:cubicBezTo>
                  <a:cubicBezTo>
                    <a:pt x="29" y="18"/>
                    <a:pt x="31" y="17"/>
                    <a:pt x="32" y="17"/>
                  </a:cubicBezTo>
                  <a:cubicBezTo>
                    <a:pt x="32" y="17"/>
                    <a:pt x="32" y="17"/>
                    <a:pt x="32" y="17"/>
                  </a:cubicBezTo>
                  <a:cubicBezTo>
                    <a:pt x="32" y="17"/>
                    <a:pt x="32" y="17"/>
                    <a:pt x="33" y="16"/>
                  </a:cubicBezTo>
                  <a:cubicBezTo>
                    <a:pt x="33" y="16"/>
                    <a:pt x="33" y="16"/>
                    <a:pt x="33" y="16"/>
                  </a:cubicBezTo>
                  <a:cubicBezTo>
                    <a:pt x="33" y="16"/>
                    <a:pt x="34" y="16"/>
                    <a:pt x="34" y="16"/>
                  </a:cubicBezTo>
                  <a:cubicBezTo>
                    <a:pt x="34" y="16"/>
                    <a:pt x="34" y="16"/>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8" y="16"/>
                  </a:cubicBezTo>
                  <a:cubicBezTo>
                    <a:pt x="38" y="16"/>
                    <a:pt x="38" y="16"/>
                    <a:pt x="39"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6"/>
                    <a:pt x="43" y="16"/>
                    <a:pt x="43" y="16"/>
                  </a:cubicBezTo>
                  <a:cubicBezTo>
                    <a:pt x="44" y="16"/>
                    <a:pt x="44" y="16"/>
                    <a:pt x="44" y="16"/>
                  </a:cubicBezTo>
                  <a:cubicBezTo>
                    <a:pt x="44" y="16"/>
                    <a:pt x="44" y="16"/>
                    <a:pt x="44" y="16"/>
                  </a:cubicBezTo>
                  <a:cubicBezTo>
                    <a:pt x="45" y="17"/>
                    <a:pt x="45" y="17"/>
                    <a:pt x="45" y="17"/>
                  </a:cubicBezTo>
                  <a:cubicBezTo>
                    <a:pt x="45" y="17"/>
                    <a:pt x="45" y="17"/>
                    <a:pt x="45" y="17"/>
                  </a:cubicBezTo>
                  <a:cubicBezTo>
                    <a:pt x="47" y="17"/>
                    <a:pt x="48" y="18"/>
                    <a:pt x="49" y="18"/>
                  </a:cubicBezTo>
                  <a:cubicBezTo>
                    <a:pt x="49" y="18"/>
                    <a:pt x="50" y="19"/>
                    <a:pt x="50" y="19"/>
                  </a:cubicBezTo>
                  <a:cubicBezTo>
                    <a:pt x="50" y="19"/>
                    <a:pt x="50" y="19"/>
                    <a:pt x="50" y="19"/>
                  </a:cubicBezTo>
                  <a:cubicBezTo>
                    <a:pt x="50" y="19"/>
                    <a:pt x="50" y="19"/>
                    <a:pt x="51" y="19"/>
                  </a:cubicBezTo>
                  <a:cubicBezTo>
                    <a:pt x="51" y="19"/>
                    <a:pt x="51" y="19"/>
                    <a:pt x="51" y="19"/>
                  </a:cubicBezTo>
                  <a:cubicBezTo>
                    <a:pt x="51" y="20"/>
                    <a:pt x="52" y="20"/>
                    <a:pt x="53" y="21"/>
                  </a:cubicBezTo>
                  <a:cubicBezTo>
                    <a:pt x="53" y="21"/>
                    <a:pt x="53" y="21"/>
                    <a:pt x="53" y="21"/>
                  </a:cubicBezTo>
                  <a:cubicBezTo>
                    <a:pt x="53" y="21"/>
                    <a:pt x="53" y="21"/>
                    <a:pt x="53" y="21"/>
                  </a:cubicBezTo>
                  <a:cubicBezTo>
                    <a:pt x="53" y="21"/>
                    <a:pt x="53" y="21"/>
                    <a:pt x="53" y="21"/>
                  </a:cubicBezTo>
                  <a:cubicBezTo>
                    <a:pt x="54" y="22"/>
                    <a:pt x="55" y="23"/>
                    <a:pt x="56" y="24"/>
                  </a:cubicBezTo>
                  <a:cubicBezTo>
                    <a:pt x="56" y="24"/>
                    <a:pt x="56" y="24"/>
                    <a:pt x="56" y="24"/>
                  </a:cubicBezTo>
                  <a:cubicBezTo>
                    <a:pt x="56" y="24"/>
                    <a:pt x="56" y="24"/>
                    <a:pt x="56" y="24"/>
                  </a:cubicBezTo>
                  <a:cubicBezTo>
                    <a:pt x="56" y="24"/>
                    <a:pt x="56" y="24"/>
                    <a:pt x="56" y="24"/>
                  </a:cubicBezTo>
                  <a:cubicBezTo>
                    <a:pt x="57" y="25"/>
                    <a:pt x="57" y="26"/>
                    <a:pt x="58" y="26"/>
                  </a:cubicBezTo>
                  <a:cubicBezTo>
                    <a:pt x="58" y="26"/>
                    <a:pt x="58" y="26"/>
                    <a:pt x="58" y="26"/>
                  </a:cubicBezTo>
                  <a:cubicBezTo>
                    <a:pt x="58" y="27"/>
                    <a:pt x="58" y="27"/>
                    <a:pt x="58" y="27"/>
                  </a:cubicBezTo>
                  <a:cubicBezTo>
                    <a:pt x="58" y="27"/>
                    <a:pt x="58" y="27"/>
                    <a:pt x="58" y="27"/>
                  </a:cubicBezTo>
                  <a:cubicBezTo>
                    <a:pt x="58" y="27"/>
                    <a:pt x="59" y="28"/>
                    <a:pt x="59" y="28"/>
                  </a:cubicBezTo>
                  <a:cubicBezTo>
                    <a:pt x="59" y="29"/>
                    <a:pt x="60" y="30"/>
                    <a:pt x="60" y="32"/>
                  </a:cubicBezTo>
                  <a:cubicBezTo>
                    <a:pt x="60" y="32"/>
                    <a:pt x="60" y="32"/>
                    <a:pt x="60" y="32"/>
                  </a:cubicBezTo>
                  <a:cubicBezTo>
                    <a:pt x="60" y="32"/>
                    <a:pt x="60" y="32"/>
                    <a:pt x="61" y="33"/>
                  </a:cubicBezTo>
                  <a:cubicBezTo>
                    <a:pt x="61" y="33"/>
                    <a:pt x="61" y="33"/>
                    <a:pt x="61" y="33"/>
                  </a:cubicBezTo>
                  <a:cubicBezTo>
                    <a:pt x="61" y="33"/>
                    <a:pt x="61" y="33"/>
                    <a:pt x="61" y="34"/>
                  </a:cubicBezTo>
                  <a:cubicBezTo>
                    <a:pt x="61" y="34"/>
                    <a:pt x="61" y="34"/>
                    <a:pt x="61" y="34"/>
                  </a:cubicBezTo>
                  <a:cubicBezTo>
                    <a:pt x="61"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7"/>
                  </a:cubicBezTo>
                  <a:cubicBezTo>
                    <a:pt x="61" y="38"/>
                    <a:pt x="61" y="38"/>
                    <a:pt x="61" y="38"/>
                  </a:cubicBezTo>
                  <a:cubicBezTo>
                    <a:pt x="61" y="39"/>
                    <a:pt x="61" y="39"/>
                    <a:pt x="61"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5" name="Freeform 92"/>
            <p:cNvSpPr>
              <a:spLocks noEditPoints="1"/>
            </p:cNvSpPr>
            <p:nvPr/>
          </p:nvSpPr>
          <p:spPr bwMode="auto">
            <a:xfrm>
              <a:off x="4919664" y="1116014"/>
              <a:ext cx="95250" cy="93663"/>
            </a:xfrm>
            <a:custGeom>
              <a:avLst/>
              <a:gdLst>
                <a:gd name="T0" fmla="*/ 65 w 77"/>
                <a:gd name="T1" fmla="*/ 22 h 77"/>
                <a:gd name="T2" fmla="*/ 45 w 77"/>
                <a:gd name="T3" fmla="*/ 8 h 77"/>
                <a:gd name="T4" fmla="*/ 21 w 77"/>
                <a:gd name="T5" fmla="*/ 12 h 77"/>
                <a:gd name="T6" fmla="*/ 8 w 77"/>
                <a:gd name="T7" fmla="*/ 32 h 77"/>
                <a:gd name="T8" fmla="*/ 12 w 77"/>
                <a:gd name="T9" fmla="*/ 56 h 77"/>
                <a:gd name="T10" fmla="*/ 32 w 77"/>
                <a:gd name="T11" fmla="*/ 70 h 77"/>
                <a:gd name="T12" fmla="*/ 56 w 77"/>
                <a:gd name="T13" fmla="*/ 65 h 77"/>
                <a:gd name="T14" fmla="*/ 69 w 77"/>
                <a:gd name="T15" fmla="*/ 45 h 77"/>
                <a:gd name="T16" fmla="*/ 61 w 77"/>
                <a:gd name="T17" fmla="*/ 41 h 77"/>
                <a:gd name="T18" fmla="*/ 61 w 77"/>
                <a:gd name="T19" fmla="*/ 43 h 77"/>
                <a:gd name="T20" fmla="*/ 59 w 77"/>
                <a:gd name="T21" fmla="*/ 49 h 77"/>
                <a:gd name="T22" fmla="*/ 58 w 77"/>
                <a:gd name="T23" fmla="*/ 51 h 77"/>
                <a:gd name="T24" fmla="*/ 56 w 77"/>
                <a:gd name="T25" fmla="*/ 54 h 77"/>
                <a:gd name="T26" fmla="*/ 53 w 77"/>
                <a:gd name="T27" fmla="*/ 57 h 77"/>
                <a:gd name="T28" fmla="*/ 50 w 77"/>
                <a:gd name="T29" fmla="*/ 59 h 77"/>
                <a:gd name="T30" fmla="*/ 44 w 77"/>
                <a:gd name="T31" fmla="*/ 61 h 77"/>
                <a:gd name="T32" fmla="*/ 42 w 77"/>
                <a:gd name="T33" fmla="*/ 61 h 77"/>
                <a:gd name="T34" fmla="*/ 40 w 77"/>
                <a:gd name="T35" fmla="*/ 61 h 77"/>
                <a:gd name="T36" fmla="*/ 37 w 77"/>
                <a:gd name="T37" fmla="*/ 61 h 77"/>
                <a:gd name="T38" fmla="*/ 35 w 77"/>
                <a:gd name="T39" fmla="*/ 61 h 77"/>
                <a:gd name="T40" fmla="*/ 33 w 77"/>
                <a:gd name="T41" fmla="*/ 61 h 77"/>
                <a:gd name="T42" fmla="*/ 27 w 77"/>
                <a:gd name="T43" fmla="*/ 59 h 77"/>
                <a:gd name="T44" fmla="*/ 24 w 77"/>
                <a:gd name="T45" fmla="*/ 57 h 77"/>
                <a:gd name="T46" fmla="*/ 21 w 77"/>
                <a:gd name="T47" fmla="*/ 54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7 h 77"/>
                <a:gd name="T66" fmla="*/ 21 w 77"/>
                <a:gd name="T67" fmla="*/ 24 h 77"/>
                <a:gd name="T68" fmla="*/ 24 w 77"/>
                <a:gd name="T69" fmla="*/ 21 h 77"/>
                <a:gd name="T70" fmla="*/ 27 w 77"/>
                <a:gd name="T71" fmla="*/ 19 h 77"/>
                <a:gd name="T72" fmla="*/ 33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50 w 77"/>
                <a:gd name="T85" fmla="*/ 19 h 77"/>
                <a:gd name="T86" fmla="*/ 53 w 77"/>
                <a:gd name="T87" fmla="*/ 21 h 77"/>
                <a:gd name="T88" fmla="*/ 56 w 77"/>
                <a:gd name="T89" fmla="*/ 24 h 77"/>
                <a:gd name="T90" fmla="*/ 58 w 77"/>
                <a:gd name="T91" fmla="*/ 27 h 77"/>
                <a:gd name="T92" fmla="*/ 59 w 77"/>
                <a:gd name="T93" fmla="*/ 28 h 77"/>
                <a:gd name="T94" fmla="*/ 61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9" y="28"/>
                    <a:pt x="67" y="25"/>
                    <a:pt x="65" y="22"/>
                  </a:cubicBezTo>
                  <a:cubicBezTo>
                    <a:pt x="71" y="16"/>
                    <a:pt x="71" y="16"/>
                    <a:pt x="71" y="16"/>
                  </a:cubicBezTo>
                  <a:cubicBezTo>
                    <a:pt x="61" y="7"/>
                    <a:pt x="61" y="7"/>
                    <a:pt x="61" y="7"/>
                  </a:cubicBezTo>
                  <a:cubicBezTo>
                    <a:pt x="56" y="12"/>
                    <a:pt x="56" y="12"/>
                    <a:pt x="56" y="12"/>
                  </a:cubicBezTo>
                  <a:cubicBezTo>
                    <a:pt x="52" y="10"/>
                    <a:pt x="49" y="9"/>
                    <a:pt x="45" y="8"/>
                  </a:cubicBezTo>
                  <a:cubicBezTo>
                    <a:pt x="45" y="0"/>
                    <a:pt x="45" y="0"/>
                    <a:pt x="45" y="0"/>
                  </a:cubicBezTo>
                  <a:cubicBezTo>
                    <a:pt x="32" y="0"/>
                    <a:pt x="32" y="0"/>
                    <a:pt x="32" y="0"/>
                  </a:cubicBezTo>
                  <a:cubicBezTo>
                    <a:pt x="32" y="8"/>
                    <a:pt x="32" y="8"/>
                    <a:pt x="32" y="8"/>
                  </a:cubicBezTo>
                  <a:cubicBezTo>
                    <a:pt x="28" y="9"/>
                    <a:pt x="25" y="10"/>
                    <a:pt x="21" y="12"/>
                  </a:cubicBezTo>
                  <a:cubicBezTo>
                    <a:pt x="16" y="7"/>
                    <a:pt x="16" y="7"/>
                    <a:pt x="16" y="7"/>
                  </a:cubicBezTo>
                  <a:cubicBezTo>
                    <a:pt x="6" y="16"/>
                    <a:pt x="6" y="16"/>
                    <a:pt x="6" y="16"/>
                  </a:cubicBezTo>
                  <a:cubicBezTo>
                    <a:pt x="12" y="22"/>
                    <a:pt x="12" y="22"/>
                    <a:pt x="12" y="22"/>
                  </a:cubicBezTo>
                  <a:cubicBezTo>
                    <a:pt x="10" y="25"/>
                    <a:pt x="8" y="28"/>
                    <a:pt x="8" y="32"/>
                  </a:cubicBezTo>
                  <a:cubicBezTo>
                    <a:pt x="0" y="32"/>
                    <a:pt x="0" y="32"/>
                    <a:pt x="0" y="32"/>
                  </a:cubicBezTo>
                  <a:cubicBezTo>
                    <a:pt x="0" y="45"/>
                    <a:pt x="0" y="45"/>
                    <a:pt x="0" y="45"/>
                  </a:cubicBezTo>
                  <a:cubicBezTo>
                    <a:pt x="8" y="45"/>
                    <a:pt x="8" y="45"/>
                    <a:pt x="8" y="45"/>
                  </a:cubicBezTo>
                  <a:cubicBezTo>
                    <a:pt x="8" y="49"/>
                    <a:pt x="10" y="53"/>
                    <a:pt x="12" y="56"/>
                  </a:cubicBezTo>
                  <a:cubicBezTo>
                    <a:pt x="6" y="61"/>
                    <a:pt x="6" y="61"/>
                    <a:pt x="6" y="61"/>
                  </a:cubicBezTo>
                  <a:cubicBezTo>
                    <a:pt x="16" y="71"/>
                    <a:pt x="16" y="71"/>
                    <a:pt x="16" y="71"/>
                  </a:cubicBezTo>
                  <a:cubicBezTo>
                    <a:pt x="21" y="65"/>
                    <a:pt x="21" y="65"/>
                    <a:pt x="21" y="65"/>
                  </a:cubicBezTo>
                  <a:cubicBezTo>
                    <a:pt x="25" y="67"/>
                    <a:pt x="28" y="69"/>
                    <a:pt x="32" y="70"/>
                  </a:cubicBezTo>
                  <a:cubicBezTo>
                    <a:pt x="32" y="77"/>
                    <a:pt x="32" y="77"/>
                    <a:pt x="32" y="77"/>
                  </a:cubicBezTo>
                  <a:cubicBezTo>
                    <a:pt x="45" y="77"/>
                    <a:pt x="45" y="77"/>
                    <a:pt x="45" y="77"/>
                  </a:cubicBezTo>
                  <a:cubicBezTo>
                    <a:pt x="45" y="70"/>
                    <a:pt x="45" y="70"/>
                    <a:pt x="45" y="70"/>
                  </a:cubicBezTo>
                  <a:cubicBezTo>
                    <a:pt x="49" y="69"/>
                    <a:pt x="52" y="67"/>
                    <a:pt x="56" y="65"/>
                  </a:cubicBezTo>
                  <a:cubicBezTo>
                    <a:pt x="61" y="71"/>
                    <a:pt x="61" y="71"/>
                    <a:pt x="61" y="71"/>
                  </a:cubicBezTo>
                  <a:cubicBezTo>
                    <a:pt x="71" y="61"/>
                    <a:pt x="71" y="61"/>
                    <a:pt x="71" y="61"/>
                  </a:cubicBezTo>
                  <a:cubicBezTo>
                    <a:pt x="65" y="56"/>
                    <a:pt x="65" y="56"/>
                    <a:pt x="65" y="56"/>
                  </a:cubicBezTo>
                  <a:cubicBezTo>
                    <a:pt x="67" y="53"/>
                    <a:pt x="69" y="49"/>
                    <a:pt x="69" y="45"/>
                  </a:cubicBezTo>
                  <a:lnTo>
                    <a:pt x="77" y="45"/>
                  </a:lnTo>
                  <a:close/>
                  <a:moveTo>
                    <a:pt x="61" y="40"/>
                  </a:moveTo>
                  <a:cubicBezTo>
                    <a:pt x="61" y="40"/>
                    <a:pt x="61" y="40"/>
                    <a:pt x="61" y="40"/>
                  </a:cubicBezTo>
                  <a:cubicBezTo>
                    <a:pt x="61" y="40"/>
                    <a:pt x="61" y="41"/>
                    <a:pt x="61" y="41"/>
                  </a:cubicBezTo>
                  <a:cubicBezTo>
                    <a:pt x="61" y="41"/>
                    <a:pt x="61" y="41"/>
                    <a:pt x="61" y="41"/>
                  </a:cubicBezTo>
                  <a:cubicBezTo>
                    <a:pt x="61" y="42"/>
                    <a:pt x="61" y="42"/>
                    <a:pt x="61" y="42"/>
                  </a:cubicBezTo>
                  <a:cubicBezTo>
                    <a:pt x="61" y="42"/>
                    <a:pt x="61" y="42"/>
                    <a:pt x="61" y="42"/>
                  </a:cubicBezTo>
                  <a:cubicBezTo>
                    <a:pt x="61" y="43"/>
                    <a:pt x="61" y="43"/>
                    <a:pt x="61" y="43"/>
                  </a:cubicBezTo>
                  <a:cubicBezTo>
                    <a:pt x="61" y="43"/>
                    <a:pt x="61" y="43"/>
                    <a:pt x="61" y="44"/>
                  </a:cubicBezTo>
                  <a:cubicBezTo>
                    <a:pt x="61" y="44"/>
                    <a:pt x="61" y="44"/>
                    <a:pt x="61" y="44"/>
                  </a:cubicBezTo>
                  <a:cubicBezTo>
                    <a:pt x="60" y="44"/>
                    <a:pt x="60" y="44"/>
                    <a:pt x="60" y="45"/>
                  </a:cubicBezTo>
                  <a:cubicBezTo>
                    <a:pt x="60" y="46"/>
                    <a:pt x="59" y="48"/>
                    <a:pt x="59" y="49"/>
                  </a:cubicBezTo>
                  <a:cubicBezTo>
                    <a:pt x="58" y="50"/>
                    <a:pt x="58" y="50"/>
                    <a:pt x="58" y="50"/>
                  </a:cubicBezTo>
                  <a:cubicBezTo>
                    <a:pt x="58" y="50"/>
                    <a:pt x="58" y="50"/>
                    <a:pt x="58" y="50"/>
                  </a:cubicBezTo>
                  <a:cubicBezTo>
                    <a:pt x="58" y="50"/>
                    <a:pt x="58" y="51"/>
                    <a:pt x="58" y="51"/>
                  </a:cubicBezTo>
                  <a:cubicBezTo>
                    <a:pt x="58" y="51"/>
                    <a:pt x="58" y="51"/>
                    <a:pt x="58" y="51"/>
                  </a:cubicBezTo>
                  <a:cubicBezTo>
                    <a:pt x="57" y="52"/>
                    <a:pt x="57" y="52"/>
                    <a:pt x="56" y="53"/>
                  </a:cubicBezTo>
                  <a:cubicBezTo>
                    <a:pt x="56" y="53"/>
                    <a:pt x="56" y="53"/>
                    <a:pt x="56" y="53"/>
                  </a:cubicBezTo>
                  <a:cubicBezTo>
                    <a:pt x="56" y="53"/>
                    <a:pt x="56" y="53"/>
                    <a:pt x="56" y="54"/>
                  </a:cubicBezTo>
                  <a:cubicBezTo>
                    <a:pt x="56" y="54"/>
                    <a:pt x="56" y="54"/>
                    <a:pt x="56" y="54"/>
                  </a:cubicBezTo>
                  <a:cubicBezTo>
                    <a:pt x="55" y="54"/>
                    <a:pt x="54" y="55"/>
                    <a:pt x="53" y="56"/>
                  </a:cubicBezTo>
                  <a:cubicBezTo>
                    <a:pt x="53" y="56"/>
                    <a:pt x="53" y="56"/>
                    <a:pt x="53" y="56"/>
                  </a:cubicBezTo>
                  <a:cubicBezTo>
                    <a:pt x="53" y="56"/>
                    <a:pt x="53" y="56"/>
                    <a:pt x="53" y="57"/>
                  </a:cubicBezTo>
                  <a:cubicBezTo>
                    <a:pt x="53" y="57"/>
                    <a:pt x="53" y="57"/>
                    <a:pt x="53" y="57"/>
                  </a:cubicBezTo>
                  <a:cubicBezTo>
                    <a:pt x="52" y="57"/>
                    <a:pt x="51" y="58"/>
                    <a:pt x="51" y="58"/>
                  </a:cubicBezTo>
                  <a:cubicBezTo>
                    <a:pt x="51" y="58"/>
                    <a:pt x="51" y="58"/>
                    <a:pt x="51" y="58"/>
                  </a:cubicBezTo>
                  <a:cubicBezTo>
                    <a:pt x="50" y="58"/>
                    <a:pt x="50" y="58"/>
                    <a:pt x="50" y="58"/>
                  </a:cubicBezTo>
                  <a:cubicBezTo>
                    <a:pt x="50" y="58"/>
                    <a:pt x="50" y="58"/>
                    <a:pt x="50" y="59"/>
                  </a:cubicBezTo>
                  <a:cubicBezTo>
                    <a:pt x="49" y="59"/>
                    <a:pt x="49" y="59"/>
                    <a:pt x="49" y="59"/>
                  </a:cubicBezTo>
                  <a:cubicBezTo>
                    <a:pt x="48" y="60"/>
                    <a:pt x="47" y="60"/>
                    <a:pt x="45" y="60"/>
                  </a:cubicBezTo>
                  <a:cubicBezTo>
                    <a:pt x="45" y="60"/>
                    <a:pt x="45" y="60"/>
                    <a:pt x="45" y="60"/>
                  </a:cubicBezTo>
                  <a:cubicBezTo>
                    <a:pt x="45" y="61"/>
                    <a:pt x="45" y="61"/>
                    <a:pt x="44" y="61"/>
                  </a:cubicBezTo>
                  <a:cubicBezTo>
                    <a:pt x="44" y="61"/>
                    <a:pt x="44" y="61"/>
                    <a:pt x="44" y="61"/>
                  </a:cubicBezTo>
                  <a:cubicBezTo>
                    <a:pt x="44" y="61"/>
                    <a:pt x="43"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40"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3" y="61"/>
                    <a:pt x="33" y="61"/>
                    <a:pt x="33" y="61"/>
                  </a:cubicBezTo>
                  <a:cubicBezTo>
                    <a:pt x="33" y="61"/>
                    <a:pt x="33" y="61"/>
                    <a:pt x="33" y="61"/>
                  </a:cubicBezTo>
                  <a:cubicBezTo>
                    <a:pt x="32" y="61"/>
                    <a:pt x="32" y="61"/>
                    <a:pt x="32" y="60"/>
                  </a:cubicBezTo>
                  <a:cubicBezTo>
                    <a:pt x="32" y="60"/>
                    <a:pt x="32" y="60"/>
                    <a:pt x="32" y="60"/>
                  </a:cubicBezTo>
                  <a:cubicBezTo>
                    <a:pt x="30" y="60"/>
                    <a:pt x="29" y="60"/>
                    <a:pt x="28" y="59"/>
                  </a:cubicBezTo>
                  <a:cubicBezTo>
                    <a:pt x="28" y="59"/>
                    <a:pt x="27" y="59"/>
                    <a:pt x="27" y="59"/>
                  </a:cubicBezTo>
                  <a:cubicBezTo>
                    <a:pt x="27" y="58"/>
                    <a:pt x="27" y="58"/>
                    <a:pt x="27" y="58"/>
                  </a:cubicBezTo>
                  <a:cubicBezTo>
                    <a:pt x="27" y="58"/>
                    <a:pt x="27" y="58"/>
                    <a:pt x="26" y="58"/>
                  </a:cubicBezTo>
                  <a:cubicBezTo>
                    <a:pt x="26" y="58"/>
                    <a:pt x="26" y="58"/>
                    <a:pt x="26" y="58"/>
                  </a:cubicBezTo>
                  <a:cubicBezTo>
                    <a:pt x="26" y="58"/>
                    <a:pt x="25" y="57"/>
                    <a:pt x="24" y="57"/>
                  </a:cubicBezTo>
                  <a:cubicBezTo>
                    <a:pt x="24" y="57"/>
                    <a:pt x="24" y="57"/>
                    <a:pt x="24" y="57"/>
                  </a:cubicBezTo>
                  <a:cubicBezTo>
                    <a:pt x="24" y="56"/>
                    <a:pt x="24" y="56"/>
                    <a:pt x="24" y="56"/>
                  </a:cubicBezTo>
                  <a:cubicBezTo>
                    <a:pt x="24" y="56"/>
                    <a:pt x="24" y="56"/>
                    <a:pt x="24" y="56"/>
                  </a:cubicBezTo>
                  <a:cubicBezTo>
                    <a:pt x="23" y="55"/>
                    <a:pt x="22" y="54"/>
                    <a:pt x="21" y="54"/>
                  </a:cubicBezTo>
                  <a:cubicBezTo>
                    <a:pt x="21" y="54"/>
                    <a:pt x="21" y="54"/>
                    <a:pt x="21" y="54"/>
                  </a:cubicBezTo>
                  <a:cubicBezTo>
                    <a:pt x="21" y="53"/>
                    <a:pt x="21" y="53"/>
                    <a:pt x="21" y="53"/>
                  </a:cubicBezTo>
                  <a:cubicBezTo>
                    <a:pt x="21" y="53"/>
                    <a:pt x="21" y="53"/>
                    <a:pt x="21" y="53"/>
                  </a:cubicBezTo>
                  <a:cubicBezTo>
                    <a:pt x="20" y="52"/>
                    <a:pt x="20" y="52"/>
                    <a:pt x="19" y="51"/>
                  </a:cubicBezTo>
                  <a:cubicBezTo>
                    <a:pt x="19" y="51"/>
                    <a:pt x="19" y="51"/>
                    <a:pt x="19" y="51"/>
                  </a:cubicBezTo>
                  <a:cubicBezTo>
                    <a:pt x="19" y="51"/>
                    <a:pt x="19" y="50"/>
                    <a:pt x="19" y="50"/>
                  </a:cubicBezTo>
                  <a:cubicBezTo>
                    <a:pt x="19" y="50"/>
                    <a:pt x="19" y="50"/>
                    <a:pt x="19" y="50"/>
                  </a:cubicBezTo>
                  <a:cubicBezTo>
                    <a:pt x="19" y="50"/>
                    <a:pt x="19" y="50"/>
                    <a:pt x="18" y="49"/>
                  </a:cubicBezTo>
                  <a:cubicBezTo>
                    <a:pt x="18" y="48"/>
                    <a:pt x="17" y="46"/>
                    <a:pt x="17" y="45"/>
                  </a:cubicBezTo>
                  <a:cubicBezTo>
                    <a:pt x="17" y="44"/>
                    <a:pt x="16" y="44"/>
                    <a:pt x="16" y="44"/>
                  </a:cubicBezTo>
                  <a:cubicBezTo>
                    <a:pt x="16" y="44"/>
                    <a:pt x="16" y="44"/>
                    <a:pt x="16" y="44"/>
                  </a:cubicBezTo>
                  <a:cubicBezTo>
                    <a:pt x="16" y="43"/>
                    <a:pt x="16" y="43"/>
                    <a:pt x="16" y="43"/>
                  </a:cubicBezTo>
                  <a:cubicBezTo>
                    <a:pt x="16" y="43"/>
                    <a:pt x="16" y="43"/>
                    <a:pt x="16" y="42"/>
                  </a:cubicBezTo>
                  <a:cubicBezTo>
                    <a:pt x="16" y="42"/>
                    <a:pt x="16" y="42"/>
                    <a:pt x="16" y="42"/>
                  </a:cubicBezTo>
                  <a:cubicBezTo>
                    <a:pt x="16" y="42"/>
                    <a:pt x="16" y="42"/>
                    <a:pt x="16" y="41"/>
                  </a:cubicBezTo>
                  <a:cubicBezTo>
                    <a:pt x="16" y="41"/>
                    <a:pt x="16" y="41"/>
                    <a:pt x="16" y="41"/>
                  </a:cubicBezTo>
                  <a:cubicBezTo>
                    <a:pt x="16" y="41"/>
                    <a:pt x="16" y="40"/>
                    <a:pt x="16" y="40"/>
                  </a:cubicBezTo>
                  <a:cubicBezTo>
                    <a:pt x="16" y="40"/>
                    <a:pt x="16" y="40"/>
                    <a:pt x="16" y="40"/>
                  </a:cubicBezTo>
                  <a:cubicBezTo>
                    <a:pt x="16" y="39"/>
                    <a:pt x="16" y="39"/>
                    <a:pt x="16" y="39"/>
                  </a:cubicBezTo>
                  <a:cubicBezTo>
                    <a:pt x="16" y="38"/>
                    <a:pt x="16" y="38"/>
                    <a:pt x="16" y="38"/>
                  </a:cubicBezTo>
                  <a:cubicBezTo>
                    <a:pt x="16" y="38"/>
                    <a:pt x="16" y="38"/>
                    <a:pt x="16" y="37"/>
                  </a:cubicBezTo>
                  <a:cubicBezTo>
                    <a:pt x="16" y="37"/>
                    <a:pt x="16" y="37"/>
                    <a:pt x="16" y="37"/>
                  </a:cubicBezTo>
                  <a:cubicBezTo>
                    <a:pt x="16" y="37"/>
                    <a:pt x="16" y="36"/>
                    <a:pt x="16" y="36"/>
                  </a:cubicBezTo>
                  <a:cubicBezTo>
                    <a:pt x="16" y="36"/>
                    <a:pt x="16" y="36"/>
                    <a:pt x="16" y="35"/>
                  </a:cubicBezTo>
                  <a:cubicBezTo>
                    <a:pt x="16" y="35"/>
                    <a:pt x="16" y="35"/>
                    <a:pt x="16" y="35"/>
                  </a:cubicBezTo>
                  <a:cubicBezTo>
                    <a:pt x="16" y="35"/>
                    <a:pt x="16" y="35"/>
                    <a:pt x="16" y="34"/>
                  </a:cubicBezTo>
                  <a:cubicBezTo>
                    <a:pt x="16" y="34"/>
                    <a:pt x="16" y="34"/>
                    <a:pt x="16" y="34"/>
                  </a:cubicBezTo>
                  <a:cubicBezTo>
                    <a:pt x="16" y="34"/>
                    <a:pt x="16" y="34"/>
                    <a:pt x="16" y="33"/>
                  </a:cubicBezTo>
                  <a:cubicBezTo>
                    <a:pt x="16" y="33"/>
                    <a:pt x="17" y="33"/>
                    <a:pt x="17" y="33"/>
                  </a:cubicBezTo>
                  <a:cubicBezTo>
                    <a:pt x="17" y="33"/>
                    <a:pt x="17" y="32"/>
                    <a:pt x="17" y="32"/>
                  </a:cubicBezTo>
                  <a:cubicBezTo>
                    <a:pt x="17" y="32"/>
                    <a:pt x="17" y="32"/>
                    <a:pt x="17" y="32"/>
                  </a:cubicBezTo>
                  <a:cubicBezTo>
                    <a:pt x="17" y="31"/>
                    <a:pt x="18" y="29"/>
                    <a:pt x="18" y="28"/>
                  </a:cubicBezTo>
                  <a:cubicBezTo>
                    <a:pt x="19" y="28"/>
                    <a:pt x="19" y="28"/>
                    <a:pt x="19" y="28"/>
                  </a:cubicBezTo>
                  <a:cubicBezTo>
                    <a:pt x="19" y="27"/>
                    <a:pt x="19" y="27"/>
                    <a:pt x="19" y="27"/>
                  </a:cubicBezTo>
                  <a:cubicBezTo>
                    <a:pt x="19" y="27"/>
                    <a:pt x="19" y="27"/>
                    <a:pt x="19" y="27"/>
                  </a:cubicBezTo>
                  <a:cubicBezTo>
                    <a:pt x="19" y="27"/>
                    <a:pt x="19" y="27"/>
                    <a:pt x="19" y="27"/>
                  </a:cubicBezTo>
                  <a:cubicBezTo>
                    <a:pt x="20" y="26"/>
                    <a:pt x="20" y="25"/>
                    <a:pt x="21" y="25"/>
                  </a:cubicBezTo>
                  <a:cubicBezTo>
                    <a:pt x="21" y="25"/>
                    <a:pt x="21" y="25"/>
                    <a:pt x="21" y="25"/>
                  </a:cubicBezTo>
                  <a:cubicBezTo>
                    <a:pt x="21" y="24"/>
                    <a:pt x="21" y="24"/>
                    <a:pt x="21" y="24"/>
                  </a:cubicBezTo>
                  <a:cubicBezTo>
                    <a:pt x="21" y="24"/>
                    <a:pt x="21" y="24"/>
                    <a:pt x="21" y="24"/>
                  </a:cubicBezTo>
                  <a:cubicBezTo>
                    <a:pt x="22" y="23"/>
                    <a:pt x="23" y="22"/>
                    <a:pt x="24" y="22"/>
                  </a:cubicBezTo>
                  <a:cubicBezTo>
                    <a:pt x="24" y="22"/>
                    <a:pt x="24" y="22"/>
                    <a:pt x="24" y="22"/>
                  </a:cubicBezTo>
                  <a:cubicBezTo>
                    <a:pt x="24" y="21"/>
                    <a:pt x="24" y="21"/>
                    <a:pt x="24" y="21"/>
                  </a:cubicBezTo>
                  <a:cubicBezTo>
                    <a:pt x="24" y="21"/>
                    <a:pt x="24" y="21"/>
                    <a:pt x="24" y="21"/>
                  </a:cubicBezTo>
                  <a:cubicBezTo>
                    <a:pt x="25" y="20"/>
                    <a:pt x="26" y="20"/>
                    <a:pt x="26" y="20"/>
                  </a:cubicBezTo>
                  <a:cubicBezTo>
                    <a:pt x="26" y="20"/>
                    <a:pt x="26" y="20"/>
                    <a:pt x="26" y="20"/>
                  </a:cubicBezTo>
                  <a:cubicBezTo>
                    <a:pt x="27" y="19"/>
                    <a:pt x="27" y="19"/>
                    <a:pt x="27" y="19"/>
                  </a:cubicBezTo>
                  <a:cubicBezTo>
                    <a:pt x="27" y="19"/>
                    <a:pt x="27" y="19"/>
                    <a:pt x="27" y="19"/>
                  </a:cubicBezTo>
                  <a:cubicBezTo>
                    <a:pt x="27" y="19"/>
                    <a:pt x="28" y="19"/>
                    <a:pt x="28" y="19"/>
                  </a:cubicBezTo>
                  <a:cubicBezTo>
                    <a:pt x="29" y="18"/>
                    <a:pt x="30" y="17"/>
                    <a:pt x="32" y="17"/>
                  </a:cubicBezTo>
                  <a:cubicBezTo>
                    <a:pt x="32" y="17"/>
                    <a:pt x="32" y="17"/>
                    <a:pt x="32" y="17"/>
                  </a:cubicBezTo>
                  <a:cubicBezTo>
                    <a:pt x="32" y="17"/>
                    <a:pt x="32" y="17"/>
                    <a:pt x="33" y="17"/>
                  </a:cubicBezTo>
                  <a:cubicBezTo>
                    <a:pt x="33" y="17"/>
                    <a:pt x="33" y="17"/>
                    <a:pt x="33" y="17"/>
                  </a:cubicBezTo>
                  <a:cubicBezTo>
                    <a:pt x="33" y="17"/>
                    <a:pt x="33" y="17"/>
                    <a:pt x="34" y="17"/>
                  </a:cubicBezTo>
                  <a:cubicBezTo>
                    <a:pt x="34" y="17"/>
                    <a:pt x="34" y="17"/>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8"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7"/>
                    <a:pt x="43" y="17"/>
                    <a:pt x="43" y="17"/>
                  </a:cubicBezTo>
                  <a:cubicBezTo>
                    <a:pt x="43" y="17"/>
                    <a:pt x="44" y="17"/>
                    <a:pt x="44" y="17"/>
                  </a:cubicBezTo>
                  <a:cubicBezTo>
                    <a:pt x="44" y="17"/>
                    <a:pt x="44" y="17"/>
                    <a:pt x="44" y="17"/>
                  </a:cubicBezTo>
                  <a:cubicBezTo>
                    <a:pt x="45" y="17"/>
                    <a:pt x="45" y="17"/>
                    <a:pt x="45" y="17"/>
                  </a:cubicBezTo>
                  <a:cubicBezTo>
                    <a:pt x="45" y="17"/>
                    <a:pt x="45" y="17"/>
                    <a:pt x="45" y="17"/>
                  </a:cubicBezTo>
                  <a:cubicBezTo>
                    <a:pt x="47" y="17"/>
                    <a:pt x="48" y="18"/>
                    <a:pt x="49" y="19"/>
                  </a:cubicBezTo>
                  <a:cubicBezTo>
                    <a:pt x="49" y="19"/>
                    <a:pt x="49" y="19"/>
                    <a:pt x="50" y="19"/>
                  </a:cubicBezTo>
                  <a:cubicBezTo>
                    <a:pt x="50" y="19"/>
                    <a:pt x="50" y="19"/>
                    <a:pt x="50" y="19"/>
                  </a:cubicBezTo>
                  <a:cubicBezTo>
                    <a:pt x="50" y="19"/>
                    <a:pt x="50" y="19"/>
                    <a:pt x="51" y="20"/>
                  </a:cubicBezTo>
                  <a:cubicBezTo>
                    <a:pt x="51" y="20"/>
                    <a:pt x="51" y="20"/>
                    <a:pt x="51" y="20"/>
                  </a:cubicBezTo>
                  <a:cubicBezTo>
                    <a:pt x="51" y="20"/>
                    <a:pt x="52" y="20"/>
                    <a:pt x="53" y="21"/>
                  </a:cubicBezTo>
                  <a:cubicBezTo>
                    <a:pt x="53" y="21"/>
                    <a:pt x="53" y="21"/>
                    <a:pt x="53" y="21"/>
                  </a:cubicBezTo>
                  <a:cubicBezTo>
                    <a:pt x="53" y="21"/>
                    <a:pt x="53" y="21"/>
                    <a:pt x="53" y="22"/>
                  </a:cubicBezTo>
                  <a:cubicBezTo>
                    <a:pt x="53" y="22"/>
                    <a:pt x="53" y="22"/>
                    <a:pt x="53" y="22"/>
                  </a:cubicBezTo>
                  <a:cubicBezTo>
                    <a:pt x="54" y="22"/>
                    <a:pt x="55" y="23"/>
                    <a:pt x="56" y="24"/>
                  </a:cubicBezTo>
                  <a:cubicBezTo>
                    <a:pt x="56" y="24"/>
                    <a:pt x="56" y="24"/>
                    <a:pt x="56" y="24"/>
                  </a:cubicBezTo>
                  <a:cubicBezTo>
                    <a:pt x="56" y="24"/>
                    <a:pt x="56" y="24"/>
                    <a:pt x="56" y="25"/>
                  </a:cubicBezTo>
                  <a:cubicBezTo>
                    <a:pt x="56" y="25"/>
                    <a:pt x="56" y="25"/>
                    <a:pt x="56" y="25"/>
                  </a:cubicBezTo>
                  <a:cubicBezTo>
                    <a:pt x="57" y="25"/>
                    <a:pt x="57" y="26"/>
                    <a:pt x="58" y="27"/>
                  </a:cubicBezTo>
                  <a:cubicBezTo>
                    <a:pt x="58" y="27"/>
                    <a:pt x="58" y="27"/>
                    <a:pt x="58" y="27"/>
                  </a:cubicBezTo>
                  <a:cubicBezTo>
                    <a:pt x="58" y="27"/>
                    <a:pt x="58" y="27"/>
                    <a:pt x="58" y="27"/>
                  </a:cubicBezTo>
                  <a:cubicBezTo>
                    <a:pt x="58" y="27"/>
                    <a:pt x="58" y="27"/>
                    <a:pt x="58" y="28"/>
                  </a:cubicBezTo>
                  <a:cubicBezTo>
                    <a:pt x="58" y="28"/>
                    <a:pt x="58" y="28"/>
                    <a:pt x="59" y="28"/>
                  </a:cubicBezTo>
                  <a:cubicBezTo>
                    <a:pt x="59" y="29"/>
                    <a:pt x="60" y="31"/>
                    <a:pt x="60" y="32"/>
                  </a:cubicBezTo>
                  <a:cubicBezTo>
                    <a:pt x="60" y="32"/>
                    <a:pt x="60" y="32"/>
                    <a:pt x="60" y="32"/>
                  </a:cubicBezTo>
                  <a:cubicBezTo>
                    <a:pt x="60" y="32"/>
                    <a:pt x="60" y="33"/>
                    <a:pt x="60" y="33"/>
                  </a:cubicBezTo>
                  <a:cubicBezTo>
                    <a:pt x="60" y="33"/>
                    <a:pt x="60" y="33"/>
                    <a:pt x="61" y="33"/>
                  </a:cubicBezTo>
                  <a:cubicBezTo>
                    <a:pt x="61" y="34"/>
                    <a:pt x="61" y="34"/>
                    <a:pt x="61" y="34"/>
                  </a:cubicBezTo>
                  <a:cubicBezTo>
                    <a:pt x="61" y="34"/>
                    <a:pt x="61" y="34"/>
                    <a:pt x="61" y="34"/>
                  </a:cubicBezTo>
                  <a:cubicBezTo>
                    <a:pt x="61" y="35"/>
                    <a:pt x="61" y="35"/>
                    <a:pt x="61" y="35"/>
                  </a:cubicBezTo>
                  <a:cubicBezTo>
                    <a:pt x="61" y="35"/>
                    <a:pt x="61" y="35"/>
                    <a:pt x="61" y="35"/>
                  </a:cubicBezTo>
                  <a:cubicBezTo>
                    <a:pt x="61" y="36"/>
                    <a:pt x="61" y="36"/>
                    <a:pt x="61" y="36"/>
                  </a:cubicBezTo>
                  <a:cubicBezTo>
                    <a:pt x="61" y="36"/>
                    <a:pt x="61" y="37"/>
                    <a:pt x="61" y="37"/>
                  </a:cubicBezTo>
                  <a:cubicBezTo>
                    <a:pt x="61" y="37"/>
                    <a:pt x="61" y="37"/>
                    <a:pt x="61" y="37"/>
                  </a:cubicBezTo>
                  <a:cubicBezTo>
                    <a:pt x="61" y="38"/>
                    <a:pt x="61" y="38"/>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6" name="Freeform 93"/>
            <p:cNvSpPr>
              <a:spLocks noEditPoints="1"/>
            </p:cNvSpPr>
            <p:nvPr/>
          </p:nvSpPr>
          <p:spPr bwMode="auto">
            <a:xfrm>
              <a:off x="5522914" y="1228726"/>
              <a:ext cx="93663" cy="95250"/>
            </a:xfrm>
            <a:custGeom>
              <a:avLst/>
              <a:gdLst>
                <a:gd name="T0" fmla="*/ 65 w 77"/>
                <a:gd name="T1" fmla="*/ 22 h 78"/>
                <a:gd name="T2" fmla="*/ 45 w 77"/>
                <a:gd name="T3" fmla="*/ 8 h 78"/>
                <a:gd name="T4" fmla="*/ 22 w 77"/>
                <a:gd name="T5" fmla="*/ 13 h 78"/>
                <a:gd name="T6" fmla="*/ 8 w 77"/>
                <a:gd name="T7" fmla="*/ 32 h 78"/>
                <a:gd name="T8" fmla="*/ 12 w 77"/>
                <a:gd name="T9" fmla="*/ 56 h 78"/>
                <a:gd name="T10" fmla="*/ 32 w 77"/>
                <a:gd name="T11" fmla="*/ 70 h 78"/>
                <a:gd name="T12" fmla="*/ 56 w 77"/>
                <a:gd name="T13" fmla="*/ 66 h 78"/>
                <a:gd name="T14" fmla="*/ 69 w 77"/>
                <a:gd name="T15" fmla="*/ 46 h 78"/>
                <a:gd name="T16" fmla="*/ 61 w 77"/>
                <a:gd name="T17" fmla="*/ 41 h 78"/>
                <a:gd name="T18" fmla="*/ 61 w 77"/>
                <a:gd name="T19" fmla="*/ 44 h 78"/>
                <a:gd name="T20" fmla="*/ 59 w 77"/>
                <a:gd name="T21" fmla="*/ 50 h 78"/>
                <a:gd name="T22" fmla="*/ 58 w 77"/>
                <a:gd name="T23" fmla="*/ 51 h 78"/>
                <a:gd name="T24" fmla="*/ 56 w 77"/>
                <a:gd name="T25" fmla="*/ 54 h 78"/>
                <a:gd name="T26" fmla="*/ 53 w 77"/>
                <a:gd name="T27" fmla="*/ 57 h 78"/>
                <a:gd name="T28" fmla="*/ 50 w 77"/>
                <a:gd name="T29" fmla="*/ 59 h 78"/>
                <a:gd name="T30" fmla="*/ 44 w 77"/>
                <a:gd name="T31" fmla="*/ 61 h 78"/>
                <a:gd name="T32" fmla="*/ 42 w 77"/>
                <a:gd name="T33" fmla="*/ 62 h 78"/>
                <a:gd name="T34" fmla="*/ 40 w 77"/>
                <a:gd name="T35" fmla="*/ 62 h 78"/>
                <a:gd name="T36" fmla="*/ 37 w 77"/>
                <a:gd name="T37" fmla="*/ 62 h 78"/>
                <a:gd name="T38" fmla="*/ 35 w 77"/>
                <a:gd name="T39" fmla="*/ 62 h 78"/>
                <a:gd name="T40" fmla="*/ 33 w 77"/>
                <a:gd name="T41" fmla="*/ 61 h 78"/>
                <a:gd name="T42" fmla="*/ 27 w 77"/>
                <a:gd name="T43" fmla="*/ 59 h 78"/>
                <a:gd name="T44" fmla="*/ 25 w 77"/>
                <a:gd name="T45" fmla="*/ 57 h 78"/>
                <a:gd name="T46" fmla="*/ 21 w 77"/>
                <a:gd name="T47" fmla="*/ 54 h 78"/>
                <a:gd name="T48" fmla="*/ 19 w 77"/>
                <a:gd name="T49" fmla="*/ 51 h 78"/>
                <a:gd name="T50" fmla="*/ 19 w 77"/>
                <a:gd name="T51" fmla="*/ 50 h 78"/>
                <a:gd name="T52" fmla="*/ 16 w 77"/>
                <a:gd name="T53" fmla="*/ 44 h 78"/>
                <a:gd name="T54" fmla="*/ 16 w 77"/>
                <a:gd name="T55" fmla="*/ 41 h 78"/>
                <a:gd name="T56" fmla="*/ 16 w 77"/>
                <a:gd name="T57" fmla="*/ 38 h 78"/>
                <a:gd name="T58" fmla="*/ 16 w 77"/>
                <a:gd name="T59" fmla="*/ 36 h 78"/>
                <a:gd name="T60" fmla="*/ 17 w 77"/>
                <a:gd name="T61" fmla="*/ 34 h 78"/>
                <a:gd name="T62" fmla="*/ 19 w 77"/>
                <a:gd name="T63" fmla="*/ 29 h 78"/>
                <a:gd name="T64" fmla="*/ 19 w 77"/>
                <a:gd name="T65" fmla="*/ 27 h 78"/>
                <a:gd name="T66" fmla="*/ 21 w 77"/>
                <a:gd name="T67" fmla="*/ 24 h 78"/>
                <a:gd name="T68" fmla="*/ 25 w 77"/>
                <a:gd name="T69" fmla="*/ 21 h 78"/>
                <a:gd name="T70" fmla="*/ 27 w 77"/>
                <a:gd name="T71" fmla="*/ 19 h 78"/>
                <a:gd name="T72" fmla="*/ 33 w 77"/>
                <a:gd name="T73" fmla="*/ 17 h 78"/>
                <a:gd name="T74" fmla="*/ 35 w 77"/>
                <a:gd name="T75" fmla="*/ 17 h 78"/>
                <a:gd name="T76" fmla="*/ 37 w 77"/>
                <a:gd name="T77" fmla="*/ 16 h 78"/>
                <a:gd name="T78" fmla="*/ 40 w 77"/>
                <a:gd name="T79" fmla="*/ 16 h 78"/>
                <a:gd name="T80" fmla="*/ 42 w 77"/>
                <a:gd name="T81" fmla="*/ 17 h 78"/>
                <a:gd name="T82" fmla="*/ 44 w 77"/>
                <a:gd name="T83" fmla="*/ 17 h 78"/>
                <a:gd name="T84" fmla="*/ 50 w 77"/>
                <a:gd name="T85" fmla="*/ 19 h 78"/>
                <a:gd name="T86" fmla="*/ 53 w 77"/>
                <a:gd name="T87" fmla="*/ 21 h 78"/>
                <a:gd name="T88" fmla="*/ 56 w 77"/>
                <a:gd name="T89" fmla="*/ 24 h 78"/>
                <a:gd name="T90" fmla="*/ 58 w 77"/>
                <a:gd name="T91" fmla="*/ 27 h 78"/>
                <a:gd name="T92" fmla="*/ 59 w 77"/>
                <a:gd name="T93" fmla="*/ 29 h 78"/>
                <a:gd name="T94" fmla="*/ 61 w 77"/>
                <a:gd name="T95" fmla="*/ 34 h 78"/>
                <a:gd name="T96" fmla="*/ 61 w 77"/>
                <a:gd name="T97" fmla="*/ 36 h 78"/>
                <a:gd name="T98" fmla="*/ 61 w 77"/>
                <a:gd name="T99" fmla="*/ 3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8">
                  <a:moveTo>
                    <a:pt x="77" y="46"/>
                  </a:moveTo>
                  <a:cubicBezTo>
                    <a:pt x="77" y="32"/>
                    <a:pt x="77" y="32"/>
                    <a:pt x="77" y="32"/>
                  </a:cubicBezTo>
                  <a:cubicBezTo>
                    <a:pt x="69" y="32"/>
                    <a:pt x="69" y="32"/>
                    <a:pt x="69" y="32"/>
                  </a:cubicBezTo>
                  <a:cubicBezTo>
                    <a:pt x="69" y="29"/>
                    <a:pt x="67" y="25"/>
                    <a:pt x="65" y="22"/>
                  </a:cubicBezTo>
                  <a:cubicBezTo>
                    <a:pt x="71" y="17"/>
                    <a:pt x="71" y="17"/>
                    <a:pt x="71" y="17"/>
                  </a:cubicBezTo>
                  <a:cubicBezTo>
                    <a:pt x="61" y="7"/>
                    <a:pt x="61" y="7"/>
                    <a:pt x="61" y="7"/>
                  </a:cubicBezTo>
                  <a:cubicBezTo>
                    <a:pt x="56" y="13"/>
                    <a:pt x="56" y="13"/>
                    <a:pt x="56" y="13"/>
                  </a:cubicBezTo>
                  <a:cubicBezTo>
                    <a:pt x="53" y="11"/>
                    <a:pt x="49" y="9"/>
                    <a:pt x="45" y="8"/>
                  </a:cubicBezTo>
                  <a:cubicBezTo>
                    <a:pt x="45" y="0"/>
                    <a:pt x="45" y="0"/>
                    <a:pt x="45" y="0"/>
                  </a:cubicBezTo>
                  <a:cubicBezTo>
                    <a:pt x="32" y="0"/>
                    <a:pt x="32" y="0"/>
                    <a:pt x="32" y="0"/>
                  </a:cubicBezTo>
                  <a:cubicBezTo>
                    <a:pt x="32" y="8"/>
                    <a:pt x="32" y="8"/>
                    <a:pt x="32" y="8"/>
                  </a:cubicBezTo>
                  <a:cubicBezTo>
                    <a:pt x="28" y="9"/>
                    <a:pt x="25" y="11"/>
                    <a:pt x="22" y="13"/>
                  </a:cubicBezTo>
                  <a:cubicBezTo>
                    <a:pt x="16" y="7"/>
                    <a:pt x="16" y="7"/>
                    <a:pt x="16" y="7"/>
                  </a:cubicBezTo>
                  <a:cubicBezTo>
                    <a:pt x="7" y="17"/>
                    <a:pt x="7" y="17"/>
                    <a:pt x="7" y="17"/>
                  </a:cubicBezTo>
                  <a:cubicBezTo>
                    <a:pt x="12" y="22"/>
                    <a:pt x="12" y="22"/>
                    <a:pt x="12" y="22"/>
                  </a:cubicBezTo>
                  <a:cubicBezTo>
                    <a:pt x="10" y="25"/>
                    <a:pt x="9" y="29"/>
                    <a:pt x="8" y="32"/>
                  </a:cubicBezTo>
                  <a:cubicBezTo>
                    <a:pt x="0" y="32"/>
                    <a:pt x="0" y="32"/>
                    <a:pt x="0" y="32"/>
                  </a:cubicBezTo>
                  <a:cubicBezTo>
                    <a:pt x="0" y="46"/>
                    <a:pt x="0" y="46"/>
                    <a:pt x="0" y="46"/>
                  </a:cubicBezTo>
                  <a:cubicBezTo>
                    <a:pt x="8" y="46"/>
                    <a:pt x="8" y="46"/>
                    <a:pt x="8" y="46"/>
                  </a:cubicBezTo>
                  <a:cubicBezTo>
                    <a:pt x="9" y="50"/>
                    <a:pt x="10" y="53"/>
                    <a:pt x="12" y="56"/>
                  </a:cubicBezTo>
                  <a:cubicBezTo>
                    <a:pt x="7" y="62"/>
                    <a:pt x="7" y="62"/>
                    <a:pt x="7" y="62"/>
                  </a:cubicBezTo>
                  <a:cubicBezTo>
                    <a:pt x="16" y="71"/>
                    <a:pt x="16" y="71"/>
                    <a:pt x="16" y="71"/>
                  </a:cubicBezTo>
                  <a:cubicBezTo>
                    <a:pt x="22" y="66"/>
                    <a:pt x="22" y="66"/>
                    <a:pt x="22" y="66"/>
                  </a:cubicBezTo>
                  <a:cubicBezTo>
                    <a:pt x="25" y="68"/>
                    <a:pt x="28" y="69"/>
                    <a:pt x="32" y="70"/>
                  </a:cubicBezTo>
                  <a:cubicBezTo>
                    <a:pt x="32" y="78"/>
                    <a:pt x="32" y="78"/>
                    <a:pt x="32" y="78"/>
                  </a:cubicBezTo>
                  <a:cubicBezTo>
                    <a:pt x="45" y="78"/>
                    <a:pt x="45" y="78"/>
                    <a:pt x="45" y="78"/>
                  </a:cubicBezTo>
                  <a:cubicBezTo>
                    <a:pt x="45" y="70"/>
                    <a:pt x="45" y="70"/>
                    <a:pt x="45" y="70"/>
                  </a:cubicBezTo>
                  <a:cubicBezTo>
                    <a:pt x="49" y="69"/>
                    <a:pt x="53" y="68"/>
                    <a:pt x="56" y="66"/>
                  </a:cubicBezTo>
                  <a:cubicBezTo>
                    <a:pt x="61" y="71"/>
                    <a:pt x="61" y="71"/>
                    <a:pt x="61" y="71"/>
                  </a:cubicBezTo>
                  <a:cubicBezTo>
                    <a:pt x="71" y="62"/>
                    <a:pt x="71" y="62"/>
                    <a:pt x="71" y="62"/>
                  </a:cubicBezTo>
                  <a:cubicBezTo>
                    <a:pt x="65" y="56"/>
                    <a:pt x="65" y="56"/>
                    <a:pt x="65" y="56"/>
                  </a:cubicBezTo>
                  <a:cubicBezTo>
                    <a:pt x="67" y="53"/>
                    <a:pt x="69" y="50"/>
                    <a:pt x="69" y="46"/>
                  </a:cubicBezTo>
                  <a:lnTo>
                    <a:pt x="77" y="46"/>
                  </a:lnTo>
                  <a:close/>
                  <a:moveTo>
                    <a:pt x="61" y="40"/>
                  </a:moveTo>
                  <a:cubicBezTo>
                    <a:pt x="61" y="40"/>
                    <a:pt x="61" y="40"/>
                    <a:pt x="61" y="41"/>
                  </a:cubicBezTo>
                  <a:cubicBezTo>
                    <a:pt x="61" y="41"/>
                    <a:pt x="61" y="41"/>
                    <a:pt x="61" y="41"/>
                  </a:cubicBezTo>
                  <a:cubicBezTo>
                    <a:pt x="61" y="41"/>
                    <a:pt x="61" y="41"/>
                    <a:pt x="61" y="42"/>
                  </a:cubicBezTo>
                  <a:cubicBezTo>
                    <a:pt x="61" y="42"/>
                    <a:pt x="61" y="42"/>
                    <a:pt x="61" y="43"/>
                  </a:cubicBezTo>
                  <a:cubicBezTo>
                    <a:pt x="61" y="43"/>
                    <a:pt x="61" y="43"/>
                    <a:pt x="61" y="43"/>
                  </a:cubicBezTo>
                  <a:cubicBezTo>
                    <a:pt x="61" y="43"/>
                    <a:pt x="61" y="43"/>
                    <a:pt x="61" y="44"/>
                  </a:cubicBezTo>
                  <a:cubicBezTo>
                    <a:pt x="61" y="44"/>
                    <a:pt x="61" y="44"/>
                    <a:pt x="61" y="44"/>
                  </a:cubicBezTo>
                  <a:cubicBezTo>
                    <a:pt x="61" y="44"/>
                    <a:pt x="61" y="44"/>
                    <a:pt x="61" y="45"/>
                  </a:cubicBezTo>
                  <a:cubicBezTo>
                    <a:pt x="61" y="45"/>
                    <a:pt x="61" y="45"/>
                    <a:pt x="61" y="45"/>
                  </a:cubicBezTo>
                  <a:cubicBezTo>
                    <a:pt x="60" y="47"/>
                    <a:pt x="59" y="48"/>
                    <a:pt x="59" y="50"/>
                  </a:cubicBezTo>
                  <a:cubicBezTo>
                    <a:pt x="59" y="50"/>
                    <a:pt x="58" y="50"/>
                    <a:pt x="58" y="50"/>
                  </a:cubicBezTo>
                  <a:cubicBezTo>
                    <a:pt x="58" y="50"/>
                    <a:pt x="58" y="50"/>
                    <a:pt x="58" y="51"/>
                  </a:cubicBezTo>
                  <a:cubicBezTo>
                    <a:pt x="58" y="51"/>
                    <a:pt x="58" y="51"/>
                    <a:pt x="58" y="51"/>
                  </a:cubicBezTo>
                  <a:cubicBezTo>
                    <a:pt x="58" y="51"/>
                    <a:pt x="58" y="51"/>
                    <a:pt x="58" y="51"/>
                  </a:cubicBezTo>
                  <a:cubicBezTo>
                    <a:pt x="57" y="52"/>
                    <a:pt x="57" y="53"/>
                    <a:pt x="56" y="53"/>
                  </a:cubicBezTo>
                  <a:cubicBezTo>
                    <a:pt x="56" y="53"/>
                    <a:pt x="56" y="53"/>
                    <a:pt x="56" y="53"/>
                  </a:cubicBezTo>
                  <a:cubicBezTo>
                    <a:pt x="56" y="54"/>
                    <a:pt x="56" y="54"/>
                    <a:pt x="56" y="54"/>
                  </a:cubicBezTo>
                  <a:cubicBezTo>
                    <a:pt x="56" y="54"/>
                    <a:pt x="56" y="54"/>
                    <a:pt x="56" y="54"/>
                  </a:cubicBezTo>
                  <a:cubicBezTo>
                    <a:pt x="55" y="55"/>
                    <a:pt x="54" y="56"/>
                    <a:pt x="53" y="56"/>
                  </a:cubicBezTo>
                  <a:cubicBezTo>
                    <a:pt x="53" y="56"/>
                    <a:pt x="53" y="56"/>
                    <a:pt x="53" y="56"/>
                  </a:cubicBezTo>
                  <a:cubicBezTo>
                    <a:pt x="53" y="57"/>
                    <a:pt x="53" y="57"/>
                    <a:pt x="53" y="57"/>
                  </a:cubicBezTo>
                  <a:cubicBezTo>
                    <a:pt x="53" y="57"/>
                    <a:pt x="53" y="57"/>
                    <a:pt x="53" y="57"/>
                  </a:cubicBezTo>
                  <a:cubicBezTo>
                    <a:pt x="52" y="57"/>
                    <a:pt x="51" y="58"/>
                    <a:pt x="51" y="58"/>
                  </a:cubicBezTo>
                  <a:cubicBezTo>
                    <a:pt x="51" y="58"/>
                    <a:pt x="51" y="58"/>
                    <a:pt x="51" y="58"/>
                  </a:cubicBezTo>
                  <a:cubicBezTo>
                    <a:pt x="50" y="59"/>
                    <a:pt x="50" y="59"/>
                    <a:pt x="50" y="59"/>
                  </a:cubicBezTo>
                  <a:cubicBezTo>
                    <a:pt x="50" y="59"/>
                    <a:pt x="50" y="59"/>
                    <a:pt x="50" y="59"/>
                  </a:cubicBezTo>
                  <a:cubicBezTo>
                    <a:pt x="50" y="59"/>
                    <a:pt x="49" y="59"/>
                    <a:pt x="49" y="59"/>
                  </a:cubicBezTo>
                  <a:cubicBezTo>
                    <a:pt x="48" y="60"/>
                    <a:pt x="47" y="60"/>
                    <a:pt x="45" y="61"/>
                  </a:cubicBezTo>
                  <a:cubicBezTo>
                    <a:pt x="45" y="61"/>
                    <a:pt x="45" y="61"/>
                    <a:pt x="45" y="61"/>
                  </a:cubicBezTo>
                  <a:cubicBezTo>
                    <a:pt x="45" y="61"/>
                    <a:pt x="45" y="61"/>
                    <a:pt x="44" y="61"/>
                  </a:cubicBezTo>
                  <a:cubicBezTo>
                    <a:pt x="44" y="61"/>
                    <a:pt x="44" y="61"/>
                    <a:pt x="44" y="61"/>
                  </a:cubicBezTo>
                  <a:cubicBezTo>
                    <a:pt x="44" y="61"/>
                    <a:pt x="44" y="61"/>
                    <a:pt x="43" y="61"/>
                  </a:cubicBezTo>
                  <a:cubicBezTo>
                    <a:pt x="43" y="61"/>
                    <a:pt x="43" y="61"/>
                    <a:pt x="43" y="61"/>
                  </a:cubicBezTo>
                  <a:cubicBezTo>
                    <a:pt x="43" y="61"/>
                    <a:pt x="42" y="62"/>
                    <a:pt x="42" y="62"/>
                  </a:cubicBezTo>
                  <a:cubicBezTo>
                    <a:pt x="42" y="62"/>
                    <a:pt x="42" y="62"/>
                    <a:pt x="42" y="62"/>
                  </a:cubicBezTo>
                  <a:cubicBezTo>
                    <a:pt x="42" y="62"/>
                    <a:pt x="41" y="62"/>
                    <a:pt x="41" y="62"/>
                  </a:cubicBezTo>
                  <a:cubicBezTo>
                    <a:pt x="41" y="62"/>
                    <a:pt x="41" y="62"/>
                    <a:pt x="41" y="62"/>
                  </a:cubicBezTo>
                  <a:cubicBezTo>
                    <a:pt x="40" y="62"/>
                    <a:pt x="40" y="62"/>
                    <a:pt x="40" y="62"/>
                  </a:cubicBezTo>
                  <a:cubicBezTo>
                    <a:pt x="40" y="62"/>
                    <a:pt x="40" y="62"/>
                    <a:pt x="40" y="62"/>
                  </a:cubicBezTo>
                  <a:cubicBezTo>
                    <a:pt x="39" y="62"/>
                    <a:pt x="39" y="62"/>
                    <a:pt x="39" y="62"/>
                  </a:cubicBezTo>
                  <a:cubicBezTo>
                    <a:pt x="38" y="62"/>
                    <a:pt x="38" y="62"/>
                    <a:pt x="38" y="62"/>
                  </a:cubicBezTo>
                  <a:cubicBezTo>
                    <a:pt x="37" y="62"/>
                    <a:pt x="37" y="62"/>
                    <a:pt x="37" y="62"/>
                  </a:cubicBezTo>
                  <a:cubicBezTo>
                    <a:pt x="37" y="62"/>
                    <a:pt x="37" y="62"/>
                    <a:pt x="37" y="62"/>
                  </a:cubicBezTo>
                  <a:cubicBezTo>
                    <a:pt x="36" y="62"/>
                    <a:pt x="36" y="62"/>
                    <a:pt x="36" y="62"/>
                  </a:cubicBezTo>
                  <a:cubicBezTo>
                    <a:pt x="36" y="62"/>
                    <a:pt x="36" y="62"/>
                    <a:pt x="35" y="62"/>
                  </a:cubicBezTo>
                  <a:cubicBezTo>
                    <a:pt x="35" y="62"/>
                    <a:pt x="35" y="62"/>
                    <a:pt x="35" y="62"/>
                  </a:cubicBezTo>
                  <a:cubicBezTo>
                    <a:pt x="35" y="62"/>
                    <a:pt x="34" y="61"/>
                    <a:pt x="34" y="61"/>
                  </a:cubicBezTo>
                  <a:cubicBezTo>
                    <a:pt x="34" y="61"/>
                    <a:pt x="34" y="61"/>
                    <a:pt x="34" y="61"/>
                  </a:cubicBezTo>
                  <a:cubicBezTo>
                    <a:pt x="34" y="61"/>
                    <a:pt x="33" y="61"/>
                    <a:pt x="33" y="61"/>
                  </a:cubicBezTo>
                  <a:cubicBezTo>
                    <a:pt x="33" y="61"/>
                    <a:pt x="33" y="61"/>
                    <a:pt x="33" y="61"/>
                  </a:cubicBezTo>
                  <a:cubicBezTo>
                    <a:pt x="33" y="61"/>
                    <a:pt x="32" y="61"/>
                    <a:pt x="32" y="61"/>
                  </a:cubicBezTo>
                  <a:cubicBezTo>
                    <a:pt x="32" y="61"/>
                    <a:pt x="32" y="61"/>
                    <a:pt x="32" y="61"/>
                  </a:cubicBezTo>
                  <a:cubicBezTo>
                    <a:pt x="31" y="60"/>
                    <a:pt x="29" y="60"/>
                    <a:pt x="28" y="59"/>
                  </a:cubicBezTo>
                  <a:cubicBezTo>
                    <a:pt x="28" y="59"/>
                    <a:pt x="28" y="59"/>
                    <a:pt x="27" y="59"/>
                  </a:cubicBezTo>
                  <a:cubicBezTo>
                    <a:pt x="27" y="59"/>
                    <a:pt x="27" y="59"/>
                    <a:pt x="27" y="59"/>
                  </a:cubicBezTo>
                  <a:cubicBezTo>
                    <a:pt x="27" y="59"/>
                    <a:pt x="27" y="59"/>
                    <a:pt x="27" y="58"/>
                  </a:cubicBezTo>
                  <a:cubicBezTo>
                    <a:pt x="27" y="58"/>
                    <a:pt x="27" y="58"/>
                    <a:pt x="27" y="58"/>
                  </a:cubicBezTo>
                  <a:cubicBezTo>
                    <a:pt x="26" y="58"/>
                    <a:pt x="25" y="57"/>
                    <a:pt x="25" y="57"/>
                  </a:cubicBezTo>
                  <a:cubicBezTo>
                    <a:pt x="25" y="57"/>
                    <a:pt x="24" y="57"/>
                    <a:pt x="24" y="57"/>
                  </a:cubicBezTo>
                  <a:cubicBezTo>
                    <a:pt x="24" y="57"/>
                    <a:pt x="24" y="57"/>
                    <a:pt x="24" y="56"/>
                  </a:cubicBezTo>
                  <a:cubicBezTo>
                    <a:pt x="24" y="56"/>
                    <a:pt x="24" y="56"/>
                    <a:pt x="24" y="56"/>
                  </a:cubicBezTo>
                  <a:cubicBezTo>
                    <a:pt x="23" y="56"/>
                    <a:pt x="22" y="55"/>
                    <a:pt x="21" y="54"/>
                  </a:cubicBezTo>
                  <a:cubicBezTo>
                    <a:pt x="21" y="54"/>
                    <a:pt x="21" y="54"/>
                    <a:pt x="21" y="54"/>
                  </a:cubicBezTo>
                  <a:cubicBezTo>
                    <a:pt x="21" y="54"/>
                    <a:pt x="21" y="54"/>
                    <a:pt x="21" y="53"/>
                  </a:cubicBezTo>
                  <a:cubicBezTo>
                    <a:pt x="21" y="53"/>
                    <a:pt x="21" y="53"/>
                    <a:pt x="21" y="53"/>
                  </a:cubicBezTo>
                  <a:cubicBezTo>
                    <a:pt x="20" y="53"/>
                    <a:pt x="20" y="52"/>
                    <a:pt x="19" y="51"/>
                  </a:cubicBezTo>
                  <a:cubicBezTo>
                    <a:pt x="19" y="51"/>
                    <a:pt x="19" y="51"/>
                    <a:pt x="19" y="51"/>
                  </a:cubicBezTo>
                  <a:cubicBezTo>
                    <a:pt x="19" y="51"/>
                    <a:pt x="19" y="51"/>
                    <a:pt x="19" y="51"/>
                  </a:cubicBezTo>
                  <a:cubicBezTo>
                    <a:pt x="19" y="50"/>
                    <a:pt x="19" y="50"/>
                    <a:pt x="19" y="50"/>
                  </a:cubicBezTo>
                  <a:cubicBezTo>
                    <a:pt x="19" y="50"/>
                    <a:pt x="19" y="50"/>
                    <a:pt x="19" y="50"/>
                  </a:cubicBezTo>
                  <a:cubicBezTo>
                    <a:pt x="18" y="48"/>
                    <a:pt x="17" y="47"/>
                    <a:pt x="17" y="45"/>
                  </a:cubicBezTo>
                  <a:cubicBezTo>
                    <a:pt x="17" y="45"/>
                    <a:pt x="17" y="45"/>
                    <a:pt x="17" y="45"/>
                  </a:cubicBezTo>
                  <a:cubicBezTo>
                    <a:pt x="17" y="44"/>
                    <a:pt x="16" y="44"/>
                    <a:pt x="16" y="44"/>
                  </a:cubicBezTo>
                  <a:cubicBezTo>
                    <a:pt x="16" y="44"/>
                    <a:pt x="16" y="44"/>
                    <a:pt x="16" y="44"/>
                  </a:cubicBezTo>
                  <a:cubicBezTo>
                    <a:pt x="16" y="43"/>
                    <a:pt x="16" y="43"/>
                    <a:pt x="16" y="43"/>
                  </a:cubicBezTo>
                  <a:cubicBezTo>
                    <a:pt x="16" y="43"/>
                    <a:pt x="16" y="43"/>
                    <a:pt x="16" y="43"/>
                  </a:cubicBezTo>
                  <a:cubicBezTo>
                    <a:pt x="16" y="42"/>
                    <a:pt x="16" y="42"/>
                    <a:pt x="16" y="42"/>
                  </a:cubicBezTo>
                  <a:cubicBezTo>
                    <a:pt x="16" y="41"/>
                    <a:pt x="16" y="41"/>
                    <a:pt x="16" y="41"/>
                  </a:cubicBezTo>
                  <a:cubicBezTo>
                    <a:pt x="16" y="41"/>
                    <a:pt x="16" y="41"/>
                    <a:pt x="16" y="41"/>
                  </a:cubicBezTo>
                  <a:cubicBezTo>
                    <a:pt x="16" y="40"/>
                    <a:pt x="16" y="40"/>
                    <a:pt x="16" y="40"/>
                  </a:cubicBezTo>
                  <a:cubicBezTo>
                    <a:pt x="16" y="40"/>
                    <a:pt x="16" y="39"/>
                    <a:pt x="16" y="39"/>
                  </a:cubicBezTo>
                  <a:cubicBezTo>
                    <a:pt x="16" y="39"/>
                    <a:pt x="16" y="38"/>
                    <a:pt x="16" y="38"/>
                  </a:cubicBezTo>
                  <a:cubicBezTo>
                    <a:pt x="16" y="38"/>
                    <a:pt x="16" y="38"/>
                    <a:pt x="16" y="38"/>
                  </a:cubicBezTo>
                  <a:cubicBezTo>
                    <a:pt x="16" y="38"/>
                    <a:pt x="16" y="37"/>
                    <a:pt x="16" y="37"/>
                  </a:cubicBezTo>
                  <a:cubicBezTo>
                    <a:pt x="16" y="37"/>
                    <a:pt x="16" y="37"/>
                    <a:pt x="16" y="37"/>
                  </a:cubicBezTo>
                  <a:cubicBezTo>
                    <a:pt x="16" y="36"/>
                    <a:pt x="16" y="36"/>
                    <a:pt x="16" y="36"/>
                  </a:cubicBezTo>
                  <a:cubicBezTo>
                    <a:pt x="16" y="36"/>
                    <a:pt x="16" y="36"/>
                    <a:pt x="16" y="36"/>
                  </a:cubicBezTo>
                  <a:cubicBezTo>
                    <a:pt x="16" y="35"/>
                    <a:pt x="16" y="35"/>
                    <a:pt x="16" y="35"/>
                  </a:cubicBezTo>
                  <a:cubicBezTo>
                    <a:pt x="16" y="35"/>
                    <a:pt x="16" y="34"/>
                    <a:pt x="16" y="34"/>
                  </a:cubicBezTo>
                  <a:cubicBezTo>
                    <a:pt x="16" y="34"/>
                    <a:pt x="17" y="34"/>
                    <a:pt x="17" y="34"/>
                  </a:cubicBezTo>
                  <a:cubicBezTo>
                    <a:pt x="17" y="34"/>
                    <a:pt x="17" y="33"/>
                    <a:pt x="17" y="33"/>
                  </a:cubicBezTo>
                  <a:cubicBezTo>
                    <a:pt x="17" y="33"/>
                    <a:pt x="17" y="33"/>
                    <a:pt x="17" y="32"/>
                  </a:cubicBezTo>
                  <a:cubicBezTo>
                    <a:pt x="17" y="32"/>
                    <a:pt x="17" y="32"/>
                    <a:pt x="17" y="32"/>
                  </a:cubicBezTo>
                  <a:cubicBezTo>
                    <a:pt x="17" y="31"/>
                    <a:pt x="18" y="30"/>
                    <a:pt x="19" y="29"/>
                  </a:cubicBezTo>
                  <a:cubicBezTo>
                    <a:pt x="19" y="28"/>
                    <a:pt x="19" y="28"/>
                    <a:pt x="19" y="28"/>
                  </a:cubicBezTo>
                  <a:cubicBezTo>
                    <a:pt x="19" y="28"/>
                    <a:pt x="19" y="28"/>
                    <a:pt x="19" y="28"/>
                  </a:cubicBezTo>
                  <a:cubicBezTo>
                    <a:pt x="19" y="28"/>
                    <a:pt x="19" y="27"/>
                    <a:pt x="19" y="27"/>
                  </a:cubicBezTo>
                  <a:cubicBezTo>
                    <a:pt x="19" y="27"/>
                    <a:pt x="19" y="27"/>
                    <a:pt x="19" y="27"/>
                  </a:cubicBezTo>
                  <a:cubicBezTo>
                    <a:pt x="20" y="26"/>
                    <a:pt x="20" y="26"/>
                    <a:pt x="21" y="25"/>
                  </a:cubicBezTo>
                  <a:cubicBezTo>
                    <a:pt x="21" y="25"/>
                    <a:pt x="21" y="25"/>
                    <a:pt x="21" y="25"/>
                  </a:cubicBezTo>
                  <a:cubicBezTo>
                    <a:pt x="21" y="25"/>
                    <a:pt x="21" y="25"/>
                    <a:pt x="21" y="24"/>
                  </a:cubicBezTo>
                  <a:cubicBezTo>
                    <a:pt x="21" y="24"/>
                    <a:pt x="21" y="24"/>
                    <a:pt x="21" y="24"/>
                  </a:cubicBezTo>
                  <a:cubicBezTo>
                    <a:pt x="22" y="23"/>
                    <a:pt x="23" y="23"/>
                    <a:pt x="24" y="22"/>
                  </a:cubicBezTo>
                  <a:cubicBezTo>
                    <a:pt x="24" y="22"/>
                    <a:pt x="24" y="22"/>
                    <a:pt x="24" y="22"/>
                  </a:cubicBezTo>
                  <a:cubicBezTo>
                    <a:pt x="24" y="22"/>
                    <a:pt x="24" y="22"/>
                    <a:pt x="24" y="21"/>
                  </a:cubicBezTo>
                  <a:cubicBezTo>
                    <a:pt x="24" y="21"/>
                    <a:pt x="25" y="21"/>
                    <a:pt x="25" y="21"/>
                  </a:cubicBezTo>
                  <a:cubicBezTo>
                    <a:pt x="25" y="21"/>
                    <a:pt x="26" y="20"/>
                    <a:pt x="27" y="20"/>
                  </a:cubicBezTo>
                  <a:cubicBezTo>
                    <a:pt x="27" y="20"/>
                    <a:pt x="27" y="20"/>
                    <a:pt x="27" y="20"/>
                  </a:cubicBezTo>
                  <a:cubicBezTo>
                    <a:pt x="27" y="20"/>
                    <a:pt x="27" y="20"/>
                    <a:pt x="27" y="20"/>
                  </a:cubicBezTo>
                  <a:cubicBezTo>
                    <a:pt x="27" y="19"/>
                    <a:pt x="27" y="19"/>
                    <a:pt x="27" y="19"/>
                  </a:cubicBezTo>
                  <a:cubicBezTo>
                    <a:pt x="28" y="19"/>
                    <a:pt x="28" y="19"/>
                    <a:pt x="28" y="19"/>
                  </a:cubicBezTo>
                  <a:cubicBezTo>
                    <a:pt x="29" y="18"/>
                    <a:pt x="31" y="18"/>
                    <a:pt x="32" y="17"/>
                  </a:cubicBezTo>
                  <a:cubicBezTo>
                    <a:pt x="32" y="17"/>
                    <a:pt x="32" y="17"/>
                    <a:pt x="32" y="17"/>
                  </a:cubicBezTo>
                  <a:cubicBezTo>
                    <a:pt x="32" y="17"/>
                    <a:pt x="33" y="17"/>
                    <a:pt x="33" y="17"/>
                  </a:cubicBezTo>
                  <a:cubicBezTo>
                    <a:pt x="33" y="17"/>
                    <a:pt x="33" y="17"/>
                    <a:pt x="33" y="17"/>
                  </a:cubicBezTo>
                  <a:cubicBezTo>
                    <a:pt x="33" y="17"/>
                    <a:pt x="34" y="17"/>
                    <a:pt x="34" y="17"/>
                  </a:cubicBezTo>
                  <a:cubicBezTo>
                    <a:pt x="34" y="17"/>
                    <a:pt x="34" y="17"/>
                    <a:pt x="34" y="17"/>
                  </a:cubicBezTo>
                  <a:cubicBezTo>
                    <a:pt x="34" y="17"/>
                    <a:pt x="35" y="17"/>
                    <a:pt x="35" y="17"/>
                  </a:cubicBezTo>
                  <a:cubicBezTo>
                    <a:pt x="35" y="17"/>
                    <a:pt x="35" y="17"/>
                    <a:pt x="35" y="17"/>
                  </a:cubicBezTo>
                  <a:cubicBezTo>
                    <a:pt x="36" y="17"/>
                    <a:pt x="36" y="17"/>
                    <a:pt x="36" y="17"/>
                  </a:cubicBezTo>
                  <a:cubicBezTo>
                    <a:pt x="36" y="17"/>
                    <a:pt x="36" y="17"/>
                    <a:pt x="37" y="17"/>
                  </a:cubicBezTo>
                  <a:cubicBezTo>
                    <a:pt x="37" y="17"/>
                    <a:pt x="37" y="16"/>
                    <a:pt x="37" y="16"/>
                  </a:cubicBezTo>
                  <a:cubicBezTo>
                    <a:pt x="37" y="16"/>
                    <a:pt x="37" y="16"/>
                    <a:pt x="38" y="16"/>
                  </a:cubicBezTo>
                  <a:cubicBezTo>
                    <a:pt x="38" y="16"/>
                    <a:pt x="38" y="16"/>
                    <a:pt x="39" y="16"/>
                  </a:cubicBezTo>
                  <a:cubicBezTo>
                    <a:pt x="39" y="16"/>
                    <a:pt x="39" y="16"/>
                    <a:pt x="40" y="16"/>
                  </a:cubicBezTo>
                  <a:cubicBezTo>
                    <a:pt x="40" y="16"/>
                    <a:pt x="40" y="16"/>
                    <a:pt x="40" y="16"/>
                  </a:cubicBezTo>
                  <a:cubicBezTo>
                    <a:pt x="40" y="16"/>
                    <a:pt x="40" y="17"/>
                    <a:pt x="41" y="17"/>
                  </a:cubicBezTo>
                  <a:cubicBezTo>
                    <a:pt x="41" y="17"/>
                    <a:pt x="41" y="17"/>
                    <a:pt x="41" y="17"/>
                  </a:cubicBezTo>
                  <a:cubicBezTo>
                    <a:pt x="41" y="17"/>
                    <a:pt x="42" y="17"/>
                    <a:pt x="42" y="17"/>
                  </a:cubicBezTo>
                  <a:cubicBezTo>
                    <a:pt x="42" y="17"/>
                    <a:pt x="42" y="17"/>
                    <a:pt x="42" y="17"/>
                  </a:cubicBezTo>
                  <a:cubicBezTo>
                    <a:pt x="42" y="17"/>
                    <a:pt x="43" y="17"/>
                    <a:pt x="43" y="17"/>
                  </a:cubicBezTo>
                  <a:cubicBezTo>
                    <a:pt x="43" y="17"/>
                    <a:pt x="43" y="17"/>
                    <a:pt x="43" y="17"/>
                  </a:cubicBezTo>
                  <a:cubicBezTo>
                    <a:pt x="44" y="17"/>
                    <a:pt x="44" y="17"/>
                    <a:pt x="44" y="17"/>
                  </a:cubicBezTo>
                  <a:cubicBezTo>
                    <a:pt x="44" y="17"/>
                    <a:pt x="44" y="17"/>
                    <a:pt x="44" y="17"/>
                  </a:cubicBezTo>
                  <a:cubicBezTo>
                    <a:pt x="45" y="17"/>
                    <a:pt x="45" y="17"/>
                    <a:pt x="45" y="17"/>
                  </a:cubicBezTo>
                  <a:cubicBezTo>
                    <a:pt x="45" y="17"/>
                    <a:pt x="45" y="17"/>
                    <a:pt x="45" y="17"/>
                  </a:cubicBezTo>
                  <a:cubicBezTo>
                    <a:pt x="47" y="18"/>
                    <a:pt x="48" y="18"/>
                    <a:pt x="49" y="19"/>
                  </a:cubicBezTo>
                  <a:cubicBezTo>
                    <a:pt x="49" y="19"/>
                    <a:pt x="50" y="19"/>
                    <a:pt x="50" y="19"/>
                  </a:cubicBezTo>
                  <a:cubicBezTo>
                    <a:pt x="50" y="19"/>
                    <a:pt x="50" y="19"/>
                    <a:pt x="50" y="20"/>
                  </a:cubicBezTo>
                  <a:cubicBezTo>
                    <a:pt x="50" y="20"/>
                    <a:pt x="50" y="20"/>
                    <a:pt x="51" y="20"/>
                  </a:cubicBezTo>
                  <a:cubicBezTo>
                    <a:pt x="51" y="20"/>
                    <a:pt x="51" y="20"/>
                    <a:pt x="51" y="20"/>
                  </a:cubicBezTo>
                  <a:cubicBezTo>
                    <a:pt x="51" y="20"/>
                    <a:pt x="52" y="21"/>
                    <a:pt x="53" y="21"/>
                  </a:cubicBezTo>
                  <a:cubicBezTo>
                    <a:pt x="53" y="21"/>
                    <a:pt x="53" y="21"/>
                    <a:pt x="53" y="21"/>
                  </a:cubicBezTo>
                  <a:cubicBezTo>
                    <a:pt x="53" y="22"/>
                    <a:pt x="53" y="22"/>
                    <a:pt x="53" y="22"/>
                  </a:cubicBezTo>
                  <a:cubicBezTo>
                    <a:pt x="53" y="22"/>
                    <a:pt x="53" y="22"/>
                    <a:pt x="53" y="22"/>
                  </a:cubicBezTo>
                  <a:cubicBezTo>
                    <a:pt x="54" y="23"/>
                    <a:pt x="55" y="23"/>
                    <a:pt x="56" y="24"/>
                  </a:cubicBezTo>
                  <a:cubicBezTo>
                    <a:pt x="56" y="24"/>
                    <a:pt x="56" y="24"/>
                    <a:pt x="56" y="24"/>
                  </a:cubicBezTo>
                  <a:cubicBezTo>
                    <a:pt x="56" y="25"/>
                    <a:pt x="56" y="25"/>
                    <a:pt x="56" y="25"/>
                  </a:cubicBezTo>
                  <a:cubicBezTo>
                    <a:pt x="56" y="25"/>
                    <a:pt x="56" y="25"/>
                    <a:pt x="56" y="25"/>
                  </a:cubicBezTo>
                  <a:cubicBezTo>
                    <a:pt x="57" y="26"/>
                    <a:pt x="57" y="26"/>
                    <a:pt x="58" y="27"/>
                  </a:cubicBezTo>
                  <a:cubicBezTo>
                    <a:pt x="58" y="27"/>
                    <a:pt x="58" y="27"/>
                    <a:pt x="58" y="27"/>
                  </a:cubicBezTo>
                  <a:cubicBezTo>
                    <a:pt x="58" y="27"/>
                    <a:pt x="58" y="28"/>
                    <a:pt x="58" y="28"/>
                  </a:cubicBezTo>
                  <a:cubicBezTo>
                    <a:pt x="58" y="28"/>
                    <a:pt x="58" y="28"/>
                    <a:pt x="58" y="28"/>
                  </a:cubicBezTo>
                  <a:cubicBezTo>
                    <a:pt x="58" y="28"/>
                    <a:pt x="59" y="28"/>
                    <a:pt x="59" y="29"/>
                  </a:cubicBezTo>
                  <a:cubicBezTo>
                    <a:pt x="59" y="30"/>
                    <a:pt x="60" y="31"/>
                    <a:pt x="60" y="32"/>
                  </a:cubicBezTo>
                  <a:cubicBezTo>
                    <a:pt x="60" y="32"/>
                    <a:pt x="60" y="32"/>
                    <a:pt x="60" y="32"/>
                  </a:cubicBezTo>
                  <a:cubicBezTo>
                    <a:pt x="60" y="33"/>
                    <a:pt x="60" y="33"/>
                    <a:pt x="61" y="33"/>
                  </a:cubicBezTo>
                  <a:cubicBezTo>
                    <a:pt x="61" y="33"/>
                    <a:pt x="61" y="34"/>
                    <a:pt x="61" y="34"/>
                  </a:cubicBezTo>
                  <a:cubicBezTo>
                    <a:pt x="61" y="34"/>
                    <a:pt x="61" y="34"/>
                    <a:pt x="61" y="34"/>
                  </a:cubicBezTo>
                  <a:cubicBezTo>
                    <a:pt x="61" y="34"/>
                    <a:pt x="61" y="35"/>
                    <a:pt x="61" y="35"/>
                  </a:cubicBezTo>
                  <a:cubicBezTo>
                    <a:pt x="61" y="35"/>
                    <a:pt x="61" y="35"/>
                    <a:pt x="61" y="36"/>
                  </a:cubicBezTo>
                  <a:cubicBezTo>
                    <a:pt x="61" y="36"/>
                    <a:pt x="61" y="36"/>
                    <a:pt x="61" y="36"/>
                  </a:cubicBezTo>
                  <a:cubicBezTo>
                    <a:pt x="61" y="36"/>
                    <a:pt x="61" y="36"/>
                    <a:pt x="61" y="37"/>
                  </a:cubicBezTo>
                  <a:cubicBezTo>
                    <a:pt x="61" y="37"/>
                    <a:pt x="61" y="37"/>
                    <a:pt x="61" y="37"/>
                  </a:cubicBezTo>
                  <a:cubicBezTo>
                    <a:pt x="61" y="37"/>
                    <a:pt x="61" y="38"/>
                    <a:pt x="61" y="38"/>
                  </a:cubicBezTo>
                  <a:cubicBezTo>
                    <a:pt x="61" y="38"/>
                    <a:pt x="61" y="38"/>
                    <a:pt x="61" y="38"/>
                  </a:cubicBezTo>
                  <a:cubicBezTo>
                    <a:pt x="61" y="38"/>
                    <a:pt x="61" y="39"/>
                    <a:pt x="61" y="39"/>
                  </a:cubicBezTo>
                  <a:cubicBezTo>
                    <a:pt x="61" y="39"/>
                    <a:pt x="61" y="40"/>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7" name="Freeform 94"/>
            <p:cNvSpPr>
              <a:spLocks noEditPoints="1"/>
            </p:cNvSpPr>
            <p:nvPr/>
          </p:nvSpPr>
          <p:spPr bwMode="auto">
            <a:xfrm>
              <a:off x="3122614" y="1163639"/>
              <a:ext cx="93663" cy="93663"/>
            </a:xfrm>
            <a:custGeom>
              <a:avLst/>
              <a:gdLst>
                <a:gd name="T0" fmla="*/ 65 w 77"/>
                <a:gd name="T1" fmla="*/ 21 h 77"/>
                <a:gd name="T2" fmla="*/ 46 w 77"/>
                <a:gd name="T3" fmla="*/ 7 h 77"/>
                <a:gd name="T4" fmla="*/ 22 w 77"/>
                <a:gd name="T5" fmla="*/ 12 h 77"/>
                <a:gd name="T6" fmla="*/ 8 w 77"/>
                <a:gd name="T7" fmla="*/ 32 h 77"/>
                <a:gd name="T8" fmla="*/ 12 w 77"/>
                <a:gd name="T9" fmla="*/ 55 h 77"/>
                <a:gd name="T10" fmla="*/ 32 w 77"/>
                <a:gd name="T11" fmla="*/ 69 h 77"/>
                <a:gd name="T12" fmla="*/ 56 w 77"/>
                <a:gd name="T13" fmla="*/ 65 h 77"/>
                <a:gd name="T14" fmla="*/ 70 w 77"/>
                <a:gd name="T15" fmla="*/ 45 h 77"/>
                <a:gd name="T16" fmla="*/ 61 w 77"/>
                <a:gd name="T17" fmla="*/ 40 h 77"/>
                <a:gd name="T18" fmla="*/ 61 w 77"/>
                <a:gd name="T19" fmla="*/ 43 h 77"/>
                <a:gd name="T20" fmla="*/ 59 w 77"/>
                <a:gd name="T21" fmla="*/ 49 h 77"/>
                <a:gd name="T22" fmla="*/ 58 w 77"/>
                <a:gd name="T23" fmla="*/ 50 h 77"/>
                <a:gd name="T24" fmla="*/ 56 w 77"/>
                <a:gd name="T25" fmla="*/ 53 h 77"/>
                <a:gd name="T26" fmla="*/ 53 w 77"/>
                <a:gd name="T27" fmla="*/ 56 h 77"/>
                <a:gd name="T28" fmla="*/ 50 w 77"/>
                <a:gd name="T29" fmla="*/ 58 h 77"/>
                <a:gd name="T30" fmla="*/ 45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8 w 77"/>
                <a:gd name="T43" fmla="*/ 58 h 77"/>
                <a:gd name="T44" fmla="*/ 25 w 77"/>
                <a:gd name="T45" fmla="*/ 56 h 77"/>
                <a:gd name="T46" fmla="*/ 22 w 77"/>
                <a:gd name="T47" fmla="*/ 53 h 77"/>
                <a:gd name="T48" fmla="*/ 20 w 77"/>
                <a:gd name="T49" fmla="*/ 50 h 77"/>
                <a:gd name="T50" fmla="*/ 19 w 77"/>
                <a:gd name="T51" fmla="*/ 49 h 77"/>
                <a:gd name="T52" fmla="*/ 17 w 77"/>
                <a:gd name="T53" fmla="*/ 43 h 77"/>
                <a:gd name="T54" fmla="*/ 16 w 77"/>
                <a:gd name="T55" fmla="*/ 40 h 77"/>
                <a:gd name="T56" fmla="*/ 16 w 77"/>
                <a:gd name="T57" fmla="*/ 37 h 77"/>
                <a:gd name="T58" fmla="*/ 16 w 77"/>
                <a:gd name="T59" fmla="*/ 35 h 77"/>
                <a:gd name="T60" fmla="*/ 17 w 77"/>
                <a:gd name="T61" fmla="*/ 33 h 77"/>
                <a:gd name="T62" fmla="*/ 19 w 77"/>
                <a:gd name="T63" fmla="*/ 28 h 77"/>
                <a:gd name="T64" fmla="*/ 20 w 77"/>
                <a:gd name="T65" fmla="*/ 26 h 77"/>
                <a:gd name="T66" fmla="*/ 22 w 77"/>
                <a:gd name="T67" fmla="*/ 23 h 77"/>
                <a:gd name="T68" fmla="*/ 25 w 77"/>
                <a:gd name="T69" fmla="*/ 21 h 77"/>
                <a:gd name="T70" fmla="*/ 28 w 77"/>
                <a:gd name="T71" fmla="*/ 19 h 77"/>
                <a:gd name="T72" fmla="*/ 33 w 77"/>
                <a:gd name="T73" fmla="*/ 16 h 77"/>
                <a:gd name="T74" fmla="*/ 35 w 77"/>
                <a:gd name="T75" fmla="*/ 16 h 77"/>
                <a:gd name="T76" fmla="*/ 37 w 77"/>
                <a:gd name="T77" fmla="*/ 16 h 77"/>
                <a:gd name="T78" fmla="*/ 40 w 77"/>
                <a:gd name="T79" fmla="*/ 16 h 77"/>
                <a:gd name="T80" fmla="*/ 42 w 77"/>
                <a:gd name="T81" fmla="*/ 16 h 77"/>
                <a:gd name="T82" fmla="*/ 45 w 77"/>
                <a:gd name="T83" fmla="*/ 16 h 77"/>
                <a:gd name="T84" fmla="*/ 50 w 77"/>
                <a:gd name="T85" fmla="*/ 19 h 77"/>
                <a:gd name="T86" fmla="*/ 53 w 77"/>
                <a:gd name="T87" fmla="*/ 21 h 77"/>
                <a:gd name="T88" fmla="*/ 56 w 77"/>
                <a:gd name="T89" fmla="*/ 23 h 77"/>
                <a:gd name="T90" fmla="*/ 58 w 77"/>
                <a:gd name="T91" fmla="*/ 26 h 77"/>
                <a:gd name="T92" fmla="*/ 59 w 77"/>
                <a:gd name="T93" fmla="*/ 28 h 77"/>
                <a:gd name="T94" fmla="*/ 61 w 77"/>
                <a:gd name="T95" fmla="*/ 33 h 77"/>
                <a:gd name="T96" fmla="*/ 61 w 77"/>
                <a:gd name="T97" fmla="*/ 35 h 77"/>
                <a:gd name="T98" fmla="*/ 62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70" y="32"/>
                    <a:pt x="70" y="32"/>
                    <a:pt x="70" y="32"/>
                  </a:cubicBezTo>
                  <a:cubicBezTo>
                    <a:pt x="69" y="28"/>
                    <a:pt x="67" y="24"/>
                    <a:pt x="65" y="21"/>
                  </a:cubicBezTo>
                  <a:cubicBezTo>
                    <a:pt x="71" y="16"/>
                    <a:pt x="71" y="16"/>
                    <a:pt x="71" y="16"/>
                  </a:cubicBezTo>
                  <a:cubicBezTo>
                    <a:pt x="61" y="6"/>
                    <a:pt x="61" y="6"/>
                    <a:pt x="61" y="6"/>
                  </a:cubicBezTo>
                  <a:cubicBezTo>
                    <a:pt x="56" y="12"/>
                    <a:pt x="56" y="12"/>
                    <a:pt x="56" y="12"/>
                  </a:cubicBezTo>
                  <a:cubicBezTo>
                    <a:pt x="53" y="10"/>
                    <a:pt x="49" y="8"/>
                    <a:pt x="46" y="7"/>
                  </a:cubicBezTo>
                  <a:cubicBezTo>
                    <a:pt x="46" y="0"/>
                    <a:pt x="46" y="0"/>
                    <a:pt x="46" y="0"/>
                  </a:cubicBezTo>
                  <a:cubicBezTo>
                    <a:pt x="32" y="0"/>
                    <a:pt x="32" y="0"/>
                    <a:pt x="32" y="0"/>
                  </a:cubicBezTo>
                  <a:cubicBezTo>
                    <a:pt x="32" y="7"/>
                    <a:pt x="32" y="7"/>
                    <a:pt x="32" y="7"/>
                  </a:cubicBezTo>
                  <a:cubicBezTo>
                    <a:pt x="28" y="8"/>
                    <a:pt x="25" y="10"/>
                    <a:pt x="22" y="12"/>
                  </a:cubicBezTo>
                  <a:cubicBezTo>
                    <a:pt x="16" y="6"/>
                    <a:pt x="16" y="6"/>
                    <a:pt x="16" y="6"/>
                  </a:cubicBezTo>
                  <a:cubicBezTo>
                    <a:pt x="7" y="16"/>
                    <a:pt x="7" y="16"/>
                    <a:pt x="7" y="16"/>
                  </a:cubicBezTo>
                  <a:cubicBezTo>
                    <a:pt x="12" y="21"/>
                    <a:pt x="12" y="21"/>
                    <a:pt x="12" y="21"/>
                  </a:cubicBezTo>
                  <a:cubicBezTo>
                    <a:pt x="10" y="24"/>
                    <a:pt x="9" y="28"/>
                    <a:pt x="8" y="32"/>
                  </a:cubicBezTo>
                  <a:cubicBezTo>
                    <a:pt x="0" y="32"/>
                    <a:pt x="0" y="32"/>
                    <a:pt x="0" y="32"/>
                  </a:cubicBezTo>
                  <a:cubicBezTo>
                    <a:pt x="0" y="45"/>
                    <a:pt x="0" y="45"/>
                    <a:pt x="0" y="45"/>
                  </a:cubicBezTo>
                  <a:cubicBezTo>
                    <a:pt x="8" y="45"/>
                    <a:pt x="8" y="45"/>
                    <a:pt x="8" y="45"/>
                  </a:cubicBezTo>
                  <a:cubicBezTo>
                    <a:pt x="9" y="49"/>
                    <a:pt x="10" y="52"/>
                    <a:pt x="12" y="55"/>
                  </a:cubicBezTo>
                  <a:cubicBezTo>
                    <a:pt x="7" y="61"/>
                    <a:pt x="7" y="61"/>
                    <a:pt x="7" y="61"/>
                  </a:cubicBezTo>
                  <a:cubicBezTo>
                    <a:pt x="16" y="70"/>
                    <a:pt x="16" y="70"/>
                    <a:pt x="16" y="70"/>
                  </a:cubicBezTo>
                  <a:cubicBezTo>
                    <a:pt x="22" y="65"/>
                    <a:pt x="22" y="65"/>
                    <a:pt x="22" y="65"/>
                  </a:cubicBezTo>
                  <a:cubicBezTo>
                    <a:pt x="25" y="67"/>
                    <a:pt x="28" y="68"/>
                    <a:pt x="32" y="69"/>
                  </a:cubicBezTo>
                  <a:cubicBezTo>
                    <a:pt x="32" y="77"/>
                    <a:pt x="32" y="77"/>
                    <a:pt x="32" y="77"/>
                  </a:cubicBezTo>
                  <a:cubicBezTo>
                    <a:pt x="46" y="77"/>
                    <a:pt x="46" y="77"/>
                    <a:pt x="46" y="77"/>
                  </a:cubicBezTo>
                  <a:cubicBezTo>
                    <a:pt x="46" y="69"/>
                    <a:pt x="46" y="69"/>
                    <a:pt x="46" y="69"/>
                  </a:cubicBezTo>
                  <a:cubicBezTo>
                    <a:pt x="49" y="68"/>
                    <a:pt x="53" y="67"/>
                    <a:pt x="56" y="65"/>
                  </a:cubicBezTo>
                  <a:cubicBezTo>
                    <a:pt x="61" y="70"/>
                    <a:pt x="61" y="70"/>
                    <a:pt x="61" y="70"/>
                  </a:cubicBezTo>
                  <a:cubicBezTo>
                    <a:pt x="71" y="61"/>
                    <a:pt x="71" y="61"/>
                    <a:pt x="71" y="61"/>
                  </a:cubicBezTo>
                  <a:cubicBezTo>
                    <a:pt x="65" y="55"/>
                    <a:pt x="65" y="55"/>
                    <a:pt x="65" y="55"/>
                  </a:cubicBezTo>
                  <a:cubicBezTo>
                    <a:pt x="67" y="52"/>
                    <a:pt x="69" y="49"/>
                    <a:pt x="70" y="45"/>
                  </a:cubicBezTo>
                  <a:lnTo>
                    <a:pt x="77" y="45"/>
                  </a:lnTo>
                  <a:close/>
                  <a:moveTo>
                    <a:pt x="62" y="39"/>
                  </a:moveTo>
                  <a:cubicBezTo>
                    <a:pt x="62" y="39"/>
                    <a:pt x="62" y="40"/>
                    <a:pt x="61" y="40"/>
                  </a:cubicBezTo>
                  <a:cubicBezTo>
                    <a:pt x="61" y="40"/>
                    <a:pt x="61" y="40"/>
                    <a:pt x="61" y="40"/>
                  </a:cubicBezTo>
                  <a:cubicBezTo>
                    <a:pt x="61" y="41"/>
                    <a:pt x="61" y="41"/>
                    <a:pt x="61" y="41"/>
                  </a:cubicBezTo>
                  <a:cubicBezTo>
                    <a:pt x="61" y="41"/>
                    <a:pt x="61" y="41"/>
                    <a:pt x="61" y="42"/>
                  </a:cubicBezTo>
                  <a:cubicBezTo>
                    <a:pt x="61" y="42"/>
                    <a:pt x="61" y="42"/>
                    <a:pt x="61" y="42"/>
                  </a:cubicBezTo>
                  <a:cubicBezTo>
                    <a:pt x="61" y="42"/>
                    <a:pt x="61" y="42"/>
                    <a:pt x="61" y="43"/>
                  </a:cubicBezTo>
                  <a:cubicBezTo>
                    <a:pt x="61" y="43"/>
                    <a:pt x="61" y="43"/>
                    <a:pt x="61" y="43"/>
                  </a:cubicBezTo>
                  <a:cubicBezTo>
                    <a:pt x="61" y="43"/>
                    <a:pt x="61" y="44"/>
                    <a:pt x="61" y="44"/>
                  </a:cubicBezTo>
                  <a:cubicBezTo>
                    <a:pt x="61" y="44"/>
                    <a:pt x="61" y="44"/>
                    <a:pt x="61" y="44"/>
                  </a:cubicBezTo>
                  <a:cubicBezTo>
                    <a:pt x="60" y="46"/>
                    <a:pt x="60" y="47"/>
                    <a:pt x="59" y="49"/>
                  </a:cubicBezTo>
                  <a:cubicBezTo>
                    <a:pt x="59" y="49"/>
                    <a:pt x="59" y="49"/>
                    <a:pt x="59" y="50"/>
                  </a:cubicBezTo>
                  <a:cubicBezTo>
                    <a:pt x="59" y="50"/>
                    <a:pt x="58" y="50"/>
                    <a:pt x="58" y="50"/>
                  </a:cubicBezTo>
                  <a:cubicBezTo>
                    <a:pt x="58" y="50"/>
                    <a:pt x="58" y="50"/>
                    <a:pt x="58" y="50"/>
                  </a:cubicBezTo>
                  <a:cubicBezTo>
                    <a:pt x="58" y="50"/>
                    <a:pt x="58" y="50"/>
                    <a:pt x="58" y="50"/>
                  </a:cubicBezTo>
                  <a:cubicBezTo>
                    <a:pt x="58" y="51"/>
                    <a:pt x="57" y="52"/>
                    <a:pt x="57" y="52"/>
                  </a:cubicBezTo>
                  <a:cubicBezTo>
                    <a:pt x="57" y="52"/>
                    <a:pt x="57" y="52"/>
                    <a:pt x="57" y="53"/>
                  </a:cubicBezTo>
                  <a:cubicBezTo>
                    <a:pt x="56" y="53"/>
                    <a:pt x="56" y="53"/>
                    <a:pt x="56" y="53"/>
                  </a:cubicBezTo>
                  <a:cubicBezTo>
                    <a:pt x="56" y="53"/>
                    <a:pt x="56" y="53"/>
                    <a:pt x="56" y="53"/>
                  </a:cubicBezTo>
                  <a:cubicBezTo>
                    <a:pt x="55" y="54"/>
                    <a:pt x="55" y="55"/>
                    <a:pt x="54" y="55"/>
                  </a:cubicBezTo>
                  <a:cubicBezTo>
                    <a:pt x="54" y="56"/>
                    <a:pt x="54" y="56"/>
                    <a:pt x="54" y="56"/>
                  </a:cubicBezTo>
                  <a:cubicBezTo>
                    <a:pt x="53" y="56"/>
                    <a:pt x="53" y="56"/>
                    <a:pt x="53" y="56"/>
                  </a:cubicBezTo>
                  <a:cubicBezTo>
                    <a:pt x="53" y="56"/>
                    <a:pt x="53" y="56"/>
                    <a:pt x="53" y="56"/>
                  </a:cubicBezTo>
                  <a:cubicBezTo>
                    <a:pt x="52" y="57"/>
                    <a:pt x="52" y="57"/>
                    <a:pt x="51" y="58"/>
                  </a:cubicBezTo>
                  <a:cubicBezTo>
                    <a:pt x="51" y="58"/>
                    <a:pt x="51" y="58"/>
                    <a:pt x="51" y="58"/>
                  </a:cubicBezTo>
                  <a:cubicBezTo>
                    <a:pt x="51" y="58"/>
                    <a:pt x="50" y="58"/>
                    <a:pt x="50" y="58"/>
                  </a:cubicBezTo>
                  <a:cubicBezTo>
                    <a:pt x="50" y="58"/>
                    <a:pt x="50" y="58"/>
                    <a:pt x="50" y="58"/>
                  </a:cubicBezTo>
                  <a:cubicBezTo>
                    <a:pt x="50" y="58"/>
                    <a:pt x="50" y="58"/>
                    <a:pt x="49" y="58"/>
                  </a:cubicBezTo>
                  <a:cubicBezTo>
                    <a:pt x="48" y="59"/>
                    <a:pt x="47" y="60"/>
                    <a:pt x="46" y="60"/>
                  </a:cubicBezTo>
                  <a:cubicBezTo>
                    <a:pt x="46" y="60"/>
                    <a:pt x="46" y="60"/>
                    <a:pt x="46" y="60"/>
                  </a:cubicBezTo>
                  <a:cubicBezTo>
                    <a:pt x="45" y="60"/>
                    <a:pt x="45" y="60"/>
                    <a:pt x="45" y="60"/>
                  </a:cubicBezTo>
                  <a:cubicBezTo>
                    <a:pt x="45" y="60"/>
                    <a:pt x="44" y="60"/>
                    <a:pt x="44" y="60"/>
                  </a:cubicBezTo>
                  <a:cubicBezTo>
                    <a:pt x="44" y="60"/>
                    <a:pt x="44" y="61"/>
                    <a:pt x="44" y="61"/>
                  </a:cubicBezTo>
                  <a:cubicBezTo>
                    <a:pt x="44" y="61"/>
                    <a:pt x="43" y="61"/>
                    <a:pt x="43" y="61"/>
                  </a:cubicBezTo>
                  <a:cubicBezTo>
                    <a:pt x="43" y="61"/>
                    <a:pt x="43" y="61"/>
                    <a:pt x="42" y="61"/>
                  </a:cubicBezTo>
                  <a:cubicBezTo>
                    <a:pt x="42" y="61"/>
                    <a:pt x="42" y="61"/>
                    <a:pt x="42" y="61"/>
                  </a:cubicBezTo>
                  <a:cubicBezTo>
                    <a:pt x="42" y="61"/>
                    <a:pt x="42" y="61"/>
                    <a:pt x="41" y="61"/>
                  </a:cubicBezTo>
                  <a:cubicBezTo>
                    <a:pt x="41" y="61"/>
                    <a:pt x="41" y="61"/>
                    <a:pt x="41" y="61"/>
                  </a:cubicBezTo>
                  <a:cubicBezTo>
                    <a:pt x="41" y="61"/>
                    <a:pt x="40" y="61"/>
                    <a:pt x="40" y="61"/>
                  </a:cubicBezTo>
                  <a:cubicBezTo>
                    <a:pt x="40" y="61"/>
                    <a:pt x="40" y="61"/>
                    <a:pt x="40" y="61"/>
                  </a:cubicBezTo>
                  <a:cubicBezTo>
                    <a:pt x="40" y="61"/>
                    <a:pt x="39" y="61"/>
                    <a:pt x="39" y="61"/>
                  </a:cubicBezTo>
                  <a:cubicBezTo>
                    <a:pt x="38" y="61"/>
                    <a:pt x="38" y="61"/>
                    <a:pt x="38" y="61"/>
                  </a:cubicBezTo>
                  <a:cubicBezTo>
                    <a:pt x="38" y="61"/>
                    <a:pt x="38" y="61"/>
                    <a:pt x="37" y="61"/>
                  </a:cubicBezTo>
                  <a:cubicBezTo>
                    <a:pt x="37" y="61"/>
                    <a:pt x="37" y="61"/>
                    <a:pt x="37" y="61"/>
                  </a:cubicBezTo>
                  <a:cubicBezTo>
                    <a:pt x="37" y="61"/>
                    <a:pt x="37" y="61"/>
                    <a:pt x="36" y="61"/>
                  </a:cubicBezTo>
                  <a:cubicBezTo>
                    <a:pt x="36" y="61"/>
                    <a:pt x="36" y="61"/>
                    <a:pt x="35" y="61"/>
                  </a:cubicBezTo>
                  <a:cubicBezTo>
                    <a:pt x="35" y="61"/>
                    <a:pt x="35" y="61"/>
                    <a:pt x="35" y="61"/>
                  </a:cubicBezTo>
                  <a:cubicBezTo>
                    <a:pt x="35" y="61"/>
                    <a:pt x="35" y="61"/>
                    <a:pt x="34" y="61"/>
                  </a:cubicBezTo>
                  <a:cubicBezTo>
                    <a:pt x="34" y="61"/>
                    <a:pt x="34" y="61"/>
                    <a:pt x="34" y="61"/>
                  </a:cubicBezTo>
                  <a:cubicBezTo>
                    <a:pt x="34" y="61"/>
                    <a:pt x="34" y="60"/>
                    <a:pt x="33" y="60"/>
                  </a:cubicBezTo>
                  <a:cubicBezTo>
                    <a:pt x="33" y="60"/>
                    <a:pt x="33" y="60"/>
                    <a:pt x="33" y="60"/>
                  </a:cubicBezTo>
                  <a:cubicBezTo>
                    <a:pt x="33" y="60"/>
                    <a:pt x="32" y="60"/>
                    <a:pt x="32" y="60"/>
                  </a:cubicBezTo>
                  <a:cubicBezTo>
                    <a:pt x="32" y="60"/>
                    <a:pt x="32" y="60"/>
                    <a:pt x="32" y="60"/>
                  </a:cubicBezTo>
                  <a:cubicBezTo>
                    <a:pt x="31" y="60"/>
                    <a:pt x="29" y="59"/>
                    <a:pt x="28" y="58"/>
                  </a:cubicBezTo>
                  <a:cubicBezTo>
                    <a:pt x="28" y="58"/>
                    <a:pt x="28" y="58"/>
                    <a:pt x="28" y="58"/>
                  </a:cubicBezTo>
                  <a:cubicBezTo>
                    <a:pt x="28" y="58"/>
                    <a:pt x="28" y="58"/>
                    <a:pt x="27" y="58"/>
                  </a:cubicBezTo>
                  <a:cubicBezTo>
                    <a:pt x="27" y="58"/>
                    <a:pt x="27" y="58"/>
                    <a:pt x="27" y="58"/>
                  </a:cubicBezTo>
                  <a:cubicBezTo>
                    <a:pt x="27" y="58"/>
                    <a:pt x="27" y="58"/>
                    <a:pt x="27" y="58"/>
                  </a:cubicBezTo>
                  <a:cubicBezTo>
                    <a:pt x="26" y="57"/>
                    <a:pt x="25" y="57"/>
                    <a:pt x="25" y="56"/>
                  </a:cubicBezTo>
                  <a:cubicBezTo>
                    <a:pt x="25" y="56"/>
                    <a:pt x="25" y="56"/>
                    <a:pt x="25" y="56"/>
                  </a:cubicBezTo>
                  <a:cubicBezTo>
                    <a:pt x="24" y="56"/>
                    <a:pt x="24" y="56"/>
                    <a:pt x="24" y="56"/>
                  </a:cubicBezTo>
                  <a:cubicBezTo>
                    <a:pt x="24" y="56"/>
                    <a:pt x="24" y="56"/>
                    <a:pt x="24" y="55"/>
                  </a:cubicBezTo>
                  <a:cubicBezTo>
                    <a:pt x="23" y="55"/>
                    <a:pt x="22" y="54"/>
                    <a:pt x="22" y="53"/>
                  </a:cubicBezTo>
                  <a:cubicBezTo>
                    <a:pt x="22" y="53"/>
                    <a:pt x="22" y="53"/>
                    <a:pt x="22" y="53"/>
                  </a:cubicBezTo>
                  <a:cubicBezTo>
                    <a:pt x="21" y="53"/>
                    <a:pt x="21" y="53"/>
                    <a:pt x="21" y="53"/>
                  </a:cubicBezTo>
                  <a:cubicBezTo>
                    <a:pt x="21" y="52"/>
                    <a:pt x="21" y="52"/>
                    <a:pt x="21" y="52"/>
                  </a:cubicBezTo>
                  <a:cubicBezTo>
                    <a:pt x="21" y="52"/>
                    <a:pt x="20" y="51"/>
                    <a:pt x="20" y="50"/>
                  </a:cubicBezTo>
                  <a:cubicBezTo>
                    <a:pt x="20" y="50"/>
                    <a:pt x="20" y="50"/>
                    <a:pt x="20" y="50"/>
                  </a:cubicBezTo>
                  <a:cubicBezTo>
                    <a:pt x="19" y="50"/>
                    <a:pt x="19" y="50"/>
                    <a:pt x="19" y="50"/>
                  </a:cubicBezTo>
                  <a:cubicBezTo>
                    <a:pt x="19" y="50"/>
                    <a:pt x="19" y="50"/>
                    <a:pt x="19" y="50"/>
                  </a:cubicBezTo>
                  <a:cubicBezTo>
                    <a:pt x="19" y="49"/>
                    <a:pt x="19" y="49"/>
                    <a:pt x="19" y="49"/>
                  </a:cubicBezTo>
                  <a:cubicBezTo>
                    <a:pt x="18" y="47"/>
                    <a:pt x="17" y="46"/>
                    <a:pt x="17" y="44"/>
                  </a:cubicBezTo>
                  <a:cubicBezTo>
                    <a:pt x="17" y="44"/>
                    <a:pt x="17" y="44"/>
                    <a:pt x="17" y="44"/>
                  </a:cubicBezTo>
                  <a:cubicBezTo>
                    <a:pt x="17" y="44"/>
                    <a:pt x="17" y="43"/>
                    <a:pt x="17" y="43"/>
                  </a:cubicBezTo>
                  <a:cubicBezTo>
                    <a:pt x="17" y="43"/>
                    <a:pt x="17" y="43"/>
                    <a:pt x="17" y="43"/>
                  </a:cubicBezTo>
                  <a:cubicBezTo>
                    <a:pt x="17" y="42"/>
                    <a:pt x="16" y="42"/>
                    <a:pt x="16" y="42"/>
                  </a:cubicBezTo>
                  <a:cubicBezTo>
                    <a:pt x="16" y="42"/>
                    <a:pt x="16" y="42"/>
                    <a:pt x="16" y="42"/>
                  </a:cubicBezTo>
                  <a:cubicBezTo>
                    <a:pt x="16" y="41"/>
                    <a:pt x="16" y="41"/>
                    <a:pt x="16" y="41"/>
                  </a:cubicBezTo>
                  <a:cubicBezTo>
                    <a:pt x="16" y="41"/>
                    <a:pt x="16" y="41"/>
                    <a:pt x="16" y="40"/>
                  </a:cubicBezTo>
                  <a:cubicBezTo>
                    <a:pt x="16" y="40"/>
                    <a:pt x="16" y="40"/>
                    <a:pt x="16" y="40"/>
                  </a:cubicBezTo>
                  <a:cubicBezTo>
                    <a:pt x="16" y="40"/>
                    <a:pt x="16" y="39"/>
                    <a:pt x="16" y="39"/>
                  </a:cubicBezTo>
                  <a:cubicBezTo>
                    <a:pt x="16" y="39"/>
                    <a:pt x="16" y="39"/>
                    <a:pt x="16" y="38"/>
                  </a:cubicBezTo>
                  <a:cubicBezTo>
                    <a:pt x="16" y="38"/>
                    <a:pt x="16" y="38"/>
                    <a:pt x="16" y="37"/>
                  </a:cubicBezTo>
                  <a:cubicBezTo>
                    <a:pt x="16" y="37"/>
                    <a:pt x="16" y="37"/>
                    <a:pt x="16" y="37"/>
                  </a:cubicBezTo>
                  <a:cubicBezTo>
                    <a:pt x="16" y="37"/>
                    <a:pt x="16" y="36"/>
                    <a:pt x="16" y="36"/>
                  </a:cubicBezTo>
                  <a:cubicBezTo>
                    <a:pt x="16" y="36"/>
                    <a:pt x="16" y="36"/>
                    <a:pt x="16" y="36"/>
                  </a:cubicBezTo>
                  <a:cubicBezTo>
                    <a:pt x="16" y="36"/>
                    <a:pt x="16" y="35"/>
                    <a:pt x="16" y="35"/>
                  </a:cubicBezTo>
                  <a:cubicBezTo>
                    <a:pt x="16" y="35"/>
                    <a:pt x="16" y="35"/>
                    <a:pt x="16" y="35"/>
                  </a:cubicBezTo>
                  <a:cubicBezTo>
                    <a:pt x="16" y="34"/>
                    <a:pt x="17" y="34"/>
                    <a:pt x="17" y="34"/>
                  </a:cubicBezTo>
                  <a:cubicBezTo>
                    <a:pt x="17" y="34"/>
                    <a:pt x="17" y="34"/>
                    <a:pt x="17" y="34"/>
                  </a:cubicBezTo>
                  <a:cubicBezTo>
                    <a:pt x="17" y="33"/>
                    <a:pt x="17" y="33"/>
                    <a:pt x="17" y="33"/>
                  </a:cubicBezTo>
                  <a:cubicBezTo>
                    <a:pt x="17" y="33"/>
                    <a:pt x="17" y="33"/>
                    <a:pt x="17" y="33"/>
                  </a:cubicBezTo>
                  <a:cubicBezTo>
                    <a:pt x="17" y="32"/>
                    <a:pt x="17" y="32"/>
                    <a:pt x="17" y="32"/>
                  </a:cubicBezTo>
                  <a:cubicBezTo>
                    <a:pt x="17" y="32"/>
                    <a:pt x="17" y="32"/>
                    <a:pt x="17" y="32"/>
                  </a:cubicBezTo>
                  <a:cubicBezTo>
                    <a:pt x="18" y="30"/>
                    <a:pt x="18" y="29"/>
                    <a:pt x="19" y="28"/>
                  </a:cubicBezTo>
                  <a:cubicBezTo>
                    <a:pt x="19" y="28"/>
                    <a:pt x="19" y="27"/>
                    <a:pt x="19" y="27"/>
                  </a:cubicBezTo>
                  <a:cubicBezTo>
                    <a:pt x="19" y="27"/>
                    <a:pt x="19" y="27"/>
                    <a:pt x="19" y="27"/>
                  </a:cubicBezTo>
                  <a:cubicBezTo>
                    <a:pt x="19" y="27"/>
                    <a:pt x="19" y="27"/>
                    <a:pt x="20" y="26"/>
                  </a:cubicBezTo>
                  <a:cubicBezTo>
                    <a:pt x="20" y="26"/>
                    <a:pt x="20" y="26"/>
                    <a:pt x="20" y="26"/>
                  </a:cubicBezTo>
                  <a:cubicBezTo>
                    <a:pt x="20" y="26"/>
                    <a:pt x="21" y="25"/>
                    <a:pt x="21" y="24"/>
                  </a:cubicBezTo>
                  <a:cubicBezTo>
                    <a:pt x="21" y="24"/>
                    <a:pt x="21" y="24"/>
                    <a:pt x="21" y="24"/>
                  </a:cubicBezTo>
                  <a:cubicBezTo>
                    <a:pt x="21" y="24"/>
                    <a:pt x="21" y="24"/>
                    <a:pt x="22" y="24"/>
                  </a:cubicBezTo>
                  <a:cubicBezTo>
                    <a:pt x="22" y="24"/>
                    <a:pt x="22" y="24"/>
                    <a:pt x="22" y="23"/>
                  </a:cubicBezTo>
                  <a:cubicBezTo>
                    <a:pt x="22" y="23"/>
                    <a:pt x="23" y="22"/>
                    <a:pt x="24" y="21"/>
                  </a:cubicBezTo>
                  <a:cubicBezTo>
                    <a:pt x="24" y="21"/>
                    <a:pt x="24" y="21"/>
                    <a:pt x="24" y="21"/>
                  </a:cubicBezTo>
                  <a:cubicBezTo>
                    <a:pt x="24" y="21"/>
                    <a:pt x="24" y="21"/>
                    <a:pt x="25" y="21"/>
                  </a:cubicBezTo>
                  <a:cubicBezTo>
                    <a:pt x="25" y="21"/>
                    <a:pt x="25" y="21"/>
                    <a:pt x="25" y="21"/>
                  </a:cubicBezTo>
                  <a:cubicBezTo>
                    <a:pt x="25" y="20"/>
                    <a:pt x="26" y="20"/>
                    <a:pt x="27" y="19"/>
                  </a:cubicBezTo>
                  <a:cubicBezTo>
                    <a:pt x="27" y="19"/>
                    <a:pt x="27" y="19"/>
                    <a:pt x="27" y="19"/>
                  </a:cubicBezTo>
                  <a:cubicBezTo>
                    <a:pt x="27" y="19"/>
                    <a:pt x="27" y="19"/>
                    <a:pt x="27" y="19"/>
                  </a:cubicBezTo>
                  <a:cubicBezTo>
                    <a:pt x="28" y="19"/>
                    <a:pt x="28" y="19"/>
                    <a:pt x="28" y="19"/>
                  </a:cubicBezTo>
                  <a:cubicBezTo>
                    <a:pt x="28" y="18"/>
                    <a:pt x="28" y="18"/>
                    <a:pt x="28" y="18"/>
                  </a:cubicBezTo>
                  <a:cubicBezTo>
                    <a:pt x="29" y="18"/>
                    <a:pt x="31" y="17"/>
                    <a:pt x="32" y="17"/>
                  </a:cubicBezTo>
                  <a:cubicBezTo>
                    <a:pt x="32" y="17"/>
                    <a:pt x="32" y="17"/>
                    <a:pt x="32" y="17"/>
                  </a:cubicBezTo>
                  <a:cubicBezTo>
                    <a:pt x="32" y="17"/>
                    <a:pt x="33" y="16"/>
                    <a:pt x="33" y="16"/>
                  </a:cubicBezTo>
                  <a:cubicBezTo>
                    <a:pt x="33" y="16"/>
                    <a:pt x="33" y="16"/>
                    <a:pt x="33" y="16"/>
                  </a:cubicBezTo>
                  <a:cubicBezTo>
                    <a:pt x="34" y="16"/>
                    <a:pt x="34" y="16"/>
                    <a:pt x="34" y="16"/>
                  </a:cubicBezTo>
                  <a:cubicBezTo>
                    <a:pt x="34" y="16"/>
                    <a:pt x="34" y="16"/>
                    <a:pt x="34" y="16"/>
                  </a:cubicBezTo>
                  <a:cubicBezTo>
                    <a:pt x="35" y="16"/>
                    <a:pt x="35" y="16"/>
                    <a:pt x="35" y="16"/>
                  </a:cubicBezTo>
                  <a:cubicBezTo>
                    <a:pt x="35" y="16"/>
                    <a:pt x="35" y="16"/>
                    <a:pt x="35" y="16"/>
                  </a:cubicBezTo>
                  <a:cubicBezTo>
                    <a:pt x="36" y="16"/>
                    <a:pt x="36" y="16"/>
                    <a:pt x="36" y="16"/>
                  </a:cubicBezTo>
                  <a:cubicBezTo>
                    <a:pt x="37" y="16"/>
                    <a:pt x="37" y="16"/>
                    <a:pt x="37" y="16"/>
                  </a:cubicBezTo>
                  <a:cubicBezTo>
                    <a:pt x="37" y="16"/>
                    <a:pt x="37" y="16"/>
                    <a:pt x="37" y="16"/>
                  </a:cubicBezTo>
                  <a:cubicBezTo>
                    <a:pt x="38" y="16"/>
                    <a:pt x="38" y="16"/>
                    <a:pt x="38" y="16"/>
                  </a:cubicBezTo>
                  <a:cubicBezTo>
                    <a:pt x="38" y="16"/>
                    <a:pt x="38" y="16"/>
                    <a:pt x="39" y="16"/>
                  </a:cubicBezTo>
                  <a:cubicBezTo>
                    <a:pt x="39" y="16"/>
                    <a:pt x="40" y="16"/>
                    <a:pt x="40" y="16"/>
                  </a:cubicBezTo>
                  <a:cubicBezTo>
                    <a:pt x="40" y="16"/>
                    <a:pt x="40" y="16"/>
                    <a:pt x="40" y="16"/>
                  </a:cubicBezTo>
                  <a:cubicBezTo>
                    <a:pt x="40" y="16"/>
                    <a:pt x="41" y="16"/>
                    <a:pt x="41" y="16"/>
                  </a:cubicBezTo>
                  <a:cubicBezTo>
                    <a:pt x="41" y="16"/>
                    <a:pt x="41" y="16"/>
                    <a:pt x="41" y="16"/>
                  </a:cubicBezTo>
                  <a:cubicBezTo>
                    <a:pt x="42" y="16"/>
                    <a:pt x="42" y="16"/>
                    <a:pt x="42" y="16"/>
                  </a:cubicBezTo>
                  <a:cubicBezTo>
                    <a:pt x="42" y="16"/>
                    <a:pt x="42" y="16"/>
                    <a:pt x="42" y="16"/>
                  </a:cubicBezTo>
                  <a:cubicBezTo>
                    <a:pt x="43" y="16"/>
                    <a:pt x="43" y="16"/>
                    <a:pt x="43" y="16"/>
                  </a:cubicBezTo>
                  <a:cubicBezTo>
                    <a:pt x="43" y="16"/>
                    <a:pt x="44" y="16"/>
                    <a:pt x="44" y="16"/>
                  </a:cubicBezTo>
                  <a:cubicBezTo>
                    <a:pt x="44" y="16"/>
                    <a:pt x="44" y="16"/>
                    <a:pt x="44" y="16"/>
                  </a:cubicBezTo>
                  <a:cubicBezTo>
                    <a:pt x="44" y="16"/>
                    <a:pt x="45" y="16"/>
                    <a:pt x="45" y="16"/>
                  </a:cubicBezTo>
                  <a:cubicBezTo>
                    <a:pt x="45" y="16"/>
                    <a:pt x="45" y="17"/>
                    <a:pt x="46" y="17"/>
                  </a:cubicBezTo>
                  <a:cubicBezTo>
                    <a:pt x="46" y="17"/>
                    <a:pt x="46" y="17"/>
                    <a:pt x="46" y="17"/>
                  </a:cubicBezTo>
                  <a:cubicBezTo>
                    <a:pt x="47" y="17"/>
                    <a:pt x="48" y="18"/>
                    <a:pt x="49" y="18"/>
                  </a:cubicBezTo>
                  <a:cubicBezTo>
                    <a:pt x="50" y="18"/>
                    <a:pt x="50" y="18"/>
                    <a:pt x="50" y="19"/>
                  </a:cubicBezTo>
                  <a:cubicBezTo>
                    <a:pt x="50" y="19"/>
                    <a:pt x="50" y="19"/>
                    <a:pt x="50" y="19"/>
                  </a:cubicBezTo>
                  <a:cubicBezTo>
                    <a:pt x="50" y="19"/>
                    <a:pt x="51" y="19"/>
                    <a:pt x="51" y="19"/>
                  </a:cubicBezTo>
                  <a:cubicBezTo>
                    <a:pt x="51" y="19"/>
                    <a:pt x="51" y="19"/>
                    <a:pt x="51" y="19"/>
                  </a:cubicBezTo>
                  <a:cubicBezTo>
                    <a:pt x="52" y="20"/>
                    <a:pt x="52" y="20"/>
                    <a:pt x="53" y="21"/>
                  </a:cubicBezTo>
                  <a:cubicBezTo>
                    <a:pt x="53" y="21"/>
                    <a:pt x="53" y="21"/>
                    <a:pt x="53" y="21"/>
                  </a:cubicBezTo>
                  <a:cubicBezTo>
                    <a:pt x="53" y="21"/>
                    <a:pt x="53" y="21"/>
                    <a:pt x="54" y="21"/>
                  </a:cubicBezTo>
                  <a:cubicBezTo>
                    <a:pt x="54" y="21"/>
                    <a:pt x="54" y="21"/>
                    <a:pt x="54" y="21"/>
                  </a:cubicBezTo>
                  <a:cubicBezTo>
                    <a:pt x="55" y="22"/>
                    <a:pt x="55" y="23"/>
                    <a:pt x="56" y="23"/>
                  </a:cubicBezTo>
                  <a:cubicBezTo>
                    <a:pt x="56" y="24"/>
                    <a:pt x="56" y="24"/>
                    <a:pt x="56" y="24"/>
                  </a:cubicBezTo>
                  <a:cubicBezTo>
                    <a:pt x="56" y="24"/>
                    <a:pt x="56" y="24"/>
                    <a:pt x="57" y="24"/>
                  </a:cubicBezTo>
                  <a:cubicBezTo>
                    <a:pt x="57" y="24"/>
                    <a:pt x="57" y="24"/>
                    <a:pt x="57" y="24"/>
                  </a:cubicBezTo>
                  <a:cubicBezTo>
                    <a:pt x="57" y="25"/>
                    <a:pt x="58" y="26"/>
                    <a:pt x="58" y="26"/>
                  </a:cubicBezTo>
                  <a:cubicBezTo>
                    <a:pt x="58" y="26"/>
                    <a:pt x="58" y="26"/>
                    <a:pt x="58" y="26"/>
                  </a:cubicBezTo>
                  <a:cubicBezTo>
                    <a:pt x="58" y="27"/>
                    <a:pt x="58" y="27"/>
                    <a:pt x="58" y="27"/>
                  </a:cubicBezTo>
                  <a:cubicBezTo>
                    <a:pt x="58" y="27"/>
                    <a:pt x="59" y="27"/>
                    <a:pt x="59" y="27"/>
                  </a:cubicBezTo>
                  <a:cubicBezTo>
                    <a:pt x="59" y="27"/>
                    <a:pt x="59" y="28"/>
                    <a:pt x="59" y="28"/>
                  </a:cubicBezTo>
                  <a:cubicBezTo>
                    <a:pt x="60" y="29"/>
                    <a:pt x="60" y="30"/>
                    <a:pt x="61" y="32"/>
                  </a:cubicBezTo>
                  <a:cubicBezTo>
                    <a:pt x="61" y="32"/>
                    <a:pt x="61" y="32"/>
                    <a:pt x="61" y="32"/>
                  </a:cubicBezTo>
                  <a:cubicBezTo>
                    <a:pt x="61" y="32"/>
                    <a:pt x="61" y="32"/>
                    <a:pt x="61" y="33"/>
                  </a:cubicBezTo>
                  <a:cubicBezTo>
                    <a:pt x="61" y="33"/>
                    <a:pt x="61" y="33"/>
                    <a:pt x="61" y="33"/>
                  </a:cubicBezTo>
                  <a:cubicBezTo>
                    <a:pt x="61" y="33"/>
                    <a:pt x="61" y="33"/>
                    <a:pt x="61" y="34"/>
                  </a:cubicBezTo>
                  <a:cubicBezTo>
                    <a:pt x="61" y="34"/>
                    <a:pt x="61" y="34"/>
                    <a:pt x="61" y="34"/>
                  </a:cubicBezTo>
                  <a:cubicBezTo>
                    <a:pt x="61" y="34"/>
                    <a:pt x="61" y="34"/>
                    <a:pt x="61" y="35"/>
                  </a:cubicBezTo>
                  <a:cubicBezTo>
                    <a:pt x="61" y="35"/>
                    <a:pt x="61" y="35"/>
                    <a:pt x="61" y="35"/>
                  </a:cubicBezTo>
                  <a:cubicBezTo>
                    <a:pt x="61" y="35"/>
                    <a:pt x="61" y="36"/>
                    <a:pt x="61" y="36"/>
                  </a:cubicBezTo>
                  <a:cubicBezTo>
                    <a:pt x="61" y="36"/>
                    <a:pt x="61" y="36"/>
                    <a:pt x="61" y="36"/>
                  </a:cubicBezTo>
                  <a:cubicBezTo>
                    <a:pt x="61" y="36"/>
                    <a:pt x="61" y="37"/>
                    <a:pt x="61" y="37"/>
                  </a:cubicBezTo>
                  <a:cubicBezTo>
                    <a:pt x="62" y="37"/>
                    <a:pt x="62" y="37"/>
                    <a:pt x="62" y="37"/>
                  </a:cubicBezTo>
                  <a:cubicBezTo>
                    <a:pt x="62" y="38"/>
                    <a:pt x="62" y="38"/>
                    <a:pt x="62" y="38"/>
                  </a:cubicBezTo>
                  <a:cubicBezTo>
                    <a:pt x="62" y="39"/>
                    <a:pt x="62" y="39"/>
                    <a:pt x="62"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8" name="Freeform 95"/>
            <p:cNvSpPr>
              <a:spLocks noEditPoints="1"/>
            </p:cNvSpPr>
            <p:nvPr/>
          </p:nvSpPr>
          <p:spPr bwMode="auto">
            <a:xfrm>
              <a:off x="3514726" y="865189"/>
              <a:ext cx="93663" cy="93663"/>
            </a:xfrm>
            <a:custGeom>
              <a:avLst/>
              <a:gdLst>
                <a:gd name="T0" fmla="*/ 65 w 77"/>
                <a:gd name="T1" fmla="*/ 21 h 77"/>
                <a:gd name="T2" fmla="*/ 45 w 77"/>
                <a:gd name="T3" fmla="*/ 7 h 77"/>
                <a:gd name="T4" fmla="*/ 22 w 77"/>
                <a:gd name="T5" fmla="*/ 12 h 77"/>
                <a:gd name="T6" fmla="*/ 8 w 77"/>
                <a:gd name="T7" fmla="*/ 32 h 77"/>
                <a:gd name="T8" fmla="*/ 12 w 77"/>
                <a:gd name="T9" fmla="*/ 55 h 77"/>
                <a:gd name="T10" fmla="*/ 32 w 77"/>
                <a:gd name="T11" fmla="*/ 69 h 77"/>
                <a:gd name="T12" fmla="*/ 56 w 77"/>
                <a:gd name="T13" fmla="*/ 65 h 77"/>
                <a:gd name="T14" fmla="*/ 70 w 77"/>
                <a:gd name="T15" fmla="*/ 45 h 77"/>
                <a:gd name="T16" fmla="*/ 61 w 77"/>
                <a:gd name="T17" fmla="*/ 40 h 77"/>
                <a:gd name="T18" fmla="*/ 61 w 77"/>
                <a:gd name="T19" fmla="*/ 43 h 77"/>
                <a:gd name="T20" fmla="*/ 59 w 77"/>
                <a:gd name="T21" fmla="*/ 49 h 77"/>
                <a:gd name="T22" fmla="*/ 58 w 77"/>
                <a:gd name="T23" fmla="*/ 50 h 77"/>
                <a:gd name="T24" fmla="*/ 56 w 77"/>
                <a:gd name="T25" fmla="*/ 53 h 77"/>
                <a:gd name="T26" fmla="*/ 53 w 77"/>
                <a:gd name="T27" fmla="*/ 56 h 77"/>
                <a:gd name="T28" fmla="*/ 50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7 w 77"/>
                <a:gd name="T43" fmla="*/ 58 h 77"/>
                <a:gd name="T44" fmla="*/ 25 w 77"/>
                <a:gd name="T45" fmla="*/ 56 h 77"/>
                <a:gd name="T46" fmla="*/ 22 w 77"/>
                <a:gd name="T47" fmla="*/ 53 h 77"/>
                <a:gd name="T48" fmla="*/ 19 w 77"/>
                <a:gd name="T49" fmla="*/ 50 h 77"/>
                <a:gd name="T50" fmla="*/ 19 w 77"/>
                <a:gd name="T51" fmla="*/ 49 h 77"/>
                <a:gd name="T52" fmla="*/ 16 w 77"/>
                <a:gd name="T53" fmla="*/ 43 h 77"/>
                <a:gd name="T54" fmla="*/ 16 w 77"/>
                <a:gd name="T55" fmla="*/ 40 h 77"/>
                <a:gd name="T56" fmla="*/ 16 w 77"/>
                <a:gd name="T57" fmla="*/ 37 h 77"/>
                <a:gd name="T58" fmla="*/ 16 w 77"/>
                <a:gd name="T59" fmla="*/ 35 h 77"/>
                <a:gd name="T60" fmla="*/ 17 w 77"/>
                <a:gd name="T61" fmla="*/ 33 h 77"/>
                <a:gd name="T62" fmla="*/ 19 w 77"/>
                <a:gd name="T63" fmla="*/ 28 h 77"/>
                <a:gd name="T64" fmla="*/ 19 w 77"/>
                <a:gd name="T65" fmla="*/ 26 h 77"/>
                <a:gd name="T66" fmla="*/ 22 w 77"/>
                <a:gd name="T67" fmla="*/ 23 h 77"/>
                <a:gd name="T68" fmla="*/ 25 w 77"/>
                <a:gd name="T69" fmla="*/ 20 h 77"/>
                <a:gd name="T70" fmla="*/ 27 w 77"/>
                <a:gd name="T71" fmla="*/ 19 h 77"/>
                <a:gd name="T72" fmla="*/ 33 w 77"/>
                <a:gd name="T73" fmla="*/ 16 h 77"/>
                <a:gd name="T74" fmla="*/ 35 w 77"/>
                <a:gd name="T75" fmla="*/ 16 h 77"/>
                <a:gd name="T76" fmla="*/ 37 w 77"/>
                <a:gd name="T77" fmla="*/ 16 h 77"/>
                <a:gd name="T78" fmla="*/ 40 w 77"/>
                <a:gd name="T79" fmla="*/ 16 h 77"/>
                <a:gd name="T80" fmla="*/ 42 w 77"/>
                <a:gd name="T81" fmla="*/ 16 h 77"/>
                <a:gd name="T82" fmla="*/ 44 w 77"/>
                <a:gd name="T83" fmla="*/ 16 h 77"/>
                <a:gd name="T84" fmla="*/ 50 w 77"/>
                <a:gd name="T85" fmla="*/ 19 h 77"/>
                <a:gd name="T86" fmla="*/ 53 w 77"/>
                <a:gd name="T87" fmla="*/ 20 h 77"/>
                <a:gd name="T88" fmla="*/ 56 w 77"/>
                <a:gd name="T89" fmla="*/ 23 h 77"/>
                <a:gd name="T90" fmla="*/ 58 w 77"/>
                <a:gd name="T91" fmla="*/ 26 h 77"/>
                <a:gd name="T92" fmla="*/ 59 w 77"/>
                <a:gd name="T93" fmla="*/ 28 h 77"/>
                <a:gd name="T94" fmla="*/ 61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70" y="32"/>
                    <a:pt x="70" y="32"/>
                    <a:pt x="70" y="32"/>
                  </a:cubicBezTo>
                  <a:cubicBezTo>
                    <a:pt x="69" y="28"/>
                    <a:pt x="67" y="24"/>
                    <a:pt x="65" y="21"/>
                  </a:cubicBezTo>
                  <a:cubicBezTo>
                    <a:pt x="71" y="16"/>
                    <a:pt x="71" y="16"/>
                    <a:pt x="71" y="16"/>
                  </a:cubicBezTo>
                  <a:cubicBezTo>
                    <a:pt x="61" y="6"/>
                    <a:pt x="61" y="6"/>
                    <a:pt x="61" y="6"/>
                  </a:cubicBezTo>
                  <a:cubicBezTo>
                    <a:pt x="56" y="12"/>
                    <a:pt x="56" y="12"/>
                    <a:pt x="56" y="12"/>
                  </a:cubicBezTo>
                  <a:cubicBezTo>
                    <a:pt x="53" y="10"/>
                    <a:pt x="49" y="8"/>
                    <a:pt x="45" y="7"/>
                  </a:cubicBezTo>
                  <a:cubicBezTo>
                    <a:pt x="45" y="0"/>
                    <a:pt x="45" y="0"/>
                    <a:pt x="45" y="0"/>
                  </a:cubicBezTo>
                  <a:cubicBezTo>
                    <a:pt x="32" y="0"/>
                    <a:pt x="32" y="0"/>
                    <a:pt x="32" y="0"/>
                  </a:cubicBezTo>
                  <a:cubicBezTo>
                    <a:pt x="32" y="7"/>
                    <a:pt x="32" y="7"/>
                    <a:pt x="32" y="7"/>
                  </a:cubicBezTo>
                  <a:cubicBezTo>
                    <a:pt x="28" y="8"/>
                    <a:pt x="25" y="10"/>
                    <a:pt x="22" y="12"/>
                  </a:cubicBezTo>
                  <a:cubicBezTo>
                    <a:pt x="16" y="6"/>
                    <a:pt x="16" y="6"/>
                    <a:pt x="16" y="6"/>
                  </a:cubicBezTo>
                  <a:cubicBezTo>
                    <a:pt x="7" y="16"/>
                    <a:pt x="7" y="16"/>
                    <a:pt x="7" y="16"/>
                  </a:cubicBezTo>
                  <a:cubicBezTo>
                    <a:pt x="12" y="21"/>
                    <a:pt x="12" y="21"/>
                    <a:pt x="12" y="21"/>
                  </a:cubicBezTo>
                  <a:cubicBezTo>
                    <a:pt x="10" y="24"/>
                    <a:pt x="9" y="28"/>
                    <a:pt x="8" y="32"/>
                  </a:cubicBezTo>
                  <a:cubicBezTo>
                    <a:pt x="0" y="32"/>
                    <a:pt x="0" y="32"/>
                    <a:pt x="0" y="32"/>
                  </a:cubicBezTo>
                  <a:cubicBezTo>
                    <a:pt x="0" y="45"/>
                    <a:pt x="0" y="45"/>
                    <a:pt x="0" y="45"/>
                  </a:cubicBezTo>
                  <a:cubicBezTo>
                    <a:pt x="8" y="45"/>
                    <a:pt x="8" y="45"/>
                    <a:pt x="8" y="45"/>
                  </a:cubicBezTo>
                  <a:cubicBezTo>
                    <a:pt x="9" y="49"/>
                    <a:pt x="10" y="52"/>
                    <a:pt x="12" y="55"/>
                  </a:cubicBezTo>
                  <a:cubicBezTo>
                    <a:pt x="7" y="61"/>
                    <a:pt x="7" y="61"/>
                    <a:pt x="7" y="61"/>
                  </a:cubicBezTo>
                  <a:cubicBezTo>
                    <a:pt x="16" y="70"/>
                    <a:pt x="16" y="70"/>
                    <a:pt x="16" y="70"/>
                  </a:cubicBezTo>
                  <a:cubicBezTo>
                    <a:pt x="22" y="65"/>
                    <a:pt x="22" y="65"/>
                    <a:pt x="22" y="65"/>
                  </a:cubicBezTo>
                  <a:cubicBezTo>
                    <a:pt x="25" y="67"/>
                    <a:pt x="28" y="68"/>
                    <a:pt x="32" y="69"/>
                  </a:cubicBezTo>
                  <a:cubicBezTo>
                    <a:pt x="32" y="77"/>
                    <a:pt x="32" y="77"/>
                    <a:pt x="32" y="77"/>
                  </a:cubicBezTo>
                  <a:cubicBezTo>
                    <a:pt x="45" y="77"/>
                    <a:pt x="45" y="77"/>
                    <a:pt x="45" y="77"/>
                  </a:cubicBezTo>
                  <a:cubicBezTo>
                    <a:pt x="45" y="69"/>
                    <a:pt x="45" y="69"/>
                    <a:pt x="45" y="69"/>
                  </a:cubicBezTo>
                  <a:cubicBezTo>
                    <a:pt x="49" y="68"/>
                    <a:pt x="53" y="67"/>
                    <a:pt x="56" y="65"/>
                  </a:cubicBezTo>
                  <a:cubicBezTo>
                    <a:pt x="61" y="70"/>
                    <a:pt x="61" y="70"/>
                    <a:pt x="61" y="70"/>
                  </a:cubicBezTo>
                  <a:cubicBezTo>
                    <a:pt x="71" y="61"/>
                    <a:pt x="71" y="61"/>
                    <a:pt x="71" y="61"/>
                  </a:cubicBezTo>
                  <a:cubicBezTo>
                    <a:pt x="65" y="55"/>
                    <a:pt x="65" y="55"/>
                    <a:pt x="65" y="55"/>
                  </a:cubicBezTo>
                  <a:cubicBezTo>
                    <a:pt x="67" y="52"/>
                    <a:pt x="69" y="49"/>
                    <a:pt x="70" y="45"/>
                  </a:cubicBezTo>
                  <a:lnTo>
                    <a:pt x="77" y="45"/>
                  </a:lnTo>
                  <a:close/>
                  <a:moveTo>
                    <a:pt x="61" y="39"/>
                  </a:moveTo>
                  <a:cubicBezTo>
                    <a:pt x="61" y="39"/>
                    <a:pt x="61" y="40"/>
                    <a:pt x="61" y="40"/>
                  </a:cubicBezTo>
                  <a:cubicBezTo>
                    <a:pt x="61" y="40"/>
                    <a:pt x="61" y="40"/>
                    <a:pt x="61" y="40"/>
                  </a:cubicBezTo>
                  <a:cubicBezTo>
                    <a:pt x="61" y="41"/>
                    <a:pt x="61" y="41"/>
                    <a:pt x="61" y="41"/>
                  </a:cubicBezTo>
                  <a:cubicBezTo>
                    <a:pt x="61" y="41"/>
                    <a:pt x="61" y="41"/>
                    <a:pt x="61" y="42"/>
                  </a:cubicBezTo>
                  <a:cubicBezTo>
                    <a:pt x="61" y="42"/>
                    <a:pt x="61" y="42"/>
                    <a:pt x="61" y="42"/>
                  </a:cubicBezTo>
                  <a:cubicBezTo>
                    <a:pt x="61" y="42"/>
                    <a:pt x="61" y="42"/>
                    <a:pt x="61" y="43"/>
                  </a:cubicBezTo>
                  <a:cubicBezTo>
                    <a:pt x="61" y="43"/>
                    <a:pt x="61" y="43"/>
                    <a:pt x="61" y="43"/>
                  </a:cubicBezTo>
                  <a:cubicBezTo>
                    <a:pt x="61" y="43"/>
                    <a:pt x="61" y="44"/>
                    <a:pt x="61" y="44"/>
                  </a:cubicBezTo>
                  <a:cubicBezTo>
                    <a:pt x="61" y="44"/>
                    <a:pt x="61" y="44"/>
                    <a:pt x="61" y="44"/>
                  </a:cubicBezTo>
                  <a:cubicBezTo>
                    <a:pt x="60" y="46"/>
                    <a:pt x="60" y="47"/>
                    <a:pt x="59" y="49"/>
                  </a:cubicBezTo>
                  <a:cubicBezTo>
                    <a:pt x="59" y="49"/>
                    <a:pt x="58" y="49"/>
                    <a:pt x="58" y="50"/>
                  </a:cubicBezTo>
                  <a:cubicBezTo>
                    <a:pt x="58" y="50"/>
                    <a:pt x="58" y="50"/>
                    <a:pt x="58" y="50"/>
                  </a:cubicBezTo>
                  <a:cubicBezTo>
                    <a:pt x="58" y="50"/>
                    <a:pt x="58" y="50"/>
                    <a:pt x="58" y="50"/>
                  </a:cubicBezTo>
                  <a:cubicBezTo>
                    <a:pt x="58" y="50"/>
                    <a:pt x="58" y="50"/>
                    <a:pt x="58" y="50"/>
                  </a:cubicBezTo>
                  <a:cubicBezTo>
                    <a:pt x="57" y="51"/>
                    <a:pt x="57" y="52"/>
                    <a:pt x="56" y="52"/>
                  </a:cubicBezTo>
                  <a:cubicBezTo>
                    <a:pt x="56" y="52"/>
                    <a:pt x="56" y="52"/>
                    <a:pt x="56" y="52"/>
                  </a:cubicBezTo>
                  <a:cubicBezTo>
                    <a:pt x="56" y="53"/>
                    <a:pt x="56" y="53"/>
                    <a:pt x="56" y="53"/>
                  </a:cubicBezTo>
                  <a:cubicBezTo>
                    <a:pt x="56" y="53"/>
                    <a:pt x="56" y="53"/>
                    <a:pt x="56" y="53"/>
                  </a:cubicBezTo>
                  <a:cubicBezTo>
                    <a:pt x="55" y="54"/>
                    <a:pt x="54" y="55"/>
                    <a:pt x="54" y="55"/>
                  </a:cubicBezTo>
                  <a:cubicBezTo>
                    <a:pt x="53" y="55"/>
                    <a:pt x="53" y="56"/>
                    <a:pt x="53" y="56"/>
                  </a:cubicBezTo>
                  <a:cubicBezTo>
                    <a:pt x="53" y="56"/>
                    <a:pt x="53" y="56"/>
                    <a:pt x="53" y="56"/>
                  </a:cubicBezTo>
                  <a:cubicBezTo>
                    <a:pt x="53" y="56"/>
                    <a:pt x="53" y="56"/>
                    <a:pt x="53" y="56"/>
                  </a:cubicBezTo>
                  <a:cubicBezTo>
                    <a:pt x="52" y="57"/>
                    <a:pt x="51" y="57"/>
                    <a:pt x="51" y="58"/>
                  </a:cubicBezTo>
                  <a:cubicBezTo>
                    <a:pt x="51" y="58"/>
                    <a:pt x="51" y="58"/>
                    <a:pt x="51" y="58"/>
                  </a:cubicBezTo>
                  <a:cubicBezTo>
                    <a:pt x="50" y="58"/>
                    <a:pt x="50" y="58"/>
                    <a:pt x="50" y="58"/>
                  </a:cubicBezTo>
                  <a:cubicBezTo>
                    <a:pt x="50" y="58"/>
                    <a:pt x="50" y="58"/>
                    <a:pt x="50" y="58"/>
                  </a:cubicBezTo>
                  <a:cubicBezTo>
                    <a:pt x="50" y="58"/>
                    <a:pt x="49" y="58"/>
                    <a:pt x="49" y="58"/>
                  </a:cubicBezTo>
                  <a:cubicBezTo>
                    <a:pt x="48" y="59"/>
                    <a:pt x="47" y="60"/>
                    <a:pt x="45" y="60"/>
                  </a:cubicBezTo>
                  <a:cubicBezTo>
                    <a:pt x="45" y="60"/>
                    <a:pt x="45" y="60"/>
                    <a:pt x="45" y="60"/>
                  </a:cubicBezTo>
                  <a:cubicBezTo>
                    <a:pt x="45" y="60"/>
                    <a:pt x="45" y="60"/>
                    <a:pt x="44" y="60"/>
                  </a:cubicBezTo>
                  <a:cubicBezTo>
                    <a:pt x="44" y="60"/>
                    <a:pt x="44" y="60"/>
                    <a:pt x="44" y="60"/>
                  </a:cubicBezTo>
                  <a:cubicBezTo>
                    <a:pt x="44" y="60"/>
                    <a:pt x="44" y="60"/>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1" y="61"/>
                    <a:pt x="40" y="61"/>
                    <a:pt x="40" y="61"/>
                  </a:cubicBezTo>
                  <a:cubicBezTo>
                    <a:pt x="40" y="61"/>
                    <a:pt x="40" y="61"/>
                    <a:pt x="40" y="61"/>
                  </a:cubicBezTo>
                  <a:cubicBezTo>
                    <a:pt x="39" y="61"/>
                    <a:pt x="39" y="61"/>
                    <a:pt x="39" y="61"/>
                  </a:cubicBezTo>
                  <a:cubicBezTo>
                    <a:pt x="38" y="61"/>
                    <a:pt x="38" y="61"/>
                    <a:pt x="38" y="61"/>
                  </a:cubicBezTo>
                  <a:cubicBezTo>
                    <a:pt x="38" y="61"/>
                    <a:pt x="37" y="61"/>
                    <a:pt x="37" y="61"/>
                  </a:cubicBezTo>
                  <a:cubicBezTo>
                    <a:pt x="37" y="61"/>
                    <a:pt x="37" y="61"/>
                    <a:pt x="37" y="61"/>
                  </a:cubicBezTo>
                  <a:cubicBezTo>
                    <a:pt x="36" y="61"/>
                    <a:pt x="36" y="61"/>
                    <a:pt x="36" y="61"/>
                  </a:cubicBezTo>
                  <a:cubicBezTo>
                    <a:pt x="36" y="61"/>
                    <a:pt x="36" y="61"/>
                    <a:pt x="35" y="61"/>
                  </a:cubicBezTo>
                  <a:cubicBezTo>
                    <a:pt x="35" y="61"/>
                    <a:pt x="35" y="61"/>
                    <a:pt x="35" y="61"/>
                  </a:cubicBezTo>
                  <a:cubicBezTo>
                    <a:pt x="35" y="61"/>
                    <a:pt x="35" y="61"/>
                    <a:pt x="34" y="61"/>
                  </a:cubicBezTo>
                  <a:cubicBezTo>
                    <a:pt x="34" y="61"/>
                    <a:pt x="34" y="61"/>
                    <a:pt x="34" y="61"/>
                  </a:cubicBezTo>
                  <a:cubicBezTo>
                    <a:pt x="34" y="60"/>
                    <a:pt x="33" y="60"/>
                    <a:pt x="33" y="60"/>
                  </a:cubicBezTo>
                  <a:cubicBezTo>
                    <a:pt x="33" y="60"/>
                    <a:pt x="33" y="60"/>
                    <a:pt x="33" y="60"/>
                  </a:cubicBezTo>
                  <a:cubicBezTo>
                    <a:pt x="33" y="60"/>
                    <a:pt x="32" y="60"/>
                    <a:pt x="32" y="60"/>
                  </a:cubicBezTo>
                  <a:cubicBezTo>
                    <a:pt x="32" y="60"/>
                    <a:pt x="32" y="60"/>
                    <a:pt x="32" y="60"/>
                  </a:cubicBezTo>
                  <a:cubicBezTo>
                    <a:pt x="31" y="60"/>
                    <a:pt x="29" y="59"/>
                    <a:pt x="28" y="58"/>
                  </a:cubicBezTo>
                  <a:cubicBezTo>
                    <a:pt x="28" y="58"/>
                    <a:pt x="28" y="58"/>
                    <a:pt x="27" y="58"/>
                  </a:cubicBezTo>
                  <a:cubicBezTo>
                    <a:pt x="27" y="58"/>
                    <a:pt x="27" y="58"/>
                    <a:pt x="27" y="58"/>
                  </a:cubicBezTo>
                  <a:cubicBezTo>
                    <a:pt x="27" y="58"/>
                    <a:pt x="27" y="58"/>
                    <a:pt x="27" y="58"/>
                  </a:cubicBezTo>
                  <a:cubicBezTo>
                    <a:pt x="27" y="58"/>
                    <a:pt x="27" y="58"/>
                    <a:pt x="27" y="58"/>
                  </a:cubicBezTo>
                  <a:cubicBezTo>
                    <a:pt x="26" y="57"/>
                    <a:pt x="25" y="57"/>
                    <a:pt x="25" y="56"/>
                  </a:cubicBezTo>
                  <a:cubicBezTo>
                    <a:pt x="25" y="56"/>
                    <a:pt x="25" y="56"/>
                    <a:pt x="24" y="56"/>
                  </a:cubicBezTo>
                  <a:cubicBezTo>
                    <a:pt x="24" y="56"/>
                    <a:pt x="24" y="56"/>
                    <a:pt x="24" y="56"/>
                  </a:cubicBezTo>
                  <a:cubicBezTo>
                    <a:pt x="24" y="56"/>
                    <a:pt x="24" y="55"/>
                    <a:pt x="24" y="55"/>
                  </a:cubicBezTo>
                  <a:cubicBezTo>
                    <a:pt x="23" y="55"/>
                    <a:pt x="22" y="54"/>
                    <a:pt x="22" y="53"/>
                  </a:cubicBezTo>
                  <a:cubicBezTo>
                    <a:pt x="21" y="53"/>
                    <a:pt x="21" y="53"/>
                    <a:pt x="21" y="53"/>
                  </a:cubicBezTo>
                  <a:cubicBezTo>
                    <a:pt x="21" y="53"/>
                    <a:pt x="21" y="53"/>
                    <a:pt x="21" y="52"/>
                  </a:cubicBezTo>
                  <a:cubicBezTo>
                    <a:pt x="21" y="52"/>
                    <a:pt x="21" y="52"/>
                    <a:pt x="21" y="52"/>
                  </a:cubicBezTo>
                  <a:cubicBezTo>
                    <a:pt x="20" y="52"/>
                    <a:pt x="20" y="51"/>
                    <a:pt x="19" y="50"/>
                  </a:cubicBezTo>
                  <a:cubicBezTo>
                    <a:pt x="19" y="50"/>
                    <a:pt x="19" y="50"/>
                    <a:pt x="19" y="50"/>
                  </a:cubicBezTo>
                  <a:cubicBezTo>
                    <a:pt x="19" y="50"/>
                    <a:pt x="19" y="50"/>
                    <a:pt x="19" y="50"/>
                  </a:cubicBezTo>
                  <a:cubicBezTo>
                    <a:pt x="19" y="50"/>
                    <a:pt x="19" y="50"/>
                    <a:pt x="19" y="50"/>
                  </a:cubicBezTo>
                  <a:cubicBezTo>
                    <a:pt x="19" y="49"/>
                    <a:pt x="19" y="49"/>
                    <a:pt x="19" y="49"/>
                  </a:cubicBezTo>
                  <a:cubicBezTo>
                    <a:pt x="18" y="47"/>
                    <a:pt x="17" y="46"/>
                    <a:pt x="17" y="44"/>
                  </a:cubicBezTo>
                  <a:cubicBezTo>
                    <a:pt x="17" y="44"/>
                    <a:pt x="17" y="44"/>
                    <a:pt x="17" y="44"/>
                  </a:cubicBezTo>
                  <a:cubicBezTo>
                    <a:pt x="17" y="44"/>
                    <a:pt x="17" y="43"/>
                    <a:pt x="16" y="43"/>
                  </a:cubicBezTo>
                  <a:cubicBezTo>
                    <a:pt x="16" y="43"/>
                    <a:pt x="16" y="43"/>
                    <a:pt x="16" y="43"/>
                  </a:cubicBezTo>
                  <a:cubicBezTo>
                    <a:pt x="16" y="42"/>
                    <a:pt x="16" y="42"/>
                    <a:pt x="16" y="42"/>
                  </a:cubicBezTo>
                  <a:cubicBezTo>
                    <a:pt x="16" y="42"/>
                    <a:pt x="16" y="42"/>
                    <a:pt x="16" y="42"/>
                  </a:cubicBezTo>
                  <a:cubicBezTo>
                    <a:pt x="16" y="41"/>
                    <a:pt x="16" y="41"/>
                    <a:pt x="16" y="41"/>
                  </a:cubicBezTo>
                  <a:cubicBezTo>
                    <a:pt x="16" y="41"/>
                    <a:pt x="16" y="41"/>
                    <a:pt x="16" y="40"/>
                  </a:cubicBezTo>
                  <a:cubicBezTo>
                    <a:pt x="16" y="40"/>
                    <a:pt x="16" y="40"/>
                    <a:pt x="16" y="40"/>
                  </a:cubicBezTo>
                  <a:cubicBezTo>
                    <a:pt x="16" y="40"/>
                    <a:pt x="16" y="39"/>
                    <a:pt x="16" y="39"/>
                  </a:cubicBezTo>
                  <a:cubicBezTo>
                    <a:pt x="16" y="39"/>
                    <a:pt x="16" y="39"/>
                    <a:pt x="16" y="38"/>
                  </a:cubicBezTo>
                  <a:cubicBezTo>
                    <a:pt x="16" y="38"/>
                    <a:pt x="16" y="38"/>
                    <a:pt x="16" y="37"/>
                  </a:cubicBezTo>
                  <a:cubicBezTo>
                    <a:pt x="16" y="37"/>
                    <a:pt x="16" y="37"/>
                    <a:pt x="16" y="37"/>
                  </a:cubicBezTo>
                  <a:cubicBezTo>
                    <a:pt x="16" y="37"/>
                    <a:pt x="16" y="36"/>
                    <a:pt x="16" y="36"/>
                  </a:cubicBezTo>
                  <a:cubicBezTo>
                    <a:pt x="16" y="36"/>
                    <a:pt x="16" y="36"/>
                    <a:pt x="16" y="36"/>
                  </a:cubicBezTo>
                  <a:cubicBezTo>
                    <a:pt x="16" y="36"/>
                    <a:pt x="16" y="35"/>
                    <a:pt x="16" y="35"/>
                  </a:cubicBezTo>
                  <a:cubicBezTo>
                    <a:pt x="16" y="35"/>
                    <a:pt x="16" y="35"/>
                    <a:pt x="16" y="35"/>
                  </a:cubicBezTo>
                  <a:cubicBezTo>
                    <a:pt x="16" y="34"/>
                    <a:pt x="16" y="34"/>
                    <a:pt x="16" y="34"/>
                  </a:cubicBezTo>
                  <a:cubicBezTo>
                    <a:pt x="16" y="34"/>
                    <a:pt x="16" y="34"/>
                    <a:pt x="16" y="34"/>
                  </a:cubicBezTo>
                  <a:cubicBezTo>
                    <a:pt x="17" y="33"/>
                    <a:pt x="17" y="33"/>
                    <a:pt x="17" y="33"/>
                  </a:cubicBezTo>
                  <a:cubicBezTo>
                    <a:pt x="17" y="33"/>
                    <a:pt x="17" y="33"/>
                    <a:pt x="17" y="33"/>
                  </a:cubicBezTo>
                  <a:cubicBezTo>
                    <a:pt x="17" y="32"/>
                    <a:pt x="17" y="32"/>
                    <a:pt x="17" y="32"/>
                  </a:cubicBezTo>
                  <a:cubicBezTo>
                    <a:pt x="17" y="32"/>
                    <a:pt x="17" y="32"/>
                    <a:pt x="17" y="32"/>
                  </a:cubicBezTo>
                  <a:cubicBezTo>
                    <a:pt x="17" y="30"/>
                    <a:pt x="18" y="29"/>
                    <a:pt x="19" y="28"/>
                  </a:cubicBezTo>
                  <a:cubicBezTo>
                    <a:pt x="19" y="27"/>
                    <a:pt x="19" y="27"/>
                    <a:pt x="19" y="27"/>
                  </a:cubicBezTo>
                  <a:cubicBezTo>
                    <a:pt x="19" y="27"/>
                    <a:pt x="19" y="27"/>
                    <a:pt x="19" y="27"/>
                  </a:cubicBezTo>
                  <a:cubicBezTo>
                    <a:pt x="19" y="27"/>
                    <a:pt x="19" y="26"/>
                    <a:pt x="19" y="26"/>
                  </a:cubicBezTo>
                  <a:cubicBezTo>
                    <a:pt x="19" y="26"/>
                    <a:pt x="19" y="26"/>
                    <a:pt x="19" y="26"/>
                  </a:cubicBezTo>
                  <a:cubicBezTo>
                    <a:pt x="20" y="26"/>
                    <a:pt x="20" y="25"/>
                    <a:pt x="21" y="24"/>
                  </a:cubicBezTo>
                  <a:cubicBezTo>
                    <a:pt x="21" y="24"/>
                    <a:pt x="21" y="24"/>
                    <a:pt x="21" y="24"/>
                  </a:cubicBezTo>
                  <a:cubicBezTo>
                    <a:pt x="21" y="24"/>
                    <a:pt x="21" y="24"/>
                    <a:pt x="21" y="24"/>
                  </a:cubicBezTo>
                  <a:cubicBezTo>
                    <a:pt x="21" y="24"/>
                    <a:pt x="21" y="23"/>
                    <a:pt x="22" y="23"/>
                  </a:cubicBezTo>
                  <a:cubicBezTo>
                    <a:pt x="22" y="23"/>
                    <a:pt x="23" y="22"/>
                    <a:pt x="24" y="21"/>
                  </a:cubicBezTo>
                  <a:cubicBezTo>
                    <a:pt x="24" y="21"/>
                    <a:pt x="24" y="21"/>
                    <a:pt x="24" y="21"/>
                  </a:cubicBezTo>
                  <a:cubicBezTo>
                    <a:pt x="24" y="21"/>
                    <a:pt x="24" y="21"/>
                    <a:pt x="24" y="21"/>
                  </a:cubicBezTo>
                  <a:cubicBezTo>
                    <a:pt x="25" y="21"/>
                    <a:pt x="25" y="21"/>
                    <a:pt x="25" y="20"/>
                  </a:cubicBezTo>
                  <a:cubicBezTo>
                    <a:pt x="25" y="20"/>
                    <a:pt x="26" y="20"/>
                    <a:pt x="27" y="19"/>
                  </a:cubicBezTo>
                  <a:cubicBezTo>
                    <a:pt x="27" y="19"/>
                    <a:pt x="27" y="19"/>
                    <a:pt x="27" y="19"/>
                  </a:cubicBezTo>
                  <a:cubicBezTo>
                    <a:pt x="27" y="19"/>
                    <a:pt x="27" y="19"/>
                    <a:pt x="27" y="19"/>
                  </a:cubicBezTo>
                  <a:cubicBezTo>
                    <a:pt x="27" y="19"/>
                    <a:pt x="27" y="19"/>
                    <a:pt x="27" y="19"/>
                  </a:cubicBezTo>
                  <a:cubicBezTo>
                    <a:pt x="28" y="18"/>
                    <a:pt x="28" y="18"/>
                    <a:pt x="28" y="18"/>
                  </a:cubicBezTo>
                  <a:cubicBezTo>
                    <a:pt x="29" y="18"/>
                    <a:pt x="31" y="17"/>
                    <a:pt x="32" y="17"/>
                  </a:cubicBezTo>
                  <a:cubicBezTo>
                    <a:pt x="32" y="17"/>
                    <a:pt x="32" y="17"/>
                    <a:pt x="32" y="17"/>
                  </a:cubicBezTo>
                  <a:cubicBezTo>
                    <a:pt x="32" y="17"/>
                    <a:pt x="33" y="16"/>
                    <a:pt x="33" y="16"/>
                  </a:cubicBezTo>
                  <a:cubicBezTo>
                    <a:pt x="33" y="16"/>
                    <a:pt x="33" y="16"/>
                    <a:pt x="33" y="16"/>
                  </a:cubicBezTo>
                  <a:cubicBezTo>
                    <a:pt x="33" y="16"/>
                    <a:pt x="34" y="16"/>
                    <a:pt x="34" y="16"/>
                  </a:cubicBezTo>
                  <a:cubicBezTo>
                    <a:pt x="34" y="16"/>
                    <a:pt x="34" y="16"/>
                    <a:pt x="34" y="16"/>
                  </a:cubicBezTo>
                  <a:cubicBezTo>
                    <a:pt x="35" y="16"/>
                    <a:pt x="35" y="16"/>
                    <a:pt x="35" y="16"/>
                  </a:cubicBezTo>
                  <a:cubicBezTo>
                    <a:pt x="35" y="16"/>
                    <a:pt x="35" y="16"/>
                    <a:pt x="35" y="16"/>
                  </a:cubicBezTo>
                  <a:cubicBezTo>
                    <a:pt x="36" y="16"/>
                    <a:pt x="36" y="16"/>
                    <a:pt x="36" y="16"/>
                  </a:cubicBezTo>
                  <a:cubicBezTo>
                    <a:pt x="36" y="16"/>
                    <a:pt x="36" y="16"/>
                    <a:pt x="37" y="16"/>
                  </a:cubicBezTo>
                  <a:cubicBezTo>
                    <a:pt x="37" y="16"/>
                    <a:pt x="37" y="16"/>
                    <a:pt x="37" y="16"/>
                  </a:cubicBezTo>
                  <a:cubicBezTo>
                    <a:pt x="37" y="16"/>
                    <a:pt x="38" y="16"/>
                    <a:pt x="38" y="16"/>
                  </a:cubicBezTo>
                  <a:cubicBezTo>
                    <a:pt x="38" y="16"/>
                    <a:pt x="38" y="16"/>
                    <a:pt x="39" y="16"/>
                  </a:cubicBezTo>
                  <a:cubicBezTo>
                    <a:pt x="39" y="16"/>
                    <a:pt x="39" y="16"/>
                    <a:pt x="40" y="16"/>
                  </a:cubicBezTo>
                  <a:cubicBezTo>
                    <a:pt x="40" y="16"/>
                    <a:pt x="40" y="16"/>
                    <a:pt x="40" y="16"/>
                  </a:cubicBezTo>
                  <a:cubicBezTo>
                    <a:pt x="40" y="16"/>
                    <a:pt x="41" y="16"/>
                    <a:pt x="41" y="16"/>
                  </a:cubicBezTo>
                  <a:cubicBezTo>
                    <a:pt x="41" y="16"/>
                    <a:pt x="41" y="16"/>
                    <a:pt x="41" y="16"/>
                  </a:cubicBezTo>
                  <a:cubicBezTo>
                    <a:pt x="41" y="16"/>
                    <a:pt x="42" y="16"/>
                    <a:pt x="42" y="16"/>
                  </a:cubicBezTo>
                  <a:cubicBezTo>
                    <a:pt x="42" y="16"/>
                    <a:pt x="42" y="16"/>
                    <a:pt x="42" y="16"/>
                  </a:cubicBezTo>
                  <a:cubicBezTo>
                    <a:pt x="43" y="16"/>
                    <a:pt x="43" y="16"/>
                    <a:pt x="43" y="16"/>
                  </a:cubicBezTo>
                  <a:cubicBezTo>
                    <a:pt x="43" y="16"/>
                    <a:pt x="43" y="16"/>
                    <a:pt x="43" y="16"/>
                  </a:cubicBezTo>
                  <a:cubicBezTo>
                    <a:pt x="44" y="16"/>
                    <a:pt x="44" y="16"/>
                    <a:pt x="44" y="16"/>
                  </a:cubicBezTo>
                  <a:cubicBezTo>
                    <a:pt x="44" y="16"/>
                    <a:pt x="44" y="16"/>
                    <a:pt x="44" y="16"/>
                  </a:cubicBezTo>
                  <a:cubicBezTo>
                    <a:pt x="45" y="16"/>
                    <a:pt x="45" y="17"/>
                    <a:pt x="45" y="17"/>
                  </a:cubicBezTo>
                  <a:cubicBezTo>
                    <a:pt x="45" y="17"/>
                    <a:pt x="45" y="17"/>
                    <a:pt x="45" y="17"/>
                  </a:cubicBezTo>
                  <a:cubicBezTo>
                    <a:pt x="47" y="17"/>
                    <a:pt x="48" y="18"/>
                    <a:pt x="49" y="18"/>
                  </a:cubicBezTo>
                  <a:cubicBezTo>
                    <a:pt x="49" y="18"/>
                    <a:pt x="50" y="18"/>
                    <a:pt x="50" y="19"/>
                  </a:cubicBezTo>
                  <a:cubicBezTo>
                    <a:pt x="50" y="19"/>
                    <a:pt x="50" y="19"/>
                    <a:pt x="50" y="19"/>
                  </a:cubicBezTo>
                  <a:cubicBezTo>
                    <a:pt x="50" y="19"/>
                    <a:pt x="50" y="19"/>
                    <a:pt x="51" y="19"/>
                  </a:cubicBezTo>
                  <a:cubicBezTo>
                    <a:pt x="51" y="19"/>
                    <a:pt x="51" y="19"/>
                    <a:pt x="51" y="19"/>
                  </a:cubicBezTo>
                  <a:cubicBezTo>
                    <a:pt x="51" y="20"/>
                    <a:pt x="52" y="20"/>
                    <a:pt x="53" y="20"/>
                  </a:cubicBezTo>
                  <a:cubicBezTo>
                    <a:pt x="53" y="21"/>
                    <a:pt x="53" y="21"/>
                    <a:pt x="53" y="21"/>
                  </a:cubicBezTo>
                  <a:cubicBezTo>
                    <a:pt x="53" y="21"/>
                    <a:pt x="53" y="21"/>
                    <a:pt x="53" y="21"/>
                  </a:cubicBezTo>
                  <a:cubicBezTo>
                    <a:pt x="53" y="21"/>
                    <a:pt x="53" y="21"/>
                    <a:pt x="54" y="21"/>
                  </a:cubicBezTo>
                  <a:cubicBezTo>
                    <a:pt x="54" y="22"/>
                    <a:pt x="55" y="23"/>
                    <a:pt x="56" y="23"/>
                  </a:cubicBezTo>
                  <a:cubicBezTo>
                    <a:pt x="56" y="23"/>
                    <a:pt x="56" y="24"/>
                    <a:pt x="56" y="24"/>
                  </a:cubicBezTo>
                  <a:cubicBezTo>
                    <a:pt x="56" y="24"/>
                    <a:pt x="56" y="24"/>
                    <a:pt x="56" y="24"/>
                  </a:cubicBezTo>
                  <a:cubicBezTo>
                    <a:pt x="56" y="24"/>
                    <a:pt x="56" y="24"/>
                    <a:pt x="56" y="24"/>
                  </a:cubicBezTo>
                  <a:cubicBezTo>
                    <a:pt x="57" y="25"/>
                    <a:pt x="57" y="25"/>
                    <a:pt x="58" y="26"/>
                  </a:cubicBezTo>
                  <a:cubicBezTo>
                    <a:pt x="58" y="26"/>
                    <a:pt x="58" y="26"/>
                    <a:pt x="58" y="26"/>
                  </a:cubicBezTo>
                  <a:cubicBezTo>
                    <a:pt x="58" y="26"/>
                    <a:pt x="58" y="27"/>
                    <a:pt x="58" y="27"/>
                  </a:cubicBezTo>
                  <a:cubicBezTo>
                    <a:pt x="58" y="27"/>
                    <a:pt x="58" y="27"/>
                    <a:pt x="58" y="27"/>
                  </a:cubicBezTo>
                  <a:cubicBezTo>
                    <a:pt x="58" y="27"/>
                    <a:pt x="59" y="27"/>
                    <a:pt x="59" y="28"/>
                  </a:cubicBezTo>
                  <a:cubicBezTo>
                    <a:pt x="59" y="29"/>
                    <a:pt x="60" y="30"/>
                    <a:pt x="60" y="32"/>
                  </a:cubicBezTo>
                  <a:cubicBezTo>
                    <a:pt x="60" y="32"/>
                    <a:pt x="60" y="32"/>
                    <a:pt x="60" y="32"/>
                  </a:cubicBezTo>
                  <a:cubicBezTo>
                    <a:pt x="60" y="32"/>
                    <a:pt x="61" y="32"/>
                    <a:pt x="61" y="33"/>
                  </a:cubicBezTo>
                  <a:cubicBezTo>
                    <a:pt x="61" y="33"/>
                    <a:pt x="61" y="33"/>
                    <a:pt x="61" y="33"/>
                  </a:cubicBezTo>
                  <a:cubicBezTo>
                    <a:pt x="61" y="33"/>
                    <a:pt x="61" y="33"/>
                    <a:pt x="61" y="34"/>
                  </a:cubicBezTo>
                  <a:cubicBezTo>
                    <a:pt x="61" y="34"/>
                    <a:pt x="61" y="34"/>
                    <a:pt x="61" y="34"/>
                  </a:cubicBezTo>
                  <a:cubicBezTo>
                    <a:pt x="61" y="34"/>
                    <a:pt x="61" y="34"/>
                    <a:pt x="61" y="35"/>
                  </a:cubicBezTo>
                  <a:cubicBezTo>
                    <a:pt x="61" y="35"/>
                    <a:pt x="61" y="35"/>
                    <a:pt x="61" y="35"/>
                  </a:cubicBezTo>
                  <a:cubicBezTo>
                    <a:pt x="61" y="35"/>
                    <a:pt x="61" y="36"/>
                    <a:pt x="61" y="36"/>
                  </a:cubicBezTo>
                  <a:cubicBezTo>
                    <a:pt x="61" y="36"/>
                    <a:pt x="61" y="36"/>
                    <a:pt x="61" y="36"/>
                  </a:cubicBezTo>
                  <a:cubicBezTo>
                    <a:pt x="61" y="36"/>
                    <a:pt x="61" y="37"/>
                    <a:pt x="61" y="37"/>
                  </a:cubicBezTo>
                  <a:cubicBezTo>
                    <a:pt x="61" y="37"/>
                    <a:pt x="61" y="37"/>
                    <a:pt x="61" y="37"/>
                  </a:cubicBezTo>
                  <a:cubicBezTo>
                    <a:pt x="61" y="38"/>
                    <a:pt x="61" y="38"/>
                    <a:pt x="61" y="38"/>
                  </a:cubicBezTo>
                  <a:cubicBezTo>
                    <a:pt x="61" y="39"/>
                    <a:pt x="61" y="39"/>
                    <a:pt x="61"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69" name="Freeform 96"/>
            <p:cNvSpPr>
              <a:spLocks noEditPoints="1"/>
            </p:cNvSpPr>
            <p:nvPr/>
          </p:nvSpPr>
          <p:spPr bwMode="auto">
            <a:xfrm>
              <a:off x="2703514" y="3676651"/>
              <a:ext cx="93663" cy="93663"/>
            </a:xfrm>
            <a:custGeom>
              <a:avLst/>
              <a:gdLst>
                <a:gd name="T0" fmla="*/ 65 w 77"/>
                <a:gd name="T1" fmla="*/ 22 h 77"/>
                <a:gd name="T2" fmla="*/ 45 w 77"/>
                <a:gd name="T3" fmla="*/ 8 h 77"/>
                <a:gd name="T4" fmla="*/ 21 w 77"/>
                <a:gd name="T5" fmla="*/ 12 h 77"/>
                <a:gd name="T6" fmla="*/ 8 w 77"/>
                <a:gd name="T7" fmla="*/ 32 h 77"/>
                <a:gd name="T8" fmla="*/ 12 w 77"/>
                <a:gd name="T9" fmla="*/ 56 h 77"/>
                <a:gd name="T10" fmla="*/ 32 w 77"/>
                <a:gd name="T11" fmla="*/ 70 h 77"/>
                <a:gd name="T12" fmla="*/ 56 w 77"/>
                <a:gd name="T13" fmla="*/ 65 h 77"/>
                <a:gd name="T14" fmla="*/ 69 w 77"/>
                <a:gd name="T15" fmla="*/ 46 h 77"/>
                <a:gd name="T16" fmla="*/ 61 w 77"/>
                <a:gd name="T17" fmla="*/ 41 h 77"/>
                <a:gd name="T18" fmla="*/ 61 w 77"/>
                <a:gd name="T19" fmla="*/ 43 h 77"/>
                <a:gd name="T20" fmla="*/ 59 w 77"/>
                <a:gd name="T21" fmla="*/ 49 h 77"/>
                <a:gd name="T22" fmla="*/ 58 w 77"/>
                <a:gd name="T23" fmla="*/ 51 h 77"/>
                <a:gd name="T24" fmla="*/ 56 w 77"/>
                <a:gd name="T25" fmla="*/ 54 h 77"/>
                <a:gd name="T26" fmla="*/ 53 w 77"/>
                <a:gd name="T27" fmla="*/ 57 h 77"/>
                <a:gd name="T28" fmla="*/ 50 w 77"/>
                <a:gd name="T29" fmla="*/ 59 h 77"/>
                <a:gd name="T30" fmla="*/ 44 w 77"/>
                <a:gd name="T31" fmla="*/ 61 h 77"/>
                <a:gd name="T32" fmla="*/ 42 w 77"/>
                <a:gd name="T33" fmla="*/ 61 h 77"/>
                <a:gd name="T34" fmla="*/ 40 w 77"/>
                <a:gd name="T35" fmla="*/ 61 h 77"/>
                <a:gd name="T36" fmla="*/ 37 w 77"/>
                <a:gd name="T37" fmla="*/ 61 h 77"/>
                <a:gd name="T38" fmla="*/ 35 w 77"/>
                <a:gd name="T39" fmla="*/ 61 h 77"/>
                <a:gd name="T40" fmla="*/ 33 w 77"/>
                <a:gd name="T41" fmla="*/ 61 h 77"/>
                <a:gd name="T42" fmla="*/ 27 w 77"/>
                <a:gd name="T43" fmla="*/ 59 h 77"/>
                <a:gd name="T44" fmla="*/ 24 w 77"/>
                <a:gd name="T45" fmla="*/ 57 h 77"/>
                <a:gd name="T46" fmla="*/ 21 w 77"/>
                <a:gd name="T47" fmla="*/ 54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7 h 77"/>
                <a:gd name="T66" fmla="*/ 21 w 77"/>
                <a:gd name="T67" fmla="*/ 24 h 77"/>
                <a:gd name="T68" fmla="*/ 24 w 77"/>
                <a:gd name="T69" fmla="*/ 21 h 77"/>
                <a:gd name="T70" fmla="*/ 27 w 77"/>
                <a:gd name="T71" fmla="*/ 19 h 77"/>
                <a:gd name="T72" fmla="*/ 33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50 w 77"/>
                <a:gd name="T85" fmla="*/ 19 h 77"/>
                <a:gd name="T86" fmla="*/ 53 w 77"/>
                <a:gd name="T87" fmla="*/ 21 h 77"/>
                <a:gd name="T88" fmla="*/ 56 w 77"/>
                <a:gd name="T89" fmla="*/ 24 h 77"/>
                <a:gd name="T90" fmla="*/ 58 w 77"/>
                <a:gd name="T91" fmla="*/ 27 h 77"/>
                <a:gd name="T92" fmla="*/ 59 w 77"/>
                <a:gd name="T93" fmla="*/ 28 h 77"/>
                <a:gd name="T94" fmla="*/ 61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6"/>
                  </a:moveTo>
                  <a:cubicBezTo>
                    <a:pt x="77" y="32"/>
                    <a:pt x="77" y="32"/>
                    <a:pt x="77" y="32"/>
                  </a:cubicBezTo>
                  <a:cubicBezTo>
                    <a:pt x="69" y="32"/>
                    <a:pt x="69" y="32"/>
                    <a:pt x="69" y="32"/>
                  </a:cubicBezTo>
                  <a:cubicBezTo>
                    <a:pt x="69" y="28"/>
                    <a:pt x="67" y="25"/>
                    <a:pt x="65" y="22"/>
                  </a:cubicBezTo>
                  <a:cubicBezTo>
                    <a:pt x="71" y="16"/>
                    <a:pt x="71" y="16"/>
                    <a:pt x="71" y="16"/>
                  </a:cubicBezTo>
                  <a:cubicBezTo>
                    <a:pt x="61" y="7"/>
                    <a:pt x="61" y="7"/>
                    <a:pt x="61" y="7"/>
                  </a:cubicBezTo>
                  <a:cubicBezTo>
                    <a:pt x="56" y="12"/>
                    <a:pt x="56" y="12"/>
                    <a:pt x="56" y="12"/>
                  </a:cubicBezTo>
                  <a:cubicBezTo>
                    <a:pt x="52" y="10"/>
                    <a:pt x="49" y="9"/>
                    <a:pt x="45" y="8"/>
                  </a:cubicBezTo>
                  <a:cubicBezTo>
                    <a:pt x="45" y="0"/>
                    <a:pt x="45" y="0"/>
                    <a:pt x="45" y="0"/>
                  </a:cubicBezTo>
                  <a:cubicBezTo>
                    <a:pt x="32" y="0"/>
                    <a:pt x="32" y="0"/>
                    <a:pt x="32" y="0"/>
                  </a:cubicBezTo>
                  <a:cubicBezTo>
                    <a:pt x="32" y="8"/>
                    <a:pt x="32" y="8"/>
                    <a:pt x="32" y="8"/>
                  </a:cubicBezTo>
                  <a:cubicBezTo>
                    <a:pt x="28" y="9"/>
                    <a:pt x="25" y="10"/>
                    <a:pt x="21" y="12"/>
                  </a:cubicBezTo>
                  <a:cubicBezTo>
                    <a:pt x="16" y="7"/>
                    <a:pt x="16" y="7"/>
                    <a:pt x="16" y="7"/>
                  </a:cubicBezTo>
                  <a:cubicBezTo>
                    <a:pt x="6" y="16"/>
                    <a:pt x="6" y="16"/>
                    <a:pt x="6" y="16"/>
                  </a:cubicBezTo>
                  <a:cubicBezTo>
                    <a:pt x="12" y="22"/>
                    <a:pt x="12" y="22"/>
                    <a:pt x="12" y="22"/>
                  </a:cubicBezTo>
                  <a:cubicBezTo>
                    <a:pt x="10" y="25"/>
                    <a:pt x="8" y="28"/>
                    <a:pt x="8" y="32"/>
                  </a:cubicBezTo>
                  <a:cubicBezTo>
                    <a:pt x="0" y="32"/>
                    <a:pt x="0" y="32"/>
                    <a:pt x="0" y="32"/>
                  </a:cubicBezTo>
                  <a:cubicBezTo>
                    <a:pt x="0" y="46"/>
                    <a:pt x="0" y="46"/>
                    <a:pt x="0" y="46"/>
                  </a:cubicBezTo>
                  <a:cubicBezTo>
                    <a:pt x="8" y="46"/>
                    <a:pt x="8" y="46"/>
                    <a:pt x="8" y="46"/>
                  </a:cubicBezTo>
                  <a:cubicBezTo>
                    <a:pt x="8" y="49"/>
                    <a:pt x="10" y="53"/>
                    <a:pt x="12" y="56"/>
                  </a:cubicBezTo>
                  <a:cubicBezTo>
                    <a:pt x="6" y="61"/>
                    <a:pt x="6" y="61"/>
                    <a:pt x="6" y="61"/>
                  </a:cubicBezTo>
                  <a:cubicBezTo>
                    <a:pt x="16" y="71"/>
                    <a:pt x="16" y="71"/>
                    <a:pt x="16" y="71"/>
                  </a:cubicBezTo>
                  <a:cubicBezTo>
                    <a:pt x="21" y="65"/>
                    <a:pt x="21" y="65"/>
                    <a:pt x="21" y="65"/>
                  </a:cubicBezTo>
                  <a:cubicBezTo>
                    <a:pt x="25" y="67"/>
                    <a:pt x="28" y="69"/>
                    <a:pt x="32" y="70"/>
                  </a:cubicBezTo>
                  <a:cubicBezTo>
                    <a:pt x="32" y="77"/>
                    <a:pt x="32" y="77"/>
                    <a:pt x="32" y="77"/>
                  </a:cubicBezTo>
                  <a:cubicBezTo>
                    <a:pt x="45" y="77"/>
                    <a:pt x="45" y="77"/>
                    <a:pt x="45" y="77"/>
                  </a:cubicBezTo>
                  <a:cubicBezTo>
                    <a:pt x="45" y="70"/>
                    <a:pt x="45" y="70"/>
                    <a:pt x="45" y="70"/>
                  </a:cubicBezTo>
                  <a:cubicBezTo>
                    <a:pt x="49" y="69"/>
                    <a:pt x="52" y="67"/>
                    <a:pt x="56" y="65"/>
                  </a:cubicBezTo>
                  <a:cubicBezTo>
                    <a:pt x="61" y="71"/>
                    <a:pt x="61" y="71"/>
                    <a:pt x="61" y="71"/>
                  </a:cubicBezTo>
                  <a:cubicBezTo>
                    <a:pt x="71" y="61"/>
                    <a:pt x="71" y="61"/>
                    <a:pt x="71" y="61"/>
                  </a:cubicBezTo>
                  <a:cubicBezTo>
                    <a:pt x="65" y="56"/>
                    <a:pt x="65" y="56"/>
                    <a:pt x="65" y="56"/>
                  </a:cubicBezTo>
                  <a:cubicBezTo>
                    <a:pt x="67" y="53"/>
                    <a:pt x="69" y="49"/>
                    <a:pt x="69" y="46"/>
                  </a:cubicBezTo>
                  <a:lnTo>
                    <a:pt x="77" y="46"/>
                  </a:lnTo>
                  <a:close/>
                  <a:moveTo>
                    <a:pt x="61" y="40"/>
                  </a:moveTo>
                  <a:cubicBezTo>
                    <a:pt x="61" y="40"/>
                    <a:pt x="61" y="40"/>
                    <a:pt x="61" y="40"/>
                  </a:cubicBezTo>
                  <a:cubicBezTo>
                    <a:pt x="61" y="40"/>
                    <a:pt x="61" y="41"/>
                    <a:pt x="61" y="41"/>
                  </a:cubicBezTo>
                  <a:cubicBezTo>
                    <a:pt x="61" y="41"/>
                    <a:pt x="61" y="41"/>
                    <a:pt x="61" y="41"/>
                  </a:cubicBezTo>
                  <a:cubicBezTo>
                    <a:pt x="61" y="42"/>
                    <a:pt x="61" y="42"/>
                    <a:pt x="61" y="42"/>
                  </a:cubicBezTo>
                  <a:cubicBezTo>
                    <a:pt x="61" y="42"/>
                    <a:pt x="61" y="42"/>
                    <a:pt x="61" y="42"/>
                  </a:cubicBezTo>
                  <a:cubicBezTo>
                    <a:pt x="61" y="43"/>
                    <a:pt x="61" y="43"/>
                    <a:pt x="61" y="43"/>
                  </a:cubicBezTo>
                  <a:cubicBezTo>
                    <a:pt x="61" y="43"/>
                    <a:pt x="61" y="43"/>
                    <a:pt x="61" y="44"/>
                  </a:cubicBezTo>
                  <a:cubicBezTo>
                    <a:pt x="61" y="44"/>
                    <a:pt x="61" y="44"/>
                    <a:pt x="61" y="44"/>
                  </a:cubicBezTo>
                  <a:cubicBezTo>
                    <a:pt x="60" y="44"/>
                    <a:pt x="60" y="44"/>
                    <a:pt x="60" y="45"/>
                  </a:cubicBezTo>
                  <a:cubicBezTo>
                    <a:pt x="60" y="46"/>
                    <a:pt x="59" y="48"/>
                    <a:pt x="59" y="49"/>
                  </a:cubicBezTo>
                  <a:cubicBezTo>
                    <a:pt x="58" y="50"/>
                    <a:pt x="58" y="50"/>
                    <a:pt x="58" y="50"/>
                  </a:cubicBezTo>
                  <a:cubicBezTo>
                    <a:pt x="58" y="50"/>
                    <a:pt x="58" y="50"/>
                    <a:pt x="58" y="50"/>
                  </a:cubicBezTo>
                  <a:cubicBezTo>
                    <a:pt x="58" y="50"/>
                    <a:pt x="58" y="51"/>
                    <a:pt x="58" y="51"/>
                  </a:cubicBezTo>
                  <a:cubicBezTo>
                    <a:pt x="58" y="51"/>
                    <a:pt x="58" y="51"/>
                    <a:pt x="58" y="51"/>
                  </a:cubicBezTo>
                  <a:cubicBezTo>
                    <a:pt x="57" y="52"/>
                    <a:pt x="57" y="52"/>
                    <a:pt x="56" y="53"/>
                  </a:cubicBezTo>
                  <a:cubicBezTo>
                    <a:pt x="56" y="53"/>
                    <a:pt x="56" y="53"/>
                    <a:pt x="56" y="53"/>
                  </a:cubicBezTo>
                  <a:cubicBezTo>
                    <a:pt x="56" y="53"/>
                    <a:pt x="56" y="53"/>
                    <a:pt x="56" y="54"/>
                  </a:cubicBezTo>
                  <a:cubicBezTo>
                    <a:pt x="56" y="54"/>
                    <a:pt x="56" y="54"/>
                    <a:pt x="56" y="54"/>
                  </a:cubicBezTo>
                  <a:cubicBezTo>
                    <a:pt x="55" y="55"/>
                    <a:pt x="54" y="55"/>
                    <a:pt x="53" y="56"/>
                  </a:cubicBezTo>
                  <a:cubicBezTo>
                    <a:pt x="53" y="56"/>
                    <a:pt x="53" y="56"/>
                    <a:pt x="53" y="56"/>
                  </a:cubicBezTo>
                  <a:cubicBezTo>
                    <a:pt x="53" y="56"/>
                    <a:pt x="53" y="56"/>
                    <a:pt x="53" y="57"/>
                  </a:cubicBezTo>
                  <a:cubicBezTo>
                    <a:pt x="53" y="57"/>
                    <a:pt x="53" y="57"/>
                    <a:pt x="53" y="57"/>
                  </a:cubicBezTo>
                  <a:cubicBezTo>
                    <a:pt x="52" y="57"/>
                    <a:pt x="51" y="58"/>
                    <a:pt x="51" y="58"/>
                  </a:cubicBezTo>
                  <a:cubicBezTo>
                    <a:pt x="51" y="58"/>
                    <a:pt x="51" y="58"/>
                    <a:pt x="51" y="58"/>
                  </a:cubicBezTo>
                  <a:cubicBezTo>
                    <a:pt x="50" y="58"/>
                    <a:pt x="50" y="58"/>
                    <a:pt x="50" y="58"/>
                  </a:cubicBezTo>
                  <a:cubicBezTo>
                    <a:pt x="50" y="58"/>
                    <a:pt x="50" y="59"/>
                    <a:pt x="50" y="59"/>
                  </a:cubicBezTo>
                  <a:cubicBezTo>
                    <a:pt x="50" y="59"/>
                    <a:pt x="49" y="59"/>
                    <a:pt x="49" y="59"/>
                  </a:cubicBezTo>
                  <a:cubicBezTo>
                    <a:pt x="48" y="60"/>
                    <a:pt x="47" y="60"/>
                    <a:pt x="45" y="61"/>
                  </a:cubicBezTo>
                  <a:cubicBezTo>
                    <a:pt x="45" y="61"/>
                    <a:pt x="45" y="61"/>
                    <a:pt x="45" y="61"/>
                  </a:cubicBezTo>
                  <a:cubicBezTo>
                    <a:pt x="45" y="61"/>
                    <a:pt x="45" y="61"/>
                    <a:pt x="44" y="61"/>
                  </a:cubicBezTo>
                  <a:cubicBezTo>
                    <a:pt x="44" y="61"/>
                    <a:pt x="44" y="61"/>
                    <a:pt x="44" y="61"/>
                  </a:cubicBezTo>
                  <a:cubicBezTo>
                    <a:pt x="44" y="61"/>
                    <a:pt x="44"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2"/>
                    <a:pt x="40" y="62"/>
                  </a:cubicBezTo>
                  <a:cubicBezTo>
                    <a:pt x="39" y="62"/>
                    <a:pt x="39" y="62"/>
                    <a:pt x="39" y="62"/>
                  </a:cubicBezTo>
                  <a:cubicBezTo>
                    <a:pt x="38" y="62"/>
                    <a:pt x="38" y="62"/>
                    <a:pt x="37" y="62"/>
                  </a:cubicBezTo>
                  <a:cubicBezTo>
                    <a:pt x="37" y="62"/>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4" y="61"/>
                    <a:pt x="33" y="61"/>
                    <a:pt x="33" y="61"/>
                  </a:cubicBezTo>
                  <a:cubicBezTo>
                    <a:pt x="33" y="61"/>
                    <a:pt x="33" y="61"/>
                    <a:pt x="33" y="61"/>
                  </a:cubicBezTo>
                  <a:cubicBezTo>
                    <a:pt x="32" y="61"/>
                    <a:pt x="32" y="61"/>
                    <a:pt x="32" y="61"/>
                  </a:cubicBezTo>
                  <a:cubicBezTo>
                    <a:pt x="32" y="61"/>
                    <a:pt x="32" y="61"/>
                    <a:pt x="32" y="61"/>
                  </a:cubicBezTo>
                  <a:cubicBezTo>
                    <a:pt x="30" y="60"/>
                    <a:pt x="29" y="60"/>
                    <a:pt x="28" y="59"/>
                  </a:cubicBezTo>
                  <a:cubicBezTo>
                    <a:pt x="28" y="59"/>
                    <a:pt x="27" y="59"/>
                    <a:pt x="27" y="59"/>
                  </a:cubicBezTo>
                  <a:cubicBezTo>
                    <a:pt x="27" y="59"/>
                    <a:pt x="27" y="58"/>
                    <a:pt x="27" y="58"/>
                  </a:cubicBezTo>
                  <a:cubicBezTo>
                    <a:pt x="27" y="58"/>
                    <a:pt x="27" y="58"/>
                    <a:pt x="26" y="58"/>
                  </a:cubicBezTo>
                  <a:cubicBezTo>
                    <a:pt x="26" y="58"/>
                    <a:pt x="26" y="58"/>
                    <a:pt x="26" y="58"/>
                  </a:cubicBezTo>
                  <a:cubicBezTo>
                    <a:pt x="26" y="58"/>
                    <a:pt x="25" y="57"/>
                    <a:pt x="24" y="57"/>
                  </a:cubicBezTo>
                  <a:cubicBezTo>
                    <a:pt x="24" y="57"/>
                    <a:pt x="24" y="57"/>
                    <a:pt x="24" y="57"/>
                  </a:cubicBezTo>
                  <a:cubicBezTo>
                    <a:pt x="24" y="56"/>
                    <a:pt x="24" y="56"/>
                    <a:pt x="24" y="56"/>
                  </a:cubicBezTo>
                  <a:cubicBezTo>
                    <a:pt x="24" y="56"/>
                    <a:pt x="24" y="56"/>
                    <a:pt x="24" y="56"/>
                  </a:cubicBezTo>
                  <a:cubicBezTo>
                    <a:pt x="23" y="55"/>
                    <a:pt x="22" y="55"/>
                    <a:pt x="21" y="54"/>
                  </a:cubicBezTo>
                  <a:cubicBezTo>
                    <a:pt x="21" y="54"/>
                    <a:pt x="21" y="54"/>
                    <a:pt x="21" y="54"/>
                  </a:cubicBezTo>
                  <a:cubicBezTo>
                    <a:pt x="21" y="53"/>
                    <a:pt x="21" y="53"/>
                    <a:pt x="21" y="53"/>
                  </a:cubicBezTo>
                  <a:cubicBezTo>
                    <a:pt x="21" y="53"/>
                    <a:pt x="21" y="53"/>
                    <a:pt x="21" y="53"/>
                  </a:cubicBezTo>
                  <a:cubicBezTo>
                    <a:pt x="20" y="52"/>
                    <a:pt x="20" y="52"/>
                    <a:pt x="19" y="51"/>
                  </a:cubicBezTo>
                  <a:cubicBezTo>
                    <a:pt x="19" y="51"/>
                    <a:pt x="19" y="51"/>
                    <a:pt x="19" y="51"/>
                  </a:cubicBezTo>
                  <a:cubicBezTo>
                    <a:pt x="19" y="51"/>
                    <a:pt x="19" y="50"/>
                    <a:pt x="19" y="50"/>
                  </a:cubicBezTo>
                  <a:cubicBezTo>
                    <a:pt x="19" y="50"/>
                    <a:pt x="19" y="50"/>
                    <a:pt x="19" y="50"/>
                  </a:cubicBezTo>
                  <a:cubicBezTo>
                    <a:pt x="19" y="50"/>
                    <a:pt x="19" y="50"/>
                    <a:pt x="18" y="49"/>
                  </a:cubicBezTo>
                  <a:cubicBezTo>
                    <a:pt x="18" y="48"/>
                    <a:pt x="17" y="46"/>
                    <a:pt x="17" y="45"/>
                  </a:cubicBezTo>
                  <a:cubicBezTo>
                    <a:pt x="17" y="44"/>
                    <a:pt x="17" y="44"/>
                    <a:pt x="16" y="44"/>
                  </a:cubicBezTo>
                  <a:cubicBezTo>
                    <a:pt x="16" y="44"/>
                    <a:pt x="16" y="44"/>
                    <a:pt x="16" y="44"/>
                  </a:cubicBezTo>
                  <a:cubicBezTo>
                    <a:pt x="16" y="43"/>
                    <a:pt x="16" y="43"/>
                    <a:pt x="16" y="43"/>
                  </a:cubicBezTo>
                  <a:cubicBezTo>
                    <a:pt x="16" y="43"/>
                    <a:pt x="16" y="43"/>
                    <a:pt x="16" y="42"/>
                  </a:cubicBezTo>
                  <a:cubicBezTo>
                    <a:pt x="16" y="42"/>
                    <a:pt x="16" y="42"/>
                    <a:pt x="16" y="42"/>
                  </a:cubicBezTo>
                  <a:cubicBezTo>
                    <a:pt x="16" y="42"/>
                    <a:pt x="16" y="42"/>
                    <a:pt x="16" y="41"/>
                  </a:cubicBezTo>
                  <a:cubicBezTo>
                    <a:pt x="16" y="41"/>
                    <a:pt x="16" y="41"/>
                    <a:pt x="16" y="41"/>
                  </a:cubicBezTo>
                  <a:cubicBezTo>
                    <a:pt x="16" y="41"/>
                    <a:pt x="16" y="40"/>
                    <a:pt x="16" y="40"/>
                  </a:cubicBezTo>
                  <a:cubicBezTo>
                    <a:pt x="16" y="40"/>
                    <a:pt x="16" y="40"/>
                    <a:pt x="16" y="40"/>
                  </a:cubicBezTo>
                  <a:cubicBezTo>
                    <a:pt x="16" y="40"/>
                    <a:pt x="16" y="39"/>
                    <a:pt x="16" y="39"/>
                  </a:cubicBezTo>
                  <a:cubicBezTo>
                    <a:pt x="16" y="38"/>
                    <a:pt x="16" y="38"/>
                    <a:pt x="16" y="38"/>
                  </a:cubicBezTo>
                  <a:cubicBezTo>
                    <a:pt x="16" y="38"/>
                    <a:pt x="16" y="38"/>
                    <a:pt x="16" y="37"/>
                  </a:cubicBezTo>
                  <a:cubicBezTo>
                    <a:pt x="16" y="37"/>
                    <a:pt x="16" y="37"/>
                    <a:pt x="16" y="37"/>
                  </a:cubicBezTo>
                  <a:cubicBezTo>
                    <a:pt x="16" y="37"/>
                    <a:pt x="16" y="36"/>
                    <a:pt x="16" y="36"/>
                  </a:cubicBezTo>
                  <a:cubicBezTo>
                    <a:pt x="16" y="36"/>
                    <a:pt x="16" y="36"/>
                    <a:pt x="16" y="35"/>
                  </a:cubicBezTo>
                  <a:cubicBezTo>
                    <a:pt x="16" y="35"/>
                    <a:pt x="16" y="35"/>
                    <a:pt x="16" y="35"/>
                  </a:cubicBezTo>
                  <a:cubicBezTo>
                    <a:pt x="16" y="35"/>
                    <a:pt x="16" y="35"/>
                    <a:pt x="16" y="34"/>
                  </a:cubicBezTo>
                  <a:cubicBezTo>
                    <a:pt x="16" y="34"/>
                    <a:pt x="16" y="34"/>
                    <a:pt x="16" y="34"/>
                  </a:cubicBezTo>
                  <a:cubicBezTo>
                    <a:pt x="16" y="34"/>
                    <a:pt x="16" y="34"/>
                    <a:pt x="16" y="33"/>
                  </a:cubicBezTo>
                  <a:cubicBezTo>
                    <a:pt x="17" y="33"/>
                    <a:pt x="17" y="33"/>
                    <a:pt x="17" y="33"/>
                  </a:cubicBezTo>
                  <a:cubicBezTo>
                    <a:pt x="17" y="33"/>
                    <a:pt x="17" y="32"/>
                    <a:pt x="17" y="32"/>
                  </a:cubicBezTo>
                  <a:cubicBezTo>
                    <a:pt x="17" y="32"/>
                    <a:pt x="17" y="32"/>
                    <a:pt x="17" y="32"/>
                  </a:cubicBezTo>
                  <a:cubicBezTo>
                    <a:pt x="17" y="31"/>
                    <a:pt x="18" y="29"/>
                    <a:pt x="18" y="28"/>
                  </a:cubicBezTo>
                  <a:cubicBezTo>
                    <a:pt x="19" y="28"/>
                    <a:pt x="19" y="28"/>
                    <a:pt x="19" y="28"/>
                  </a:cubicBezTo>
                  <a:cubicBezTo>
                    <a:pt x="19" y="28"/>
                    <a:pt x="19" y="27"/>
                    <a:pt x="19" y="27"/>
                  </a:cubicBezTo>
                  <a:cubicBezTo>
                    <a:pt x="19" y="27"/>
                    <a:pt x="19" y="27"/>
                    <a:pt x="19" y="27"/>
                  </a:cubicBezTo>
                  <a:cubicBezTo>
                    <a:pt x="19" y="27"/>
                    <a:pt x="19" y="27"/>
                    <a:pt x="19" y="27"/>
                  </a:cubicBezTo>
                  <a:cubicBezTo>
                    <a:pt x="20" y="26"/>
                    <a:pt x="20" y="25"/>
                    <a:pt x="21" y="25"/>
                  </a:cubicBezTo>
                  <a:cubicBezTo>
                    <a:pt x="21" y="25"/>
                    <a:pt x="21" y="25"/>
                    <a:pt x="21" y="25"/>
                  </a:cubicBezTo>
                  <a:cubicBezTo>
                    <a:pt x="21" y="24"/>
                    <a:pt x="21" y="24"/>
                    <a:pt x="21" y="24"/>
                  </a:cubicBezTo>
                  <a:cubicBezTo>
                    <a:pt x="21" y="24"/>
                    <a:pt x="21" y="24"/>
                    <a:pt x="21" y="24"/>
                  </a:cubicBezTo>
                  <a:cubicBezTo>
                    <a:pt x="22" y="23"/>
                    <a:pt x="23" y="22"/>
                    <a:pt x="24" y="22"/>
                  </a:cubicBezTo>
                  <a:cubicBezTo>
                    <a:pt x="24" y="22"/>
                    <a:pt x="24" y="22"/>
                    <a:pt x="24" y="22"/>
                  </a:cubicBezTo>
                  <a:cubicBezTo>
                    <a:pt x="24" y="21"/>
                    <a:pt x="24" y="21"/>
                    <a:pt x="24" y="21"/>
                  </a:cubicBezTo>
                  <a:cubicBezTo>
                    <a:pt x="24" y="21"/>
                    <a:pt x="24" y="21"/>
                    <a:pt x="24" y="21"/>
                  </a:cubicBezTo>
                  <a:cubicBezTo>
                    <a:pt x="25" y="21"/>
                    <a:pt x="26" y="20"/>
                    <a:pt x="26" y="20"/>
                  </a:cubicBezTo>
                  <a:cubicBezTo>
                    <a:pt x="26" y="20"/>
                    <a:pt x="26" y="20"/>
                    <a:pt x="26" y="20"/>
                  </a:cubicBezTo>
                  <a:cubicBezTo>
                    <a:pt x="27" y="19"/>
                    <a:pt x="27" y="19"/>
                    <a:pt x="27" y="19"/>
                  </a:cubicBezTo>
                  <a:cubicBezTo>
                    <a:pt x="27" y="19"/>
                    <a:pt x="27" y="19"/>
                    <a:pt x="27" y="19"/>
                  </a:cubicBezTo>
                  <a:cubicBezTo>
                    <a:pt x="27" y="19"/>
                    <a:pt x="28" y="19"/>
                    <a:pt x="28" y="19"/>
                  </a:cubicBezTo>
                  <a:cubicBezTo>
                    <a:pt x="29" y="18"/>
                    <a:pt x="30" y="18"/>
                    <a:pt x="32" y="17"/>
                  </a:cubicBezTo>
                  <a:cubicBezTo>
                    <a:pt x="32" y="17"/>
                    <a:pt x="32" y="17"/>
                    <a:pt x="32" y="17"/>
                  </a:cubicBezTo>
                  <a:cubicBezTo>
                    <a:pt x="32" y="17"/>
                    <a:pt x="32" y="17"/>
                    <a:pt x="33" y="17"/>
                  </a:cubicBezTo>
                  <a:cubicBezTo>
                    <a:pt x="33" y="17"/>
                    <a:pt x="33" y="17"/>
                    <a:pt x="33" y="17"/>
                  </a:cubicBezTo>
                  <a:cubicBezTo>
                    <a:pt x="33" y="17"/>
                    <a:pt x="33" y="17"/>
                    <a:pt x="34" y="17"/>
                  </a:cubicBezTo>
                  <a:cubicBezTo>
                    <a:pt x="34" y="17"/>
                    <a:pt x="34" y="17"/>
                    <a:pt x="34" y="17"/>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9"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7"/>
                  </a:cubicBezTo>
                  <a:cubicBezTo>
                    <a:pt x="43" y="17"/>
                    <a:pt x="43" y="17"/>
                    <a:pt x="43" y="17"/>
                  </a:cubicBezTo>
                  <a:cubicBezTo>
                    <a:pt x="44" y="17"/>
                    <a:pt x="44" y="17"/>
                    <a:pt x="44" y="17"/>
                  </a:cubicBezTo>
                  <a:cubicBezTo>
                    <a:pt x="44" y="17"/>
                    <a:pt x="44" y="17"/>
                    <a:pt x="44" y="17"/>
                  </a:cubicBezTo>
                  <a:cubicBezTo>
                    <a:pt x="45" y="17"/>
                    <a:pt x="45" y="17"/>
                    <a:pt x="45" y="17"/>
                  </a:cubicBezTo>
                  <a:cubicBezTo>
                    <a:pt x="45" y="17"/>
                    <a:pt x="45" y="17"/>
                    <a:pt x="45" y="17"/>
                  </a:cubicBezTo>
                  <a:cubicBezTo>
                    <a:pt x="47" y="18"/>
                    <a:pt x="48" y="18"/>
                    <a:pt x="49" y="19"/>
                  </a:cubicBezTo>
                  <a:cubicBezTo>
                    <a:pt x="49" y="19"/>
                    <a:pt x="50" y="19"/>
                    <a:pt x="50" y="19"/>
                  </a:cubicBezTo>
                  <a:cubicBezTo>
                    <a:pt x="50" y="19"/>
                    <a:pt x="50" y="19"/>
                    <a:pt x="50" y="19"/>
                  </a:cubicBezTo>
                  <a:cubicBezTo>
                    <a:pt x="50" y="19"/>
                    <a:pt x="50" y="19"/>
                    <a:pt x="51" y="20"/>
                  </a:cubicBezTo>
                  <a:cubicBezTo>
                    <a:pt x="51" y="20"/>
                    <a:pt x="51" y="20"/>
                    <a:pt x="51" y="20"/>
                  </a:cubicBezTo>
                  <a:cubicBezTo>
                    <a:pt x="51" y="20"/>
                    <a:pt x="52" y="21"/>
                    <a:pt x="53" y="21"/>
                  </a:cubicBezTo>
                  <a:cubicBezTo>
                    <a:pt x="53" y="21"/>
                    <a:pt x="53" y="21"/>
                    <a:pt x="53" y="21"/>
                  </a:cubicBezTo>
                  <a:cubicBezTo>
                    <a:pt x="53" y="21"/>
                    <a:pt x="53" y="21"/>
                    <a:pt x="53" y="22"/>
                  </a:cubicBezTo>
                  <a:cubicBezTo>
                    <a:pt x="53" y="22"/>
                    <a:pt x="53" y="22"/>
                    <a:pt x="53" y="22"/>
                  </a:cubicBezTo>
                  <a:cubicBezTo>
                    <a:pt x="54" y="22"/>
                    <a:pt x="55" y="23"/>
                    <a:pt x="56" y="24"/>
                  </a:cubicBezTo>
                  <a:cubicBezTo>
                    <a:pt x="56" y="24"/>
                    <a:pt x="56" y="24"/>
                    <a:pt x="56" y="24"/>
                  </a:cubicBezTo>
                  <a:cubicBezTo>
                    <a:pt x="56" y="24"/>
                    <a:pt x="56" y="24"/>
                    <a:pt x="56" y="25"/>
                  </a:cubicBezTo>
                  <a:cubicBezTo>
                    <a:pt x="56" y="25"/>
                    <a:pt x="56" y="25"/>
                    <a:pt x="56" y="25"/>
                  </a:cubicBezTo>
                  <a:cubicBezTo>
                    <a:pt x="57" y="25"/>
                    <a:pt x="57" y="26"/>
                    <a:pt x="58" y="27"/>
                  </a:cubicBezTo>
                  <a:cubicBezTo>
                    <a:pt x="58" y="27"/>
                    <a:pt x="58" y="27"/>
                    <a:pt x="58" y="27"/>
                  </a:cubicBezTo>
                  <a:cubicBezTo>
                    <a:pt x="58" y="27"/>
                    <a:pt x="58" y="27"/>
                    <a:pt x="58" y="27"/>
                  </a:cubicBezTo>
                  <a:cubicBezTo>
                    <a:pt x="58" y="27"/>
                    <a:pt x="58" y="28"/>
                    <a:pt x="58" y="28"/>
                  </a:cubicBezTo>
                  <a:cubicBezTo>
                    <a:pt x="58" y="28"/>
                    <a:pt x="58" y="28"/>
                    <a:pt x="59" y="28"/>
                  </a:cubicBezTo>
                  <a:cubicBezTo>
                    <a:pt x="59" y="29"/>
                    <a:pt x="60" y="31"/>
                    <a:pt x="60" y="32"/>
                  </a:cubicBezTo>
                  <a:cubicBezTo>
                    <a:pt x="60" y="32"/>
                    <a:pt x="60" y="32"/>
                    <a:pt x="60" y="32"/>
                  </a:cubicBezTo>
                  <a:cubicBezTo>
                    <a:pt x="60" y="32"/>
                    <a:pt x="60" y="33"/>
                    <a:pt x="60" y="33"/>
                  </a:cubicBezTo>
                  <a:cubicBezTo>
                    <a:pt x="60" y="33"/>
                    <a:pt x="60" y="33"/>
                    <a:pt x="61" y="33"/>
                  </a:cubicBezTo>
                  <a:cubicBezTo>
                    <a:pt x="61" y="34"/>
                    <a:pt x="61" y="34"/>
                    <a:pt x="61" y="34"/>
                  </a:cubicBezTo>
                  <a:cubicBezTo>
                    <a:pt x="61" y="34"/>
                    <a:pt x="61" y="34"/>
                    <a:pt x="61" y="34"/>
                  </a:cubicBezTo>
                  <a:cubicBezTo>
                    <a:pt x="61" y="35"/>
                    <a:pt x="61" y="35"/>
                    <a:pt x="61" y="35"/>
                  </a:cubicBezTo>
                  <a:cubicBezTo>
                    <a:pt x="61" y="35"/>
                    <a:pt x="61" y="35"/>
                    <a:pt x="61" y="35"/>
                  </a:cubicBezTo>
                  <a:cubicBezTo>
                    <a:pt x="61" y="36"/>
                    <a:pt x="61" y="36"/>
                    <a:pt x="61" y="36"/>
                  </a:cubicBezTo>
                  <a:cubicBezTo>
                    <a:pt x="61" y="36"/>
                    <a:pt x="61" y="37"/>
                    <a:pt x="61" y="37"/>
                  </a:cubicBezTo>
                  <a:cubicBezTo>
                    <a:pt x="61" y="37"/>
                    <a:pt x="61" y="37"/>
                    <a:pt x="61" y="37"/>
                  </a:cubicBezTo>
                  <a:cubicBezTo>
                    <a:pt x="61" y="38"/>
                    <a:pt x="61" y="38"/>
                    <a:pt x="61" y="38"/>
                  </a:cubicBezTo>
                  <a:cubicBezTo>
                    <a:pt x="61" y="38"/>
                    <a:pt x="61" y="38"/>
                    <a:pt x="61" y="39"/>
                  </a:cubicBezTo>
                  <a:cubicBezTo>
                    <a:pt x="61" y="39"/>
                    <a:pt x="61" y="40"/>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0" name="Freeform 97"/>
            <p:cNvSpPr>
              <a:spLocks noEditPoints="1"/>
            </p:cNvSpPr>
            <p:nvPr/>
          </p:nvSpPr>
          <p:spPr bwMode="auto">
            <a:xfrm>
              <a:off x="4224339" y="3490914"/>
              <a:ext cx="93663" cy="93663"/>
            </a:xfrm>
            <a:custGeom>
              <a:avLst/>
              <a:gdLst>
                <a:gd name="T0" fmla="*/ 65 w 77"/>
                <a:gd name="T1" fmla="*/ 22 h 77"/>
                <a:gd name="T2" fmla="*/ 45 w 77"/>
                <a:gd name="T3" fmla="*/ 8 h 77"/>
                <a:gd name="T4" fmla="*/ 21 w 77"/>
                <a:gd name="T5" fmla="*/ 12 h 77"/>
                <a:gd name="T6" fmla="*/ 8 w 77"/>
                <a:gd name="T7" fmla="*/ 32 h 77"/>
                <a:gd name="T8" fmla="*/ 12 w 77"/>
                <a:gd name="T9" fmla="*/ 56 h 77"/>
                <a:gd name="T10" fmla="*/ 32 w 77"/>
                <a:gd name="T11" fmla="*/ 70 h 77"/>
                <a:gd name="T12" fmla="*/ 56 w 77"/>
                <a:gd name="T13" fmla="*/ 65 h 77"/>
                <a:gd name="T14" fmla="*/ 69 w 77"/>
                <a:gd name="T15" fmla="*/ 45 h 77"/>
                <a:gd name="T16" fmla="*/ 61 w 77"/>
                <a:gd name="T17" fmla="*/ 41 h 77"/>
                <a:gd name="T18" fmla="*/ 61 w 77"/>
                <a:gd name="T19" fmla="*/ 43 h 77"/>
                <a:gd name="T20" fmla="*/ 59 w 77"/>
                <a:gd name="T21" fmla="*/ 49 h 77"/>
                <a:gd name="T22" fmla="*/ 58 w 77"/>
                <a:gd name="T23" fmla="*/ 51 h 77"/>
                <a:gd name="T24" fmla="*/ 56 w 77"/>
                <a:gd name="T25" fmla="*/ 53 h 77"/>
                <a:gd name="T26" fmla="*/ 53 w 77"/>
                <a:gd name="T27" fmla="*/ 56 h 77"/>
                <a:gd name="T28" fmla="*/ 50 w 77"/>
                <a:gd name="T29" fmla="*/ 58 h 77"/>
                <a:gd name="T30" fmla="*/ 44 w 77"/>
                <a:gd name="T31" fmla="*/ 61 h 77"/>
                <a:gd name="T32" fmla="*/ 42 w 77"/>
                <a:gd name="T33" fmla="*/ 61 h 77"/>
                <a:gd name="T34" fmla="*/ 40 w 77"/>
                <a:gd name="T35" fmla="*/ 61 h 77"/>
                <a:gd name="T36" fmla="*/ 37 w 77"/>
                <a:gd name="T37" fmla="*/ 61 h 77"/>
                <a:gd name="T38" fmla="*/ 35 w 77"/>
                <a:gd name="T39" fmla="*/ 61 h 77"/>
                <a:gd name="T40" fmla="*/ 33 w 77"/>
                <a:gd name="T41" fmla="*/ 61 h 77"/>
                <a:gd name="T42" fmla="*/ 27 w 77"/>
                <a:gd name="T43" fmla="*/ 58 h 77"/>
                <a:gd name="T44" fmla="*/ 24 w 77"/>
                <a:gd name="T45" fmla="*/ 56 h 77"/>
                <a:gd name="T46" fmla="*/ 21 w 77"/>
                <a:gd name="T47" fmla="*/ 53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6 h 77"/>
                <a:gd name="T66" fmla="*/ 21 w 77"/>
                <a:gd name="T67" fmla="*/ 24 h 77"/>
                <a:gd name="T68" fmla="*/ 24 w 77"/>
                <a:gd name="T69" fmla="*/ 21 h 77"/>
                <a:gd name="T70" fmla="*/ 27 w 77"/>
                <a:gd name="T71" fmla="*/ 19 h 77"/>
                <a:gd name="T72" fmla="*/ 33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50 w 77"/>
                <a:gd name="T85" fmla="*/ 19 h 77"/>
                <a:gd name="T86" fmla="*/ 53 w 77"/>
                <a:gd name="T87" fmla="*/ 21 h 77"/>
                <a:gd name="T88" fmla="*/ 56 w 77"/>
                <a:gd name="T89" fmla="*/ 24 h 77"/>
                <a:gd name="T90" fmla="*/ 58 w 77"/>
                <a:gd name="T91" fmla="*/ 26 h 77"/>
                <a:gd name="T92" fmla="*/ 59 w 77"/>
                <a:gd name="T93" fmla="*/ 28 h 77"/>
                <a:gd name="T94" fmla="*/ 60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9" y="28"/>
                    <a:pt x="67" y="25"/>
                    <a:pt x="65" y="22"/>
                  </a:cubicBezTo>
                  <a:cubicBezTo>
                    <a:pt x="71" y="16"/>
                    <a:pt x="71" y="16"/>
                    <a:pt x="71" y="16"/>
                  </a:cubicBezTo>
                  <a:cubicBezTo>
                    <a:pt x="61" y="7"/>
                    <a:pt x="61" y="7"/>
                    <a:pt x="61" y="7"/>
                  </a:cubicBezTo>
                  <a:cubicBezTo>
                    <a:pt x="56" y="12"/>
                    <a:pt x="56" y="12"/>
                    <a:pt x="56" y="12"/>
                  </a:cubicBezTo>
                  <a:cubicBezTo>
                    <a:pt x="52" y="10"/>
                    <a:pt x="49" y="9"/>
                    <a:pt x="45" y="8"/>
                  </a:cubicBezTo>
                  <a:cubicBezTo>
                    <a:pt x="45" y="0"/>
                    <a:pt x="45" y="0"/>
                    <a:pt x="45" y="0"/>
                  </a:cubicBezTo>
                  <a:cubicBezTo>
                    <a:pt x="32" y="0"/>
                    <a:pt x="32" y="0"/>
                    <a:pt x="32" y="0"/>
                  </a:cubicBezTo>
                  <a:cubicBezTo>
                    <a:pt x="32" y="8"/>
                    <a:pt x="32" y="8"/>
                    <a:pt x="32" y="8"/>
                  </a:cubicBezTo>
                  <a:cubicBezTo>
                    <a:pt x="28" y="9"/>
                    <a:pt x="24" y="10"/>
                    <a:pt x="21" y="12"/>
                  </a:cubicBezTo>
                  <a:cubicBezTo>
                    <a:pt x="16" y="7"/>
                    <a:pt x="16" y="7"/>
                    <a:pt x="16" y="7"/>
                  </a:cubicBezTo>
                  <a:cubicBezTo>
                    <a:pt x="6" y="16"/>
                    <a:pt x="6" y="16"/>
                    <a:pt x="6" y="16"/>
                  </a:cubicBezTo>
                  <a:cubicBezTo>
                    <a:pt x="12" y="22"/>
                    <a:pt x="12" y="22"/>
                    <a:pt x="12" y="22"/>
                  </a:cubicBezTo>
                  <a:cubicBezTo>
                    <a:pt x="10" y="25"/>
                    <a:pt x="8" y="28"/>
                    <a:pt x="8" y="32"/>
                  </a:cubicBezTo>
                  <a:cubicBezTo>
                    <a:pt x="0" y="32"/>
                    <a:pt x="0" y="32"/>
                    <a:pt x="0" y="32"/>
                  </a:cubicBezTo>
                  <a:cubicBezTo>
                    <a:pt x="0" y="45"/>
                    <a:pt x="0" y="45"/>
                    <a:pt x="0" y="45"/>
                  </a:cubicBezTo>
                  <a:cubicBezTo>
                    <a:pt x="8" y="45"/>
                    <a:pt x="8" y="45"/>
                    <a:pt x="8" y="45"/>
                  </a:cubicBezTo>
                  <a:cubicBezTo>
                    <a:pt x="8" y="49"/>
                    <a:pt x="10" y="53"/>
                    <a:pt x="12" y="56"/>
                  </a:cubicBezTo>
                  <a:cubicBezTo>
                    <a:pt x="6" y="61"/>
                    <a:pt x="6" y="61"/>
                    <a:pt x="6" y="61"/>
                  </a:cubicBezTo>
                  <a:cubicBezTo>
                    <a:pt x="16" y="71"/>
                    <a:pt x="16" y="71"/>
                    <a:pt x="16" y="71"/>
                  </a:cubicBezTo>
                  <a:cubicBezTo>
                    <a:pt x="21" y="65"/>
                    <a:pt x="21" y="65"/>
                    <a:pt x="21" y="65"/>
                  </a:cubicBezTo>
                  <a:cubicBezTo>
                    <a:pt x="24" y="67"/>
                    <a:pt x="28" y="69"/>
                    <a:pt x="32" y="70"/>
                  </a:cubicBezTo>
                  <a:cubicBezTo>
                    <a:pt x="32" y="77"/>
                    <a:pt x="32" y="77"/>
                    <a:pt x="32" y="77"/>
                  </a:cubicBezTo>
                  <a:cubicBezTo>
                    <a:pt x="45" y="77"/>
                    <a:pt x="45" y="77"/>
                    <a:pt x="45" y="77"/>
                  </a:cubicBezTo>
                  <a:cubicBezTo>
                    <a:pt x="45" y="70"/>
                    <a:pt x="45" y="70"/>
                    <a:pt x="45" y="70"/>
                  </a:cubicBezTo>
                  <a:cubicBezTo>
                    <a:pt x="49" y="69"/>
                    <a:pt x="52" y="67"/>
                    <a:pt x="56" y="65"/>
                  </a:cubicBezTo>
                  <a:cubicBezTo>
                    <a:pt x="61" y="71"/>
                    <a:pt x="61" y="71"/>
                    <a:pt x="61" y="71"/>
                  </a:cubicBezTo>
                  <a:cubicBezTo>
                    <a:pt x="71" y="61"/>
                    <a:pt x="71" y="61"/>
                    <a:pt x="71" y="61"/>
                  </a:cubicBezTo>
                  <a:cubicBezTo>
                    <a:pt x="65" y="56"/>
                    <a:pt x="65" y="56"/>
                    <a:pt x="65" y="56"/>
                  </a:cubicBezTo>
                  <a:cubicBezTo>
                    <a:pt x="67" y="53"/>
                    <a:pt x="69" y="49"/>
                    <a:pt x="69" y="45"/>
                  </a:cubicBezTo>
                  <a:lnTo>
                    <a:pt x="77" y="45"/>
                  </a:lnTo>
                  <a:close/>
                  <a:moveTo>
                    <a:pt x="61" y="40"/>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1" y="43"/>
                    <a:pt x="61" y="43"/>
                  </a:cubicBezTo>
                  <a:cubicBezTo>
                    <a:pt x="61" y="43"/>
                    <a:pt x="61" y="43"/>
                    <a:pt x="61" y="43"/>
                  </a:cubicBezTo>
                  <a:cubicBezTo>
                    <a:pt x="61" y="44"/>
                    <a:pt x="61" y="44"/>
                    <a:pt x="60" y="44"/>
                  </a:cubicBezTo>
                  <a:cubicBezTo>
                    <a:pt x="60" y="44"/>
                    <a:pt x="60" y="44"/>
                    <a:pt x="60" y="44"/>
                  </a:cubicBezTo>
                  <a:cubicBezTo>
                    <a:pt x="60" y="46"/>
                    <a:pt x="59" y="48"/>
                    <a:pt x="59" y="49"/>
                  </a:cubicBezTo>
                  <a:cubicBezTo>
                    <a:pt x="58" y="49"/>
                    <a:pt x="58" y="50"/>
                    <a:pt x="58" y="50"/>
                  </a:cubicBezTo>
                  <a:cubicBezTo>
                    <a:pt x="58" y="50"/>
                    <a:pt x="58" y="50"/>
                    <a:pt x="58" y="50"/>
                  </a:cubicBezTo>
                  <a:cubicBezTo>
                    <a:pt x="58" y="50"/>
                    <a:pt x="58" y="50"/>
                    <a:pt x="58" y="51"/>
                  </a:cubicBezTo>
                  <a:cubicBezTo>
                    <a:pt x="58" y="51"/>
                    <a:pt x="58" y="51"/>
                    <a:pt x="58" y="51"/>
                  </a:cubicBezTo>
                  <a:cubicBezTo>
                    <a:pt x="57" y="51"/>
                    <a:pt x="57" y="52"/>
                    <a:pt x="56" y="53"/>
                  </a:cubicBezTo>
                  <a:cubicBezTo>
                    <a:pt x="56" y="53"/>
                    <a:pt x="56" y="53"/>
                    <a:pt x="56" y="53"/>
                  </a:cubicBezTo>
                  <a:cubicBezTo>
                    <a:pt x="56" y="53"/>
                    <a:pt x="56" y="53"/>
                    <a:pt x="56" y="53"/>
                  </a:cubicBezTo>
                  <a:cubicBezTo>
                    <a:pt x="56" y="53"/>
                    <a:pt x="56" y="53"/>
                    <a:pt x="56" y="53"/>
                  </a:cubicBezTo>
                  <a:cubicBezTo>
                    <a:pt x="55" y="54"/>
                    <a:pt x="54" y="55"/>
                    <a:pt x="53" y="56"/>
                  </a:cubicBezTo>
                  <a:cubicBezTo>
                    <a:pt x="53" y="56"/>
                    <a:pt x="53" y="56"/>
                    <a:pt x="53" y="56"/>
                  </a:cubicBezTo>
                  <a:cubicBezTo>
                    <a:pt x="53" y="56"/>
                    <a:pt x="53" y="56"/>
                    <a:pt x="53" y="56"/>
                  </a:cubicBezTo>
                  <a:cubicBezTo>
                    <a:pt x="53" y="56"/>
                    <a:pt x="53" y="56"/>
                    <a:pt x="53" y="56"/>
                  </a:cubicBezTo>
                  <a:cubicBezTo>
                    <a:pt x="52" y="57"/>
                    <a:pt x="51" y="57"/>
                    <a:pt x="51" y="58"/>
                  </a:cubicBezTo>
                  <a:cubicBezTo>
                    <a:pt x="51" y="58"/>
                    <a:pt x="51" y="58"/>
                    <a:pt x="50" y="58"/>
                  </a:cubicBezTo>
                  <a:cubicBezTo>
                    <a:pt x="50" y="58"/>
                    <a:pt x="50" y="58"/>
                    <a:pt x="50" y="58"/>
                  </a:cubicBezTo>
                  <a:cubicBezTo>
                    <a:pt x="50" y="58"/>
                    <a:pt x="50" y="58"/>
                    <a:pt x="50" y="58"/>
                  </a:cubicBezTo>
                  <a:cubicBezTo>
                    <a:pt x="49" y="58"/>
                    <a:pt x="49" y="59"/>
                    <a:pt x="49" y="59"/>
                  </a:cubicBezTo>
                  <a:cubicBezTo>
                    <a:pt x="48" y="59"/>
                    <a:pt x="47" y="60"/>
                    <a:pt x="45" y="60"/>
                  </a:cubicBezTo>
                  <a:cubicBezTo>
                    <a:pt x="45" y="60"/>
                    <a:pt x="45" y="60"/>
                    <a:pt x="45" y="60"/>
                  </a:cubicBezTo>
                  <a:cubicBezTo>
                    <a:pt x="45" y="60"/>
                    <a:pt x="45" y="60"/>
                    <a:pt x="44" y="61"/>
                  </a:cubicBezTo>
                  <a:cubicBezTo>
                    <a:pt x="44" y="61"/>
                    <a:pt x="44" y="61"/>
                    <a:pt x="44" y="61"/>
                  </a:cubicBezTo>
                  <a:cubicBezTo>
                    <a:pt x="44" y="61"/>
                    <a:pt x="43"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39"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3" y="61"/>
                    <a:pt x="33" y="61"/>
                    <a:pt x="33" y="61"/>
                  </a:cubicBezTo>
                  <a:cubicBezTo>
                    <a:pt x="33" y="61"/>
                    <a:pt x="33" y="61"/>
                    <a:pt x="33" y="61"/>
                  </a:cubicBezTo>
                  <a:cubicBezTo>
                    <a:pt x="32" y="60"/>
                    <a:pt x="32" y="60"/>
                    <a:pt x="32" y="60"/>
                  </a:cubicBezTo>
                  <a:cubicBezTo>
                    <a:pt x="32" y="60"/>
                    <a:pt x="32" y="60"/>
                    <a:pt x="32" y="60"/>
                  </a:cubicBezTo>
                  <a:cubicBezTo>
                    <a:pt x="30" y="60"/>
                    <a:pt x="29" y="59"/>
                    <a:pt x="28" y="59"/>
                  </a:cubicBezTo>
                  <a:cubicBezTo>
                    <a:pt x="28" y="59"/>
                    <a:pt x="27" y="58"/>
                    <a:pt x="27" y="58"/>
                  </a:cubicBezTo>
                  <a:cubicBezTo>
                    <a:pt x="27" y="58"/>
                    <a:pt x="27" y="58"/>
                    <a:pt x="27" y="58"/>
                  </a:cubicBezTo>
                  <a:cubicBezTo>
                    <a:pt x="27" y="58"/>
                    <a:pt x="27" y="58"/>
                    <a:pt x="26" y="58"/>
                  </a:cubicBezTo>
                  <a:cubicBezTo>
                    <a:pt x="26" y="58"/>
                    <a:pt x="26" y="58"/>
                    <a:pt x="26" y="58"/>
                  </a:cubicBezTo>
                  <a:cubicBezTo>
                    <a:pt x="26" y="57"/>
                    <a:pt x="25" y="57"/>
                    <a:pt x="24" y="56"/>
                  </a:cubicBezTo>
                  <a:cubicBezTo>
                    <a:pt x="24" y="56"/>
                    <a:pt x="24" y="56"/>
                    <a:pt x="24" y="56"/>
                  </a:cubicBezTo>
                  <a:cubicBezTo>
                    <a:pt x="24" y="56"/>
                    <a:pt x="24" y="56"/>
                    <a:pt x="24" y="56"/>
                  </a:cubicBezTo>
                  <a:cubicBezTo>
                    <a:pt x="24" y="56"/>
                    <a:pt x="24" y="56"/>
                    <a:pt x="24" y="56"/>
                  </a:cubicBezTo>
                  <a:cubicBezTo>
                    <a:pt x="23" y="55"/>
                    <a:pt x="22" y="54"/>
                    <a:pt x="21" y="53"/>
                  </a:cubicBezTo>
                  <a:cubicBezTo>
                    <a:pt x="21" y="53"/>
                    <a:pt x="21" y="53"/>
                    <a:pt x="21" y="53"/>
                  </a:cubicBezTo>
                  <a:cubicBezTo>
                    <a:pt x="21" y="53"/>
                    <a:pt x="21" y="53"/>
                    <a:pt x="21" y="53"/>
                  </a:cubicBezTo>
                  <a:cubicBezTo>
                    <a:pt x="21" y="53"/>
                    <a:pt x="21" y="53"/>
                    <a:pt x="21" y="53"/>
                  </a:cubicBezTo>
                  <a:cubicBezTo>
                    <a:pt x="20" y="52"/>
                    <a:pt x="20" y="51"/>
                    <a:pt x="19" y="51"/>
                  </a:cubicBezTo>
                  <a:cubicBezTo>
                    <a:pt x="19" y="51"/>
                    <a:pt x="19" y="51"/>
                    <a:pt x="19" y="51"/>
                  </a:cubicBezTo>
                  <a:cubicBezTo>
                    <a:pt x="19" y="50"/>
                    <a:pt x="19" y="50"/>
                    <a:pt x="19" y="50"/>
                  </a:cubicBezTo>
                  <a:cubicBezTo>
                    <a:pt x="19" y="50"/>
                    <a:pt x="19" y="50"/>
                    <a:pt x="19" y="50"/>
                  </a:cubicBezTo>
                  <a:cubicBezTo>
                    <a:pt x="19" y="50"/>
                    <a:pt x="18" y="49"/>
                    <a:pt x="18" y="49"/>
                  </a:cubicBezTo>
                  <a:cubicBezTo>
                    <a:pt x="18" y="48"/>
                    <a:pt x="17" y="46"/>
                    <a:pt x="17" y="44"/>
                  </a:cubicBezTo>
                  <a:cubicBezTo>
                    <a:pt x="16" y="44"/>
                    <a:pt x="16" y="44"/>
                    <a:pt x="16" y="44"/>
                  </a:cubicBezTo>
                  <a:cubicBezTo>
                    <a:pt x="16" y="44"/>
                    <a:pt x="16" y="44"/>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40"/>
                  </a:cubicBezTo>
                  <a:cubicBezTo>
                    <a:pt x="16" y="39"/>
                    <a:pt x="16" y="39"/>
                    <a:pt x="16" y="39"/>
                  </a:cubicBezTo>
                  <a:cubicBezTo>
                    <a:pt x="16" y="38"/>
                    <a:pt x="16" y="38"/>
                    <a:pt x="16" y="38"/>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4"/>
                    <a:pt x="16" y="33"/>
                    <a:pt x="16" y="33"/>
                  </a:cubicBezTo>
                  <a:cubicBezTo>
                    <a:pt x="16" y="33"/>
                    <a:pt x="16" y="33"/>
                    <a:pt x="17" y="33"/>
                  </a:cubicBezTo>
                  <a:cubicBezTo>
                    <a:pt x="17" y="33"/>
                    <a:pt x="17" y="32"/>
                    <a:pt x="17" y="32"/>
                  </a:cubicBezTo>
                  <a:cubicBezTo>
                    <a:pt x="17" y="32"/>
                    <a:pt x="17" y="32"/>
                    <a:pt x="17" y="32"/>
                  </a:cubicBezTo>
                  <a:cubicBezTo>
                    <a:pt x="17" y="31"/>
                    <a:pt x="18" y="29"/>
                    <a:pt x="18" y="28"/>
                  </a:cubicBezTo>
                  <a:cubicBezTo>
                    <a:pt x="18" y="28"/>
                    <a:pt x="19" y="28"/>
                    <a:pt x="19" y="27"/>
                  </a:cubicBezTo>
                  <a:cubicBezTo>
                    <a:pt x="19" y="27"/>
                    <a:pt x="19" y="27"/>
                    <a:pt x="19" y="27"/>
                  </a:cubicBezTo>
                  <a:cubicBezTo>
                    <a:pt x="19" y="27"/>
                    <a:pt x="19" y="27"/>
                    <a:pt x="19" y="27"/>
                  </a:cubicBezTo>
                  <a:cubicBezTo>
                    <a:pt x="19" y="27"/>
                    <a:pt x="19" y="27"/>
                    <a:pt x="19" y="26"/>
                  </a:cubicBezTo>
                  <a:cubicBezTo>
                    <a:pt x="20" y="26"/>
                    <a:pt x="20" y="25"/>
                    <a:pt x="21" y="25"/>
                  </a:cubicBezTo>
                  <a:cubicBezTo>
                    <a:pt x="21" y="24"/>
                    <a:pt x="21" y="24"/>
                    <a:pt x="21" y="24"/>
                  </a:cubicBezTo>
                  <a:cubicBezTo>
                    <a:pt x="21" y="24"/>
                    <a:pt x="21" y="24"/>
                    <a:pt x="21" y="24"/>
                  </a:cubicBezTo>
                  <a:cubicBezTo>
                    <a:pt x="21" y="24"/>
                    <a:pt x="21" y="24"/>
                    <a:pt x="21" y="24"/>
                  </a:cubicBezTo>
                  <a:cubicBezTo>
                    <a:pt x="22" y="23"/>
                    <a:pt x="23" y="22"/>
                    <a:pt x="24" y="21"/>
                  </a:cubicBezTo>
                  <a:cubicBezTo>
                    <a:pt x="24" y="21"/>
                    <a:pt x="24" y="21"/>
                    <a:pt x="24" y="21"/>
                  </a:cubicBezTo>
                  <a:cubicBezTo>
                    <a:pt x="24" y="21"/>
                    <a:pt x="24" y="21"/>
                    <a:pt x="24" y="21"/>
                  </a:cubicBezTo>
                  <a:cubicBezTo>
                    <a:pt x="24" y="21"/>
                    <a:pt x="24" y="21"/>
                    <a:pt x="24" y="21"/>
                  </a:cubicBezTo>
                  <a:cubicBezTo>
                    <a:pt x="25" y="20"/>
                    <a:pt x="26" y="20"/>
                    <a:pt x="26" y="19"/>
                  </a:cubicBezTo>
                  <a:cubicBezTo>
                    <a:pt x="26" y="19"/>
                    <a:pt x="26" y="19"/>
                    <a:pt x="26" y="19"/>
                  </a:cubicBezTo>
                  <a:cubicBezTo>
                    <a:pt x="27" y="19"/>
                    <a:pt x="27" y="19"/>
                    <a:pt x="27" y="19"/>
                  </a:cubicBezTo>
                  <a:cubicBezTo>
                    <a:pt x="27" y="19"/>
                    <a:pt x="27" y="19"/>
                    <a:pt x="27" y="19"/>
                  </a:cubicBezTo>
                  <a:cubicBezTo>
                    <a:pt x="27" y="19"/>
                    <a:pt x="28" y="19"/>
                    <a:pt x="28" y="19"/>
                  </a:cubicBezTo>
                  <a:cubicBezTo>
                    <a:pt x="29" y="18"/>
                    <a:pt x="30" y="17"/>
                    <a:pt x="32" y="17"/>
                  </a:cubicBezTo>
                  <a:cubicBezTo>
                    <a:pt x="32" y="17"/>
                    <a:pt x="32" y="17"/>
                    <a:pt x="32" y="17"/>
                  </a:cubicBezTo>
                  <a:cubicBezTo>
                    <a:pt x="32" y="17"/>
                    <a:pt x="32" y="17"/>
                    <a:pt x="33" y="17"/>
                  </a:cubicBezTo>
                  <a:cubicBezTo>
                    <a:pt x="33" y="17"/>
                    <a:pt x="33" y="17"/>
                    <a:pt x="33" y="17"/>
                  </a:cubicBezTo>
                  <a:cubicBezTo>
                    <a:pt x="33" y="17"/>
                    <a:pt x="33" y="16"/>
                    <a:pt x="34" y="16"/>
                  </a:cubicBezTo>
                  <a:cubicBezTo>
                    <a:pt x="34" y="16"/>
                    <a:pt x="34" y="16"/>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8" y="16"/>
                  </a:cubicBezTo>
                  <a:cubicBezTo>
                    <a:pt x="39" y="16"/>
                    <a:pt x="39" y="16"/>
                    <a:pt x="39"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6"/>
                    <a:pt x="43" y="16"/>
                    <a:pt x="43" y="16"/>
                  </a:cubicBezTo>
                  <a:cubicBezTo>
                    <a:pt x="43" y="16"/>
                    <a:pt x="44" y="17"/>
                    <a:pt x="44" y="17"/>
                  </a:cubicBezTo>
                  <a:cubicBezTo>
                    <a:pt x="44" y="17"/>
                    <a:pt x="44" y="17"/>
                    <a:pt x="44" y="17"/>
                  </a:cubicBezTo>
                  <a:cubicBezTo>
                    <a:pt x="45" y="17"/>
                    <a:pt x="45" y="17"/>
                    <a:pt x="45" y="17"/>
                  </a:cubicBezTo>
                  <a:cubicBezTo>
                    <a:pt x="45" y="17"/>
                    <a:pt x="45" y="17"/>
                    <a:pt x="45" y="17"/>
                  </a:cubicBezTo>
                  <a:cubicBezTo>
                    <a:pt x="47" y="17"/>
                    <a:pt x="48" y="18"/>
                    <a:pt x="49" y="19"/>
                  </a:cubicBezTo>
                  <a:cubicBezTo>
                    <a:pt x="49" y="19"/>
                    <a:pt x="49" y="19"/>
                    <a:pt x="50" y="19"/>
                  </a:cubicBezTo>
                  <a:cubicBezTo>
                    <a:pt x="50" y="19"/>
                    <a:pt x="50" y="19"/>
                    <a:pt x="50" y="19"/>
                  </a:cubicBezTo>
                  <a:cubicBezTo>
                    <a:pt x="50" y="19"/>
                    <a:pt x="50" y="19"/>
                    <a:pt x="50" y="19"/>
                  </a:cubicBezTo>
                  <a:cubicBezTo>
                    <a:pt x="51" y="19"/>
                    <a:pt x="51" y="19"/>
                    <a:pt x="51" y="19"/>
                  </a:cubicBezTo>
                  <a:cubicBezTo>
                    <a:pt x="51" y="20"/>
                    <a:pt x="52" y="20"/>
                    <a:pt x="53" y="21"/>
                  </a:cubicBezTo>
                  <a:cubicBezTo>
                    <a:pt x="53" y="21"/>
                    <a:pt x="53" y="21"/>
                    <a:pt x="53" y="21"/>
                  </a:cubicBezTo>
                  <a:cubicBezTo>
                    <a:pt x="53" y="21"/>
                    <a:pt x="53" y="21"/>
                    <a:pt x="53" y="21"/>
                  </a:cubicBezTo>
                  <a:cubicBezTo>
                    <a:pt x="53" y="21"/>
                    <a:pt x="53" y="21"/>
                    <a:pt x="53" y="21"/>
                  </a:cubicBezTo>
                  <a:cubicBezTo>
                    <a:pt x="54" y="22"/>
                    <a:pt x="55" y="23"/>
                    <a:pt x="56" y="24"/>
                  </a:cubicBezTo>
                  <a:cubicBezTo>
                    <a:pt x="56" y="24"/>
                    <a:pt x="56" y="24"/>
                    <a:pt x="56" y="24"/>
                  </a:cubicBezTo>
                  <a:cubicBezTo>
                    <a:pt x="56" y="24"/>
                    <a:pt x="56" y="24"/>
                    <a:pt x="56" y="24"/>
                  </a:cubicBezTo>
                  <a:cubicBezTo>
                    <a:pt x="56" y="24"/>
                    <a:pt x="56" y="24"/>
                    <a:pt x="56" y="25"/>
                  </a:cubicBezTo>
                  <a:cubicBezTo>
                    <a:pt x="57" y="25"/>
                    <a:pt x="57" y="26"/>
                    <a:pt x="58" y="26"/>
                  </a:cubicBezTo>
                  <a:cubicBezTo>
                    <a:pt x="58" y="27"/>
                    <a:pt x="58" y="27"/>
                    <a:pt x="58" y="27"/>
                  </a:cubicBezTo>
                  <a:cubicBezTo>
                    <a:pt x="58" y="27"/>
                    <a:pt x="58" y="27"/>
                    <a:pt x="58" y="27"/>
                  </a:cubicBezTo>
                  <a:cubicBezTo>
                    <a:pt x="58" y="27"/>
                    <a:pt x="58" y="27"/>
                    <a:pt x="58" y="27"/>
                  </a:cubicBezTo>
                  <a:cubicBezTo>
                    <a:pt x="58" y="28"/>
                    <a:pt x="58" y="28"/>
                    <a:pt x="59" y="28"/>
                  </a:cubicBezTo>
                  <a:cubicBezTo>
                    <a:pt x="59" y="29"/>
                    <a:pt x="60" y="31"/>
                    <a:pt x="60" y="32"/>
                  </a:cubicBezTo>
                  <a:cubicBezTo>
                    <a:pt x="60" y="32"/>
                    <a:pt x="60" y="32"/>
                    <a:pt x="60" y="32"/>
                  </a:cubicBezTo>
                  <a:cubicBezTo>
                    <a:pt x="60" y="32"/>
                    <a:pt x="60" y="33"/>
                    <a:pt x="60" y="33"/>
                  </a:cubicBezTo>
                  <a:cubicBezTo>
                    <a:pt x="60" y="33"/>
                    <a:pt x="60" y="33"/>
                    <a:pt x="60" y="33"/>
                  </a:cubicBezTo>
                  <a:cubicBezTo>
                    <a:pt x="61" y="33"/>
                    <a:pt x="61" y="34"/>
                    <a:pt x="61" y="34"/>
                  </a:cubicBezTo>
                  <a:cubicBezTo>
                    <a:pt x="61" y="34"/>
                    <a:pt x="61" y="34"/>
                    <a:pt x="61" y="34"/>
                  </a:cubicBezTo>
                  <a:cubicBezTo>
                    <a:pt x="61"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1" name="Freeform 98"/>
            <p:cNvSpPr>
              <a:spLocks noEditPoints="1"/>
            </p:cNvSpPr>
            <p:nvPr/>
          </p:nvSpPr>
          <p:spPr bwMode="auto">
            <a:xfrm>
              <a:off x="5334001" y="2767014"/>
              <a:ext cx="93663" cy="93663"/>
            </a:xfrm>
            <a:custGeom>
              <a:avLst/>
              <a:gdLst>
                <a:gd name="T0" fmla="*/ 65 w 77"/>
                <a:gd name="T1" fmla="*/ 21 h 77"/>
                <a:gd name="T2" fmla="*/ 45 w 77"/>
                <a:gd name="T3" fmla="*/ 8 h 77"/>
                <a:gd name="T4" fmla="*/ 21 w 77"/>
                <a:gd name="T5" fmla="*/ 12 h 77"/>
                <a:gd name="T6" fmla="*/ 7 w 77"/>
                <a:gd name="T7" fmla="*/ 32 h 77"/>
                <a:gd name="T8" fmla="*/ 12 w 77"/>
                <a:gd name="T9" fmla="*/ 56 h 77"/>
                <a:gd name="T10" fmla="*/ 32 w 77"/>
                <a:gd name="T11" fmla="*/ 69 h 77"/>
                <a:gd name="T12" fmla="*/ 55 w 77"/>
                <a:gd name="T13" fmla="*/ 65 h 77"/>
                <a:gd name="T14" fmla="*/ 69 w 77"/>
                <a:gd name="T15" fmla="*/ 45 h 77"/>
                <a:gd name="T16" fmla="*/ 61 w 77"/>
                <a:gd name="T17" fmla="*/ 41 h 77"/>
                <a:gd name="T18" fmla="*/ 61 w 77"/>
                <a:gd name="T19" fmla="*/ 43 h 77"/>
                <a:gd name="T20" fmla="*/ 58 w 77"/>
                <a:gd name="T21" fmla="*/ 49 h 77"/>
                <a:gd name="T22" fmla="*/ 57 w 77"/>
                <a:gd name="T23" fmla="*/ 51 h 77"/>
                <a:gd name="T24" fmla="*/ 55 w 77"/>
                <a:gd name="T25" fmla="*/ 53 h 77"/>
                <a:gd name="T26" fmla="*/ 52 w 77"/>
                <a:gd name="T27" fmla="*/ 56 h 77"/>
                <a:gd name="T28" fmla="*/ 50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7 w 77"/>
                <a:gd name="T43" fmla="*/ 58 h 77"/>
                <a:gd name="T44" fmla="*/ 24 w 77"/>
                <a:gd name="T45" fmla="*/ 56 h 77"/>
                <a:gd name="T46" fmla="*/ 21 w 77"/>
                <a:gd name="T47" fmla="*/ 53 h 77"/>
                <a:gd name="T48" fmla="*/ 19 w 77"/>
                <a:gd name="T49" fmla="*/ 51 h 77"/>
                <a:gd name="T50" fmla="*/ 18 w 77"/>
                <a:gd name="T51" fmla="*/ 49 h 77"/>
                <a:gd name="T52" fmla="*/ 16 w 77"/>
                <a:gd name="T53" fmla="*/ 43 h 77"/>
                <a:gd name="T54" fmla="*/ 16 w 77"/>
                <a:gd name="T55" fmla="*/ 41 h 77"/>
                <a:gd name="T56" fmla="*/ 16 w 77"/>
                <a:gd name="T57" fmla="*/ 37 h 77"/>
                <a:gd name="T58" fmla="*/ 16 w 77"/>
                <a:gd name="T59" fmla="*/ 35 h 77"/>
                <a:gd name="T60" fmla="*/ 16 w 77"/>
                <a:gd name="T61" fmla="*/ 33 h 77"/>
                <a:gd name="T62" fmla="*/ 18 w 77"/>
                <a:gd name="T63" fmla="*/ 28 h 77"/>
                <a:gd name="T64" fmla="*/ 19 w 77"/>
                <a:gd name="T65" fmla="*/ 26 h 77"/>
                <a:gd name="T66" fmla="*/ 21 w 77"/>
                <a:gd name="T67" fmla="*/ 24 h 77"/>
                <a:gd name="T68" fmla="*/ 24 w 77"/>
                <a:gd name="T69" fmla="*/ 21 h 77"/>
                <a:gd name="T70" fmla="*/ 27 w 77"/>
                <a:gd name="T71" fmla="*/ 19 h 77"/>
                <a:gd name="T72" fmla="*/ 33 w 77"/>
                <a:gd name="T73" fmla="*/ 16 h 77"/>
                <a:gd name="T74" fmla="*/ 35 w 77"/>
                <a:gd name="T75" fmla="*/ 16 h 77"/>
                <a:gd name="T76" fmla="*/ 37 w 77"/>
                <a:gd name="T77" fmla="*/ 16 h 77"/>
                <a:gd name="T78" fmla="*/ 40 w 77"/>
                <a:gd name="T79" fmla="*/ 16 h 77"/>
                <a:gd name="T80" fmla="*/ 42 w 77"/>
                <a:gd name="T81" fmla="*/ 16 h 77"/>
                <a:gd name="T82" fmla="*/ 44 w 77"/>
                <a:gd name="T83" fmla="*/ 16 h 77"/>
                <a:gd name="T84" fmla="*/ 50 w 77"/>
                <a:gd name="T85" fmla="*/ 19 h 77"/>
                <a:gd name="T86" fmla="*/ 52 w 77"/>
                <a:gd name="T87" fmla="*/ 21 h 77"/>
                <a:gd name="T88" fmla="*/ 55 w 77"/>
                <a:gd name="T89" fmla="*/ 24 h 77"/>
                <a:gd name="T90" fmla="*/ 57 w 77"/>
                <a:gd name="T91" fmla="*/ 26 h 77"/>
                <a:gd name="T92" fmla="*/ 58 w 77"/>
                <a:gd name="T93" fmla="*/ 28 h 77"/>
                <a:gd name="T94" fmla="*/ 60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8" y="28"/>
                    <a:pt x="67" y="24"/>
                    <a:pt x="65" y="21"/>
                  </a:cubicBezTo>
                  <a:cubicBezTo>
                    <a:pt x="70" y="16"/>
                    <a:pt x="70" y="16"/>
                    <a:pt x="70" y="16"/>
                  </a:cubicBezTo>
                  <a:cubicBezTo>
                    <a:pt x="61" y="6"/>
                    <a:pt x="61" y="6"/>
                    <a:pt x="61" y="6"/>
                  </a:cubicBezTo>
                  <a:cubicBezTo>
                    <a:pt x="55" y="12"/>
                    <a:pt x="55" y="12"/>
                    <a:pt x="55" y="12"/>
                  </a:cubicBezTo>
                  <a:cubicBezTo>
                    <a:pt x="52" y="10"/>
                    <a:pt x="49" y="8"/>
                    <a:pt x="45" y="8"/>
                  </a:cubicBezTo>
                  <a:cubicBezTo>
                    <a:pt x="45" y="0"/>
                    <a:pt x="45" y="0"/>
                    <a:pt x="45" y="0"/>
                  </a:cubicBezTo>
                  <a:cubicBezTo>
                    <a:pt x="32" y="0"/>
                    <a:pt x="32" y="0"/>
                    <a:pt x="32" y="0"/>
                  </a:cubicBezTo>
                  <a:cubicBezTo>
                    <a:pt x="32" y="8"/>
                    <a:pt x="32" y="8"/>
                    <a:pt x="32" y="8"/>
                  </a:cubicBezTo>
                  <a:cubicBezTo>
                    <a:pt x="28" y="8"/>
                    <a:pt x="24" y="10"/>
                    <a:pt x="21" y="12"/>
                  </a:cubicBezTo>
                  <a:cubicBezTo>
                    <a:pt x="16" y="6"/>
                    <a:pt x="16" y="6"/>
                    <a:pt x="16" y="6"/>
                  </a:cubicBezTo>
                  <a:cubicBezTo>
                    <a:pt x="6" y="16"/>
                    <a:pt x="6" y="16"/>
                    <a:pt x="6" y="16"/>
                  </a:cubicBezTo>
                  <a:cubicBezTo>
                    <a:pt x="12" y="21"/>
                    <a:pt x="12" y="21"/>
                    <a:pt x="12" y="21"/>
                  </a:cubicBezTo>
                  <a:cubicBezTo>
                    <a:pt x="10" y="24"/>
                    <a:pt x="8" y="28"/>
                    <a:pt x="7" y="32"/>
                  </a:cubicBezTo>
                  <a:cubicBezTo>
                    <a:pt x="0" y="32"/>
                    <a:pt x="0" y="32"/>
                    <a:pt x="0" y="32"/>
                  </a:cubicBezTo>
                  <a:cubicBezTo>
                    <a:pt x="0" y="45"/>
                    <a:pt x="0" y="45"/>
                    <a:pt x="0" y="45"/>
                  </a:cubicBezTo>
                  <a:cubicBezTo>
                    <a:pt x="7" y="45"/>
                    <a:pt x="7" y="45"/>
                    <a:pt x="7" y="45"/>
                  </a:cubicBezTo>
                  <a:cubicBezTo>
                    <a:pt x="8" y="49"/>
                    <a:pt x="10" y="52"/>
                    <a:pt x="12" y="56"/>
                  </a:cubicBezTo>
                  <a:cubicBezTo>
                    <a:pt x="6" y="61"/>
                    <a:pt x="6" y="61"/>
                    <a:pt x="6" y="61"/>
                  </a:cubicBezTo>
                  <a:cubicBezTo>
                    <a:pt x="16" y="71"/>
                    <a:pt x="16" y="71"/>
                    <a:pt x="16" y="71"/>
                  </a:cubicBezTo>
                  <a:cubicBezTo>
                    <a:pt x="21" y="65"/>
                    <a:pt x="21" y="65"/>
                    <a:pt x="21" y="65"/>
                  </a:cubicBezTo>
                  <a:cubicBezTo>
                    <a:pt x="24" y="67"/>
                    <a:pt x="28" y="68"/>
                    <a:pt x="32" y="69"/>
                  </a:cubicBezTo>
                  <a:cubicBezTo>
                    <a:pt x="32" y="77"/>
                    <a:pt x="32" y="77"/>
                    <a:pt x="32" y="77"/>
                  </a:cubicBezTo>
                  <a:cubicBezTo>
                    <a:pt x="45" y="77"/>
                    <a:pt x="45" y="77"/>
                    <a:pt x="45" y="77"/>
                  </a:cubicBezTo>
                  <a:cubicBezTo>
                    <a:pt x="45" y="69"/>
                    <a:pt x="45" y="69"/>
                    <a:pt x="45" y="69"/>
                  </a:cubicBezTo>
                  <a:cubicBezTo>
                    <a:pt x="49" y="68"/>
                    <a:pt x="52" y="67"/>
                    <a:pt x="55" y="65"/>
                  </a:cubicBezTo>
                  <a:cubicBezTo>
                    <a:pt x="61" y="71"/>
                    <a:pt x="61" y="71"/>
                    <a:pt x="61" y="71"/>
                  </a:cubicBezTo>
                  <a:cubicBezTo>
                    <a:pt x="70" y="61"/>
                    <a:pt x="70" y="61"/>
                    <a:pt x="70" y="61"/>
                  </a:cubicBezTo>
                  <a:cubicBezTo>
                    <a:pt x="65" y="56"/>
                    <a:pt x="65" y="56"/>
                    <a:pt x="65" y="56"/>
                  </a:cubicBezTo>
                  <a:cubicBezTo>
                    <a:pt x="67" y="52"/>
                    <a:pt x="68" y="49"/>
                    <a:pt x="69" y="45"/>
                  </a:cubicBezTo>
                  <a:lnTo>
                    <a:pt x="77" y="45"/>
                  </a:lnTo>
                  <a:close/>
                  <a:moveTo>
                    <a:pt x="61" y="39"/>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1" y="43"/>
                    <a:pt x="61" y="43"/>
                  </a:cubicBezTo>
                  <a:cubicBezTo>
                    <a:pt x="61" y="43"/>
                    <a:pt x="60" y="43"/>
                    <a:pt x="60" y="43"/>
                  </a:cubicBezTo>
                  <a:cubicBezTo>
                    <a:pt x="60" y="43"/>
                    <a:pt x="60" y="44"/>
                    <a:pt x="60" y="44"/>
                  </a:cubicBezTo>
                  <a:cubicBezTo>
                    <a:pt x="60" y="44"/>
                    <a:pt x="60" y="44"/>
                    <a:pt x="60" y="44"/>
                  </a:cubicBezTo>
                  <a:cubicBezTo>
                    <a:pt x="60" y="46"/>
                    <a:pt x="59" y="47"/>
                    <a:pt x="58" y="49"/>
                  </a:cubicBezTo>
                  <a:cubicBezTo>
                    <a:pt x="58" y="49"/>
                    <a:pt x="58" y="49"/>
                    <a:pt x="58" y="50"/>
                  </a:cubicBezTo>
                  <a:cubicBezTo>
                    <a:pt x="58" y="50"/>
                    <a:pt x="58" y="50"/>
                    <a:pt x="58" y="50"/>
                  </a:cubicBezTo>
                  <a:cubicBezTo>
                    <a:pt x="58" y="50"/>
                    <a:pt x="58" y="50"/>
                    <a:pt x="58" y="50"/>
                  </a:cubicBezTo>
                  <a:cubicBezTo>
                    <a:pt x="58" y="50"/>
                    <a:pt x="57" y="51"/>
                    <a:pt x="57" y="51"/>
                  </a:cubicBezTo>
                  <a:cubicBezTo>
                    <a:pt x="57" y="51"/>
                    <a:pt x="57" y="52"/>
                    <a:pt x="56" y="52"/>
                  </a:cubicBezTo>
                  <a:cubicBezTo>
                    <a:pt x="56" y="53"/>
                    <a:pt x="56" y="53"/>
                    <a:pt x="56" y="53"/>
                  </a:cubicBezTo>
                  <a:cubicBezTo>
                    <a:pt x="56" y="53"/>
                    <a:pt x="56" y="53"/>
                    <a:pt x="56" y="53"/>
                  </a:cubicBezTo>
                  <a:cubicBezTo>
                    <a:pt x="55" y="53"/>
                    <a:pt x="55" y="53"/>
                    <a:pt x="55" y="53"/>
                  </a:cubicBezTo>
                  <a:cubicBezTo>
                    <a:pt x="55" y="54"/>
                    <a:pt x="54" y="55"/>
                    <a:pt x="53" y="56"/>
                  </a:cubicBezTo>
                  <a:cubicBezTo>
                    <a:pt x="53" y="56"/>
                    <a:pt x="53" y="56"/>
                    <a:pt x="53" y="56"/>
                  </a:cubicBezTo>
                  <a:cubicBezTo>
                    <a:pt x="53" y="56"/>
                    <a:pt x="53" y="56"/>
                    <a:pt x="52" y="56"/>
                  </a:cubicBezTo>
                  <a:cubicBezTo>
                    <a:pt x="52" y="56"/>
                    <a:pt x="52" y="56"/>
                    <a:pt x="52" y="56"/>
                  </a:cubicBezTo>
                  <a:cubicBezTo>
                    <a:pt x="52" y="57"/>
                    <a:pt x="51" y="57"/>
                    <a:pt x="50" y="58"/>
                  </a:cubicBezTo>
                  <a:cubicBezTo>
                    <a:pt x="50" y="58"/>
                    <a:pt x="50" y="58"/>
                    <a:pt x="50" y="58"/>
                  </a:cubicBezTo>
                  <a:cubicBezTo>
                    <a:pt x="50" y="58"/>
                    <a:pt x="50" y="58"/>
                    <a:pt x="50" y="58"/>
                  </a:cubicBezTo>
                  <a:cubicBezTo>
                    <a:pt x="50" y="58"/>
                    <a:pt x="50" y="58"/>
                    <a:pt x="50" y="58"/>
                  </a:cubicBezTo>
                  <a:cubicBezTo>
                    <a:pt x="49" y="58"/>
                    <a:pt x="49" y="58"/>
                    <a:pt x="49" y="59"/>
                  </a:cubicBezTo>
                  <a:cubicBezTo>
                    <a:pt x="48" y="59"/>
                    <a:pt x="46" y="60"/>
                    <a:pt x="45" y="60"/>
                  </a:cubicBezTo>
                  <a:cubicBezTo>
                    <a:pt x="45" y="60"/>
                    <a:pt x="45" y="60"/>
                    <a:pt x="45" y="60"/>
                  </a:cubicBezTo>
                  <a:cubicBezTo>
                    <a:pt x="45" y="60"/>
                    <a:pt x="44" y="60"/>
                    <a:pt x="44" y="60"/>
                  </a:cubicBezTo>
                  <a:cubicBezTo>
                    <a:pt x="44" y="60"/>
                    <a:pt x="44" y="60"/>
                    <a:pt x="44" y="60"/>
                  </a:cubicBezTo>
                  <a:cubicBezTo>
                    <a:pt x="44" y="61"/>
                    <a:pt x="43" y="61"/>
                    <a:pt x="43" y="61"/>
                  </a:cubicBezTo>
                  <a:cubicBezTo>
                    <a:pt x="43" y="61"/>
                    <a:pt x="43" y="61"/>
                    <a:pt x="43" y="61"/>
                  </a:cubicBezTo>
                  <a:cubicBezTo>
                    <a:pt x="42" y="61"/>
                    <a:pt x="42" y="61"/>
                    <a:pt x="42" y="61"/>
                  </a:cubicBezTo>
                  <a:cubicBezTo>
                    <a:pt x="42" y="61"/>
                    <a:pt x="42" y="61"/>
                    <a:pt x="42" y="61"/>
                  </a:cubicBezTo>
                  <a:cubicBezTo>
                    <a:pt x="41" y="61"/>
                    <a:pt x="41" y="61"/>
                    <a:pt x="41" y="61"/>
                  </a:cubicBezTo>
                  <a:cubicBezTo>
                    <a:pt x="41" y="61"/>
                    <a:pt x="41" y="61"/>
                    <a:pt x="40" y="61"/>
                  </a:cubicBezTo>
                  <a:cubicBezTo>
                    <a:pt x="40" y="61"/>
                    <a:pt x="40" y="61"/>
                    <a:pt x="40" y="61"/>
                  </a:cubicBezTo>
                  <a:cubicBezTo>
                    <a:pt x="40" y="61"/>
                    <a:pt x="39" y="61"/>
                    <a:pt x="39" y="61"/>
                  </a:cubicBezTo>
                  <a:cubicBezTo>
                    <a:pt x="39" y="61"/>
                    <a:pt x="39" y="61"/>
                    <a:pt x="38" y="61"/>
                  </a:cubicBezTo>
                  <a:cubicBezTo>
                    <a:pt x="38" y="61"/>
                    <a:pt x="38" y="61"/>
                    <a:pt x="37" y="61"/>
                  </a:cubicBezTo>
                  <a:cubicBezTo>
                    <a:pt x="37" y="61"/>
                    <a:pt x="37" y="61"/>
                    <a:pt x="37" y="61"/>
                  </a:cubicBezTo>
                  <a:cubicBezTo>
                    <a:pt x="37" y="61"/>
                    <a:pt x="36" y="61"/>
                    <a:pt x="36" y="61"/>
                  </a:cubicBezTo>
                  <a:cubicBezTo>
                    <a:pt x="36" y="61"/>
                    <a:pt x="36" y="61"/>
                    <a:pt x="36" y="61"/>
                  </a:cubicBezTo>
                  <a:cubicBezTo>
                    <a:pt x="36" y="61"/>
                    <a:pt x="35" y="61"/>
                    <a:pt x="35" y="61"/>
                  </a:cubicBezTo>
                  <a:cubicBezTo>
                    <a:pt x="35" y="61"/>
                    <a:pt x="35" y="61"/>
                    <a:pt x="35" y="61"/>
                  </a:cubicBezTo>
                  <a:cubicBezTo>
                    <a:pt x="34" y="61"/>
                    <a:pt x="34" y="61"/>
                    <a:pt x="34" y="61"/>
                  </a:cubicBezTo>
                  <a:cubicBezTo>
                    <a:pt x="34" y="61"/>
                    <a:pt x="34" y="61"/>
                    <a:pt x="34" y="61"/>
                  </a:cubicBezTo>
                  <a:cubicBezTo>
                    <a:pt x="33" y="61"/>
                    <a:pt x="33" y="61"/>
                    <a:pt x="33" y="60"/>
                  </a:cubicBezTo>
                  <a:cubicBezTo>
                    <a:pt x="33" y="60"/>
                    <a:pt x="33" y="60"/>
                    <a:pt x="33" y="60"/>
                  </a:cubicBezTo>
                  <a:cubicBezTo>
                    <a:pt x="32" y="60"/>
                    <a:pt x="32" y="60"/>
                    <a:pt x="32" y="60"/>
                  </a:cubicBezTo>
                  <a:cubicBezTo>
                    <a:pt x="32" y="60"/>
                    <a:pt x="32" y="60"/>
                    <a:pt x="32" y="60"/>
                  </a:cubicBezTo>
                  <a:cubicBezTo>
                    <a:pt x="30" y="60"/>
                    <a:pt x="29" y="59"/>
                    <a:pt x="28" y="59"/>
                  </a:cubicBezTo>
                  <a:cubicBezTo>
                    <a:pt x="27" y="58"/>
                    <a:pt x="27" y="58"/>
                    <a:pt x="27" y="58"/>
                  </a:cubicBezTo>
                  <a:cubicBezTo>
                    <a:pt x="27" y="58"/>
                    <a:pt x="27" y="58"/>
                    <a:pt x="27" y="58"/>
                  </a:cubicBezTo>
                  <a:cubicBezTo>
                    <a:pt x="27" y="58"/>
                    <a:pt x="26" y="58"/>
                    <a:pt x="26" y="58"/>
                  </a:cubicBezTo>
                  <a:cubicBezTo>
                    <a:pt x="26" y="58"/>
                    <a:pt x="26" y="58"/>
                    <a:pt x="26" y="58"/>
                  </a:cubicBezTo>
                  <a:cubicBezTo>
                    <a:pt x="25" y="57"/>
                    <a:pt x="25" y="57"/>
                    <a:pt x="24" y="56"/>
                  </a:cubicBezTo>
                  <a:cubicBezTo>
                    <a:pt x="24" y="56"/>
                    <a:pt x="24" y="56"/>
                    <a:pt x="24" y="56"/>
                  </a:cubicBezTo>
                  <a:cubicBezTo>
                    <a:pt x="24" y="56"/>
                    <a:pt x="24" y="56"/>
                    <a:pt x="24" y="56"/>
                  </a:cubicBezTo>
                  <a:cubicBezTo>
                    <a:pt x="24" y="56"/>
                    <a:pt x="23" y="56"/>
                    <a:pt x="23" y="56"/>
                  </a:cubicBezTo>
                  <a:cubicBezTo>
                    <a:pt x="23" y="55"/>
                    <a:pt x="22" y="54"/>
                    <a:pt x="21" y="53"/>
                  </a:cubicBezTo>
                  <a:cubicBezTo>
                    <a:pt x="21" y="53"/>
                    <a:pt x="21" y="53"/>
                    <a:pt x="21" y="53"/>
                  </a:cubicBezTo>
                  <a:cubicBezTo>
                    <a:pt x="21" y="53"/>
                    <a:pt x="21" y="53"/>
                    <a:pt x="21" y="53"/>
                  </a:cubicBezTo>
                  <a:cubicBezTo>
                    <a:pt x="21" y="53"/>
                    <a:pt x="21" y="53"/>
                    <a:pt x="20" y="52"/>
                  </a:cubicBezTo>
                  <a:cubicBezTo>
                    <a:pt x="20" y="52"/>
                    <a:pt x="20" y="51"/>
                    <a:pt x="19" y="51"/>
                  </a:cubicBezTo>
                  <a:cubicBezTo>
                    <a:pt x="19" y="51"/>
                    <a:pt x="19" y="50"/>
                    <a:pt x="19" y="50"/>
                  </a:cubicBezTo>
                  <a:cubicBezTo>
                    <a:pt x="19" y="50"/>
                    <a:pt x="19" y="50"/>
                    <a:pt x="19" y="50"/>
                  </a:cubicBezTo>
                  <a:cubicBezTo>
                    <a:pt x="19" y="50"/>
                    <a:pt x="19" y="50"/>
                    <a:pt x="19" y="50"/>
                  </a:cubicBezTo>
                  <a:cubicBezTo>
                    <a:pt x="18" y="49"/>
                    <a:pt x="18" y="49"/>
                    <a:pt x="18" y="49"/>
                  </a:cubicBezTo>
                  <a:cubicBezTo>
                    <a:pt x="17" y="47"/>
                    <a:pt x="17" y="46"/>
                    <a:pt x="16" y="44"/>
                  </a:cubicBezTo>
                  <a:cubicBezTo>
                    <a:pt x="16" y="44"/>
                    <a:pt x="16" y="44"/>
                    <a:pt x="16" y="44"/>
                  </a:cubicBezTo>
                  <a:cubicBezTo>
                    <a:pt x="16" y="44"/>
                    <a:pt x="16" y="43"/>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39"/>
                  </a:cubicBezTo>
                  <a:cubicBezTo>
                    <a:pt x="16" y="39"/>
                    <a:pt x="16" y="39"/>
                    <a:pt x="16" y="38"/>
                  </a:cubicBezTo>
                  <a:cubicBezTo>
                    <a:pt x="16" y="38"/>
                    <a:pt x="16" y="38"/>
                    <a:pt x="16" y="37"/>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3"/>
                    <a:pt x="16" y="33"/>
                    <a:pt x="16" y="33"/>
                  </a:cubicBezTo>
                  <a:cubicBezTo>
                    <a:pt x="16" y="33"/>
                    <a:pt x="16" y="33"/>
                    <a:pt x="16" y="33"/>
                  </a:cubicBezTo>
                  <a:cubicBezTo>
                    <a:pt x="16" y="32"/>
                    <a:pt x="17" y="32"/>
                    <a:pt x="17" y="32"/>
                  </a:cubicBezTo>
                  <a:cubicBezTo>
                    <a:pt x="17" y="32"/>
                    <a:pt x="17" y="32"/>
                    <a:pt x="17" y="32"/>
                  </a:cubicBezTo>
                  <a:cubicBezTo>
                    <a:pt x="17" y="30"/>
                    <a:pt x="18" y="29"/>
                    <a:pt x="18" y="28"/>
                  </a:cubicBezTo>
                  <a:cubicBezTo>
                    <a:pt x="18" y="28"/>
                    <a:pt x="18" y="27"/>
                    <a:pt x="19" y="27"/>
                  </a:cubicBezTo>
                  <a:cubicBezTo>
                    <a:pt x="19" y="27"/>
                    <a:pt x="19" y="27"/>
                    <a:pt x="19" y="27"/>
                  </a:cubicBezTo>
                  <a:cubicBezTo>
                    <a:pt x="19" y="27"/>
                    <a:pt x="19" y="27"/>
                    <a:pt x="19" y="26"/>
                  </a:cubicBezTo>
                  <a:cubicBezTo>
                    <a:pt x="19" y="26"/>
                    <a:pt x="19" y="26"/>
                    <a:pt x="19" y="26"/>
                  </a:cubicBezTo>
                  <a:cubicBezTo>
                    <a:pt x="20" y="26"/>
                    <a:pt x="20" y="25"/>
                    <a:pt x="20" y="24"/>
                  </a:cubicBezTo>
                  <a:cubicBezTo>
                    <a:pt x="21" y="24"/>
                    <a:pt x="21" y="24"/>
                    <a:pt x="21" y="24"/>
                  </a:cubicBezTo>
                  <a:cubicBezTo>
                    <a:pt x="21" y="24"/>
                    <a:pt x="21" y="24"/>
                    <a:pt x="21" y="24"/>
                  </a:cubicBezTo>
                  <a:cubicBezTo>
                    <a:pt x="21" y="24"/>
                    <a:pt x="21" y="24"/>
                    <a:pt x="21" y="24"/>
                  </a:cubicBezTo>
                  <a:cubicBezTo>
                    <a:pt x="22" y="23"/>
                    <a:pt x="23" y="22"/>
                    <a:pt x="23" y="21"/>
                  </a:cubicBezTo>
                  <a:cubicBezTo>
                    <a:pt x="23" y="21"/>
                    <a:pt x="24" y="21"/>
                    <a:pt x="24" y="21"/>
                  </a:cubicBezTo>
                  <a:cubicBezTo>
                    <a:pt x="24" y="21"/>
                    <a:pt x="24" y="21"/>
                    <a:pt x="24" y="21"/>
                  </a:cubicBezTo>
                  <a:cubicBezTo>
                    <a:pt x="24" y="21"/>
                    <a:pt x="24" y="21"/>
                    <a:pt x="24" y="21"/>
                  </a:cubicBezTo>
                  <a:cubicBezTo>
                    <a:pt x="25" y="20"/>
                    <a:pt x="26" y="20"/>
                    <a:pt x="26" y="19"/>
                  </a:cubicBezTo>
                  <a:cubicBezTo>
                    <a:pt x="26" y="19"/>
                    <a:pt x="26" y="19"/>
                    <a:pt x="26" y="19"/>
                  </a:cubicBezTo>
                  <a:cubicBezTo>
                    <a:pt x="26" y="19"/>
                    <a:pt x="27" y="19"/>
                    <a:pt x="27" y="19"/>
                  </a:cubicBezTo>
                  <a:cubicBezTo>
                    <a:pt x="27" y="19"/>
                    <a:pt x="27" y="19"/>
                    <a:pt x="27" y="19"/>
                  </a:cubicBezTo>
                  <a:cubicBezTo>
                    <a:pt x="27" y="19"/>
                    <a:pt x="27" y="18"/>
                    <a:pt x="28" y="18"/>
                  </a:cubicBezTo>
                  <a:cubicBezTo>
                    <a:pt x="29" y="18"/>
                    <a:pt x="30" y="17"/>
                    <a:pt x="32" y="17"/>
                  </a:cubicBezTo>
                  <a:cubicBezTo>
                    <a:pt x="32" y="17"/>
                    <a:pt x="32" y="17"/>
                    <a:pt x="32" y="17"/>
                  </a:cubicBezTo>
                  <a:cubicBezTo>
                    <a:pt x="32" y="17"/>
                    <a:pt x="32" y="17"/>
                    <a:pt x="33" y="16"/>
                  </a:cubicBezTo>
                  <a:cubicBezTo>
                    <a:pt x="33" y="16"/>
                    <a:pt x="33" y="16"/>
                    <a:pt x="33" y="16"/>
                  </a:cubicBezTo>
                  <a:cubicBezTo>
                    <a:pt x="33" y="16"/>
                    <a:pt x="33" y="16"/>
                    <a:pt x="34" y="16"/>
                  </a:cubicBezTo>
                  <a:cubicBezTo>
                    <a:pt x="34" y="16"/>
                    <a:pt x="34" y="16"/>
                    <a:pt x="34" y="16"/>
                  </a:cubicBezTo>
                  <a:cubicBezTo>
                    <a:pt x="34" y="16"/>
                    <a:pt x="34" y="16"/>
                    <a:pt x="35" y="16"/>
                  </a:cubicBezTo>
                  <a:cubicBezTo>
                    <a:pt x="35" y="16"/>
                    <a:pt x="35" y="16"/>
                    <a:pt x="35" y="16"/>
                  </a:cubicBezTo>
                  <a:cubicBezTo>
                    <a:pt x="35" y="16"/>
                    <a:pt x="36" y="16"/>
                    <a:pt x="36" y="16"/>
                  </a:cubicBezTo>
                  <a:cubicBezTo>
                    <a:pt x="36" y="16"/>
                    <a:pt x="36" y="16"/>
                    <a:pt x="36" y="16"/>
                  </a:cubicBezTo>
                  <a:cubicBezTo>
                    <a:pt x="36" y="16"/>
                    <a:pt x="37" y="16"/>
                    <a:pt x="37" y="16"/>
                  </a:cubicBezTo>
                  <a:cubicBezTo>
                    <a:pt x="37" y="16"/>
                    <a:pt x="37" y="16"/>
                    <a:pt x="37" y="16"/>
                  </a:cubicBezTo>
                  <a:cubicBezTo>
                    <a:pt x="38" y="16"/>
                    <a:pt x="38" y="16"/>
                    <a:pt x="38" y="16"/>
                  </a:cubicBezTo>
                  <a:cubicBezTo>
                    <a:pt x="39" y="16"/>
                    <a:pt x="39" y="16"/>
                    <a:pt x="39" y="16"/>
                  </a:cubicBezTo>
                  <a:cubicBezTo>
                    <a:pt x="39" y="16"/>
                    <a:pt x="40" y="16"/>
                    <a:pt x="40" y="16"/>
                  </a:cubicBezTo>
                  <a:cubicBezTo>
                    <a:pt x="40" y="16"/>
                    <a:pt x="40" y="16"/>
                    <a:pt x="40" y="16"/>
                  </a:cubicBezTo>
                  <a:cubicBezTo>
                    <a:pt x="41" y="16"/>
                    <a:pt x="41" y="16"/>
                    <a:pt x="41" y="16"/>
                  </a:cubicBezTo>
                  <a:cubicBezTo>
                    <a:pt x="41" y="16"/>
                    <a:pt x="41" y="16"/>
                    <a:pt x="42" y="16"/>
                  </a:cubicBezTo>
                  <a:cubicBezTo>
                    <a:pt x="42" y="16"/>
                    <a:pt x="42" y="16"/>
                    <a:pt x="42" y="16"/>
                  </a:cubicBezTo>
                  <a:cubicBezTo>
                    <a:pt x="42" y="16"/>
                    <a:pt x="42" y="16"/>
                    <a:pt x="43" y="16"/>
                  </a:cubicBezTo>
                  <a:cubicBezTo>
                    <a:pt x="43" y="16"/>
                    <a:pt x="43" y="16"/>
                    <a:pt x="43" y="16"/>
                  </a:cubicBezTo>
                  <a:cubicBezTo>
                    <a:pt x="43" y="16"/>
                    <a:pt x="44" y="16"/>
                    <a:pt x="44" y="16"/>
                  </a:cubicBezTo>
                  <a:cubicBezTo>
                    <a:pt x="44" y="16"/>
                    <a:pt x="44" y="16"/>
                    <a:pt x="44" y="16"/>
                  </a:cubicBezTo>
                  <a:cubicBezTo>
                    <a:pt x="44" y="17"/>
                    <a:pt x="45" y="17"/>
                    <a:pt x="45" y="17"/>
                  </a:cubicBezTo>
                  <a:cubicBezTo>
                    <a:pt x="45" y="17"/>
                    <a:pt x="45" y="17"/>
                    <a:pt x="45" y="17"/>
                  </a:cubicBezTo>
                  <a:cubicBezTo>
                    <a:pt x="46" y="17"/>
                    <a:pt x="48" y="18"/>
                    <a:pt x="49" y="18"/>
                  </a:cubicBezTo>
                  <a:cubicBezTo>
                    <a:pt x="49" y="18"/>
                    <a:pt x="49" y="19"/>
                    <a:pt x="50" y="19"/>
                  </a:cubicBezTo>
                  <a:cubicBezTo>
                    <a:pt x="50" y="19"/>
                    <a:pt x="50" y="19"/>
                    <a:pt x="50" y="19"/>
                  </a:cubicBezTo>
                  <a:cubicBezTo>
                    <a:pt x="50" y="19"/>
                    <a:pt x="50" y="19"/>
                    <a:pt x="50" y="19"/>
                  </a:cubicBezTo>
                  <a:cubicBezTo>
                    <a:pt x="50" y="19"/>
                    <a:pt x="50" y="19"/>
                    <a:pt x="50" y="19"/>
                  </a:cubicBezTo>
                  <a:cubicBezTo>
                    <a:pt x="51" y="20"/>
                    <a:pt x="52" y="20"/>
                    <a:pt x="52" y="21"/>
                  </a:cubicBezTo>
                  <a:cubicBezTo>
                    <a:pt x="52" y="21"/>
                    <a:pt x="52" y="21"/>
                    <a:pt x="52" y="21"/>
                  </a:cubicBezTo>
                  <a:cubicBezTo>
                    <a:pt x="53" y="21"/>
                    <a:pt x="53" y="21"/>
                    <a:pt x="53" y="21"/>
                  </a:cubicBezTo>
                  <a:cubicBezTo>
                    <a:pt x="53" y="21"/>
                    <a:pt x="53" y="21"/>
                    <a:pt x="53" y="21"/>
                  </a:cubicBezTo>
                  <a:cubicBezTo>
                    <a:pt x="54" y="22"/>
                    <a:pt x="55" y="23"/>
                    <a:pt x="55" y="24"/>
                  </a:cubicBezTo>
                  <a:cubicBezTo>
                    <a:pt x="55" y="24"/>
                    <a:pt x="55" y="24"/>
                    <a:pt x="56" y="24"/>
                  </a:cubicBezTo>
                  <a:cubicBezTo>
                    <a:pt x="56" y="24"/>
                    <a:pt x="56" y="24"/>
                    <a:pt x="56" y="24"/>
                  </a:cubicBezTo>
                  <a:cubicBezTo>
                    <a:pt x="56" y="24"/>
                    <a:pt x="56" y="24"/>
                    <a:pt x="56" y="24"/>
                  </a:cubicBezTo>
                  <a:cubicBezTo>
                    <a:pt x="57" y="25"/>
                    <a:pt x="57" y="26"/>
                    <a:pt x="57" y="26"/>
                  </a:cubicBezTo>
                  <a:cubicBezTo>
                    <a:pt x="57" y="26"/>
                    <a:pt x="58" y="26"/>
                    <a:pt x="58" y="26"/>
                  </a:cubicBezTo>
                  <a:cubicBezTo>
                    <a:pt x="58" y="27"/>
                    <a:pt x="58" y="27"/>
                    <a:pt x="58" y="27"/>
                  </a:cubicBezTo>
                  <a:cubicBezTo>
                    <a:pt x="58" y="27"/>
                    <a:pt x="58" y="27"/>
                    <a:pt x="58" y="27"/>
                  </a:cubicBezTo>
                  <a:cubicBezTo>
                    <a:pt x="58" y="27"/>
                    <a:pt x="58" y="28"/>
                    <a:pt x="58" y="28"/>
                  </a:cubicBezTo>
                  <a:cubicBezTo>
                    <a:pt x="59" y="29"/>
                    <a:pt x="60" y="30"/>
                    <a:pt x="60" y="32"/>
                  </a:cubicBezTo>
                  <a:cubicBezTo>
                    <a:pt x="60" y="32"/>
                    <a:pt x="60" y="32"/>
                    <a:pt x="60" y="32"/>
                  </a:cubicBezTo>
                  <a:cubicBezTo>
                    <a:pt x="60" y="32"/>
                    <a:pt x="60" y="32"/>
                    <a:pt x="60" y="33"/>
                  </a:cubicBezTo>
                  <a:cubicBezTo>
                    <a:pt x="60" y="33"/>
                    <a:pt x="60" y="33"/>
                    <a:pt x="60" y="33"/>
                  </a:cubicBezTo>
                  <a:cubicBezTo>
                    <a:pt x="60" y="33"/>
                    <a:pt x="60" y="33"/>
                    <a:pt x="60" y="34"/>
                  </a:cubicBezTo>
                  <a:cubicBezTo>
                    <a:pt x="60" y="34"/>
                    <a:pt x="61" y="34"/>
                    <a:pt x="61" y="34"/>
                  </a:cubicBezTo>
                  <a:cubicBezTo>
                    <a:pt x="61"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7"/>
                  </a:cubicBezTo>
                  <a:cubicBezTo>
                    <a:pt x="61" y="38"/>
                    <a:pt x="61" y="38"/>
                    <a:pt x="61" y="38"/>
                  </a:cubicBezTo>
                  <a:cubicBezTo>
                    <a:pt x="61" y="39"/>
                    <a:pt x="61" y="39"/>
                    <a:pt x="61"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2" name="Freeform 99"/>
            <p:cNvSpPr>
              <a:spLocks noEditPoints="1"/>
            </p:cNvSpPr>
            <p:nvPr/>
          </p:nvSpPr>
          <p:spPr bwMode="auto">
            <a:xfrm>
              <a:off x="4773614" y="1639889"/>
              <a:ext cx="93663" cy="93663"/>
            </a:xfrm>
            <a:custGeom>
              <a:avLst/>
              <a:gdLst>
                <a:gd name="T0" fmla="*/ 65 w 77"/>
                <a:gd name="T1" fmla="*/ 21 h 77"/>
                <a:gd name="T2" fmla="*/ 45 w 77"/>
                <a:gd name="T3" fmla="*/ 8 h 77"/>
                <a:gd name="T4" fmla="*/ 21 w 77"/>
                <a:gd name="T5" fmla="*/ 12 h 77"/>
                <a:gd name="T6" fmla="*/ 7 w 77"/>
                <a:gd name="T7" fmla="*/ 32 h 77"/>
                <a:gd name="T8" fmla="*/ 12 w 77"/>
                <a:gd name="T9" fmla="*/ 56 h 77"/>
                <a:gd name="T10" fmla="*/ 32 w 77"/>
                <a:gd name="T11" fmla="*/ 69 h 77"/>
                <a:gd name="T12" fmla="*/ 55 w 77"/>
                <a:gd name="T13" fmla="*/ 65 h 77"/>
                <a:gd name="T14" fmla="*/ 69 w 77"/>
                <a:gd name="T15" fmla="*/ 45 h 77"/>
                <a:gd name="T16" fmla="*/ 61 w 77"/>
                <a:gd name="T17" fmla="*/ 41 h 77"/>
                <a:gd name="T18" fmla="*/ 60 w 77"/>
                <a:gd name="T19" fmla="*/ 43 h 77"/>
                <a:gd name="T20" fmla="*/ 58 w 77"/>
                <a:gd name="T21" fmla="*/ 49 h 77"/>
                <a:gd name="T22" fmla="*/ 57 w 77"/>
                <a:gd name="T23" fmla="*/ 51 h 77"/>
                <a:gd name="T24" fmla="*/ 55 w 77"/>
                <a:gd name="T25" fmla="*/ 53 h 77"/>
                <a:gd name="T26" fmla="*/ 52 w 77"/>
                <a:gd name="T27" fmla="*/ 56 h 77"/>
                <a:gd name="T28" fmla="*/ 49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2 w 77"/>
                <a:gd name="T41" fmla="*/ 60 h 77"/>
                <a:gd name="T42" fmla="*/ 27 w 77"/>
                <a:gd name="T43" fmla="*/ 58 h 77"/>
                <a:gd name="T44" fmla="*/ 24 w 77"/>
                <a:gd name="T45" fmla="*/ 56 h 77"/>
                <a:gd name="T46" fmla="*/ 21 w 77"/>
                <a:gd name="T47" fmla="*/ 53 h 77"/>
                <a:gd name="T48" fmla="*/ 19 w 77"/>
                <a:gd name="T49" fmla="*/ 51 h 77"/>
                <a:gd name="T50" fmla="*/ 18 w 77"/>
                <a:gd name="T51" fmla="*/ 49 h 77"/>
                <a:gd name="T52" fmla="*/ 16 w 77"/>
                <a:gd name="T53" fmla="*/ 43 h 77"/>
                <a:gd name="T54" fmla="*/ 16 w 77"/>
                <a:gd name="T55" fmla="*/ 41 h 77"/>
                <a:gd name="T56" fmla="*/ 16 w 77"/>
                <a:gd name="T57" fmla="*/ 37 h 77"/>
                <a:gd name="T58" fmla="*/ 16 w 77"/>
                <a:gd name="T59" fmla="*/ 35 h 77"/>
                <a:gd name="T60" fmla="*/ 16 w 77"/>
                <a:gd name="T61" fmla="*/ 33 h 77"/>
                <a:gd name="T62" fmla="*/ 18 w 77"/>
                <a:gd name="T63" fmla="*/ 28 h 77"/>
                <a:gd name="T64" fmla="*/ 19 w 77"/>
                <a:gd name="T65" fmla="*/ 26 h 77"/>
                <a:gd name="T66" fmla="*/ 21 w 77"/>
                <a:gd name="T67" fmla="*/ 24 h 77"/>
                <a:gd name="T68" fmla="*/ 24 w 77"/>
                <a:gd name="T69" fmla="*/ 21 h 77"/>
                <a:gd name="T70" fmla="*/ 27 w 77"/>
                <a:gd name="T71" fmla="*/ 19 h 77"/>
                <a:gd name="T72" fmla="*/ 32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49 w 77"/>
                <a:gd name="T85" fmla="*/ 19 h 77"/>
                <a:gd name="T86" fmla="*/ 52 w 77"/>
                <a:gd name="T87" fmla="*/ 21 h 77"/>
                <a:gd name="T88" fmla="*/ 55 w 77"/>
                <a:gd name="T89" fmla="*/ 24 h 77"/>
                <a:gd name="T90" fmla="*/ 57 w 77"/>
                <a:gd name="T91" fmla="*/ 26 h 77"/>
                <a:gd name="T92" fmla="*/ 58 w 77"/>
                <a:gd name="T93" fmla="*/ 28 h 77"/>
                <a:gd name="T94" fmla="*/ 60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8" y="28"/>
                    <a:pt x="67" y="25"/>
                    <a:pt x="65" y="21"/>
                  </a:cubicBezTo>
                  <a:cubicBezTo>
                    <a:pt x="70" y="16"/>
                    <a:pt x="70" y="16"/>
                    <a:pt x="70" y="16"/>
                  </a:cubicBezTo>
                  <a:cubicBezTo>
                    <a:pt x="61" y="6"/>
                    <a:pt x="61" y="6"/>
                    <a:pt x="61" y="6"/>
                  </a:cubicBezTo>
                  <a:cubicBezTo>
                    <a:pt x="55" y="12"/>
                    <a:pt x="55" y="12"/>
                    <a:pt x="55" y="12"/>
                  </a:cubicBezTo>
                  <a:cubicBezTo>
                    <a:pt x="52" y="10"/>
                    <a:pt x="49" y="8"/>
                    <a:pt x="45" y="8"/>
                  </a:cubicBezTo>
                  <a:cubicBezTo>
                    <a:pt x="45" y="0"/>
                    <a:pt x="45" y="0"/>
                    <a:pt x="45" y="0"/>
                  </a:cubicBezTo>
                  <a:cubicBezTo>
                    <a:pt x="32" y="0"/>
                    <a:pt x="32" y="0"/>
                    <a:pt x="32" y="0"/>
                  </a:cubicBezTo>
                  <a:cubicBezTo>
                    <a:pt x="32" y="8"/>
                    <a:pt x="32" y="8"/>
                    <a:pt x="32" y="8"/>
                  </a:cubicBezTo>
                  <a:cubicBezTo>
                    <a:pt x="28" y="8"/>
                    <a:pt x="24" y="10"/>
                    <a:pt x="21" y="12"/>
                  </a:cubicBezTo>
                  <a:cubicBezTo>
                    <a:pt x="16" y="6"/>
                    <a:pt x="16" y="6"/>
                    <a:pt x="16" y="6"/>
                  </a:cubicBezTo>
                  <a:cubicBezTo>
                    <a:pt x="6" y="16"/>
                    <a:pt x="6" y="16"/>
                    <a:pt x="6" y="16"/>
                  </a:cubicBezTo>
                  <a:cubicBezTo>
                    <a:pt x="12" y="21"/>
                    <a:pt x="12" y="21"/>
                    <a:pt x="12" y="21"/>
                  </a:cubicBezTo>
                  <a:cubicBezTo>
                    <a:pt x="10" y="25"/>
                    <a:pt x="8" y="28"/>
                    <a:pt x="7" y="32"/>
                  </a:cubicBezTo>
                  <a:cubicBezTo>
                    <a:pt x="0" y="32"/>
                    <a:pt x="0" y="32"/>
                    <a:pt x="0" y="32"/>
                  </a:cubicBezTo>
                  <a:cubicBezTo>
                    <a:pt x="0" y="45"/>
                    <a:pt x="0" y="45"/>
                    <a:pt x="0" y="45"/>
                  </a:cubicBezTo>
                  <a:cubicBezTo>
                    <a:pt x="7" y="45"/>
                    <a:pt x="7" y="45"/>
                    <a:pt x="7" y="45"/>
                  </a:cubicBezTo>
                  <a:cubicBezTo>
                    <a:pt x="8" y="49"/>
                    <a:pt x="10" y="52"/>
                    <a:pt x="12" y="56"/>
                  </a:cubicBezTo>
                  <a:cubicBezTo>
                    <a:pt x="6" y="61"/>
                    <a:pt x="6" y="61"/>
                    <a:pt x="6" y="61"/>
                  </a:cubicBezTo>
                  <a:cubicBezTo>
                    <a:pt x="16" y="71"/>
                    <a:pt x="16" y="71"/>
                    <a:pt x="16" y="71"/>
                  </a:cubicBezTo>
                  <a:cubicBezTo>
                    <a:pt x="21" y="65"/>
                    <a:pt x="21" y="65"/>
                    <a:pt x="21" y="65"/>
                  </a:cubicBezTo>
                  <a:cubicBezTo>
                    <a:pt x="24" y="67"/>
                    <a:pt x="28" y="69"/>
                    <a:pt x="32" y="69"/>
                  </a:cubicBezTo>
                  <a:cubicBezTo>
                    <a:pt x="32" y="77"/>
                    <a:pt x="32" y="77"/>
                    <a:pt x="32" y="77"/>
                  </a:cubicBezTo>
                  <a:cubicBezTo>
                    <a:pt x="45" y="77"/>
                    <a:pt x="45" y="77"/>
                    <a:pt x="45" y="77"/>
                  </a:cubicBezTo>
                  <a:cubicBezTo>
                    <a:pt x="45" y="69"/>
                    <a:pt x="45" y="69"/>
                    <a:pt x="45" y="69"/>
                  </a:cubicBezTo>
                  <a:cubicBezTo>
                    <a:pt x="49" y="69"/>
                    <a:pt x="52" y="67"/>
                    <a:pt x="55" y="65"/>
                  </a:cubicBezTo>
                  <a:cubicBezTo>
                    <a:pt x="61" y="71"/>
                    <a:pt x="61" y="71"/>
                    <a:pt x="61" y="71"/>
                  </a:cubicBezTo>
                  <a:cubicBezTo>
                    <a:pt x="70" y="61"/>
                    <a:pt x="70" y="61"/>
                    <a:pt x="70" y="61"/>
                  </a:cubicBezTo>
                  <a:cubicBezTo>
                    <a:pt x="65" y="56"/>
                    <a:pt x="65" y="56"/>
                    <a:pt x="65" y="56"/>
                  </a:cubicBezTo>
                  <a:cubicBezTo>
                    <a:pt x="67" y="52"/>
                    <a:pt x="68" y="49"/>
                    <a:pt x="69" y="45"/>
                  </a:cubicBezTo>
                  <a:lnTo>
                    <a:pt x="77" y="45"/>
                  </a:lnTo>
                  <a:close/>
                  <a:moveTo>
                    <a:pt x="61" y="40"/>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1" y="43"/>
                    <a:pt x="60" y="43"/>
                  </a:cubicBezTo>
                  <a:cubicBezTo>
                    <a:pt x="60" y="43"/>
                    <a:pt x="60" y="43"/>
                    <a:pt x="60" y="43"/>
                  </a:cubicBezTo>
                  <a:cubicBezTo>
                    <a:pt x="60" y="43"/>
                    <a:pt x="60" y="44"/>
                    <a:pt x="60" y="44"/>
                  </a:cubicBezTo>
                  <a:cubicBezTo>
                    <a:pt x="60" y="44"/>
                    <a:pt x="60" y="44"/>
                    <a:pt x="60" y="44"/>
                  </a:cubicBezTo>
                  <a:cubicBezTo>
                    <a:pt x="60" y="46"/>
                    <a:pt x="59" y="48"/>
                    <a:pt x="58" y="49"/>
                  </a:cubicBezTo>
                  <a:cubicBezTo>
                    <a:pt x="58" y="49"/>
                    <a:pt x="58" y="50"/>
                    <a:pt x="58" y="50"/>
                  </a:cubicBezTo>
                  <a:cubicBezTo>
                    <a:pt x="58" y="50"/>
                    <a:pt x="58" y="50"/>
                    <a:pt x="58" y="50"/>
                  </a:cubicBezTo>
                  <a:cubicBezTo>
                    <a:pt x="58" y="50"/>
                    <a:pt x="58" y="50"/>
                    <a:pt x="57" y="51"/>
                  </a:cubicBezTo>
                  <a:cubicBezTo>
                    <a:pt x="57" y="51"/>
                    <a:pt x="57" y="51"/>
                    <a:pt x="57" y="51"/>
                  </a:cubicBezTo>
                  <a:cubicBezTo>
                    <a:pt x="57" y="51"/>
                    <a:pt x="57" y="52"/>
                    <a:pt x="56" y="53"/>
                  </a:cubicBezTo>
                  <a:cubicBezTo>
                    <a:pt x="56" y="53"/>
                    <a:pt x="56" y="53"/>
                    <a:pt x="56" y="53"/>
                  </a:cubicBezTo>
                  <a:cubicBezTo>
                    <a:pt x="56" y="53"/>
                    <a:pt x="56" y="53"/>
                    <a:pt x="55" y="53"/>
                  </a:cubicBezTo>
                  <a:cubicBezTo>
                    <a:pt x="55" y="53"/>
                    <a:pt x="55" y="53"/>
                    <a:pt x="55" y="53"/>
                  </a:cubicBezTo>
                  <a:cubicBezTo>
                    <a:pt x="55" y="54"/>
                    <a:pt x="54" y="55"/>
                    <a:pt x="53" y="56"/>
                  </a:cubicBezTo>
                  <a:cubicBezTo>
                    <a:pt x="53" y="56"/>
                    <a:pt x="53" y="56"/>
                    <a:pt x="53" y="56"/>
                  </a:cubicBezTo>
                  <a:cubicBezTo>
                    <a:pt x="53" y="56"/>
                    <a:pt x="53" y="56"/>
                    <a:pt x="52" y="56"/>
                  </a:cubicBezTo>
                  <a:cubicBezTo>
                    <a:pt x="52" y="56"/>
                    <a:pt x="52" y="56"/>
                    <a:pt x="52" y="56"/>
                  </a:cubicBezTo>
                  <a:cubicBezTo>
                    <a:pt x="52" y="57"/>
                    <a:pt x="51" y="57"/>
                    <a:pt x="50" y="58"/>
                  </a:cubicBezTo>
                  <a:cubicBezTo>
                    <a:pt x="50" y="58"/>
                    <a:pt x="50" y="58"/>
                    <a:pt x="50" y="58"/>
                  </a:cubicBezTo>
                  <a:cubicBezTo>
                    <a:pt x="50" y="58"/>
                    <a:pt x="50" y="58"/>
                    <a:pt x="50" y="58"/>
                  </a:cubicBezTo>
                  <a:cubicBezTo>
                    <a:pt x="50" y="58"/>
                    <a:pt x="50" y="58"/>
                    <a:pt x="49" y="58"/>
                  </a:cubicBezTo>
                  <a:cubicBezTo>
                    <a:pt x="49" y="58"/>
                    <a:pt x="49" y="58"/>
                    <a:pt x="49" y="59"/>
                  </a:cubicBezTo>
                  <a:cubicBezTo>
                    <a:pt x="48" y="59"/>
                    <a:pt x="46" y="60"/>
                    <a:pt x="45" y="60"/>
                  </a:cubicBezTo>
                  <a:cubicBezTo>
                    <a:pt x="45" y="60"/>
                    <a:pt x="45" y="60"/>
                    <a:pt x="45" y="60"/>
                  </a:cubicBezTo>
                  <a:cubicBezTo>
                    <a:pt x="45" y="60"/>
                    <a:pt x="44" y="60"/>
                    <a:pt x="44" y="60"/>
                  </a:cubicBezTo>
                  <a:cubicBezTo>
                    <a:pt x="44" y="60"/>
                    <a:pt x="44" y="61"/>
                    <a:pt x="44" y="61"/>
                  </a:cubicBezTo>
                  <a:cubicBezTo>
                    <a:pt x="43" y="61"/>
                    <a:pt x="43" y="61"/>
                    <a:pt x="43" y="61"/>
                  </a:cubicBezTo>
                  <a:cubicBezTo>
                    <a:pt x="43" y="61"/>
                    <a:pt x="43" y="61"/>
                    <a:pt x="43" y="61"/>
                  </a:cubicBezTo>
                  <a:cubicBezTo>
                    <a:pt x="42" y="61"/>
                    <a:pt x="42" y="61"/>
                    <a:pt x="42" y="61"/>
                  </a:cubicBezTo>
                  <a:cubicBezTo>
                    <a:pt x="42" y="61"/>
                    <a:pt x="42" y="61"/>
                    <a:pt x="42" y="61"/>
                  </a:cubicBezTo>
                  <a:cubicBezTo>
                    <a:pt x="41" y="61"/>
                    <a:pt x="41" y="61"/>
                    <a:pt x="41" y="61"/>
                  </a:cubicBezTo>
                  <a:cubicBezTo>
                    <a:pt x="41" y="61"/>
                    <a:pt x="40" y="61"/>
                    <a:pt x="40" y="61"/>
                  </a:cubicBezTo>
                  <a:cubicBezTo>
                    <a:pt x="40" y="61"/>
                    <a:pt x="40" y="61"/>
                    <a:pt x="40" y="61"/>
                  </a:cubicBezTo>
                  <a:cubicBezTo>
                    <a:pt x="39" y="61"/>
                    <a:pt x="39" y="61"/>
                    <a:pt x="39" y="61"/>
                  </a:cubicBezTo>
                  <a:cubicBezTo>
                    <a:pt x="39" y="61"/>
                    <a:pt x="39" y="61"/>
                    <a:pt x="38" y="61"/>
                  </a:cubicBezTo>
                  <a:cubicBezTo>
                    <a:pt x="38" y="61"/>
                    <a:pt x="38" y="61"/>
                    <a:pt x="37" y="61"/>
                  </a:cubicBezTo>
                  <a:cubicBezTo>
                    <a:pt x="37" y="61"/>
                    <a:pt x="37" y="61"/>
                    <a:pt x="37" y="61"/>
                  </a:cubicBezTo>
                  <a:cubicBezTo>
                    <a:pt x="37" y="61"/>
                    <a:pt x="36" y="61"/>
                    <a:pt x="36" y="61"/>
                  </a:cubicBezTo>
                  <a:cubicBezTo>
                    <a:pt x="36" y="61"/>
                    <a:pt x="36" y="61"/>
                    <a:pt x="36" y="61"/>
                  </a:cubicBezTo>
                  <a:cubicBezTo>
                    <a:pt x="35" y="61"/>
                    <a:pt x="35" y="61"/>
                    <a:pt x="35" y="61"/>
                  </a:cubicBezTo>
                  <a:cubicBezTo>
                    <a:pt x="35" y="61"/>
                    <a:pt x="35" y="61"/>
                    <a:pt x="35" y="61"/>
                  </a:cubicBezTo>
                  <a:cubicBezTo>
                    <a:pt x="34" y="61"/>
                    <a:pt x="34" y="61"/>
                    <a:pt x="34" y="61"/>
                  </a:cubicBezTo>
                  <a:cubicBezTo>
                    <a:pt x="34" y="61"/>
                    <a:pt x="34" y="61"/>
                    <a:pt x="33" y="61"/>
                  </a:cubicBezTo>
                  <a:cubicBezTo>
                    <a:pt x="33" y="61"/>
                    <a:pt x="33" y="61"/>
                    <a:pt x="33" y="61"/>
                  </a:cubicBezTo>
                  <a:cubicBezTo>
                    <a:pt x="33" y="61"/>
                    <a:pt x="33" y="60"/>
                    <a:pt x="32" y="60"/>
                  </a:cubicBezTo>
                  <a:cubicBezTo>
                    <a:pt x="32" y="60"/>
                    <a:pt x="32" y="60"/>
                    <a:pt x="32" y="60"/>
                  </a:cubicBezTo>
                  <a:cubicBezTo>
                    <a:pt x="32" y="60"/>
                    <a:pt x="32" y="60"/>
                    <a:pt x="32" y="60"/>
                  </a:cubicBezTo>
                  <a:cubicBezTo>
                    <a:pt x="30" y="60"/>
                    <a:pt x="29" y="59"/>
                    <a:pt x="28" y="59"/>
                  </a:cubicBezTo>
                  <a:cubicBezTo>
                    <a:pt x="27" y="58"/>
                    <a:pt x="27" y="58"/>
                    <a:pt x="27" y="58"/>
                  </a:cubicBezTo>
                  <a:cubicBezTo>
                    <a:pt x="27" y="58"/>
                    <a:pt x="27" y="58"/>
                    <a:pt x="27" y="58"/>
                  </a:cubicBezTo>
                  <a:cubicBezTo>
                    <a:pt x="27" y="58"/>
                    <a:pt x="26" y="58"/>
                    <a:pt x="26" y="58"/>
                  </a:cubicBezTo>
                  <a:cubicBezTo>
                    <a:pt x="26" y="58"/>
                    <a:pt x="26" y="58"/>
                    <a:pt x="26" y="58"/>
                  </a:cubicBezTo>
                  <a:cubicBezTo>
                    <a:pt x="25" y="57"/>
                    <a:pt x="25" y="57"/>
                    <a:pt x="24" y="56"/>
                  </a:cubicBezTo>
                  <a:cubicBezTo>
                    <a:pt x="24" y="56"/>
                    <a:pt x="24" y="56"/>
                    <a:pt x="24" y="56"/>
                  </a:cubicBezTo>
                  <a:cubicBezTo>
                    <a:pt x="24" y="56"/>
                    <a:pt x="24" y="56"/>
                    <a:pt x="23" y="56"/>
                  </a:cubicBezTo>
                  <a:cubicBezTo>
                    <a:pt x="23" y="56"/>
                    <a:pt x="23" y="56"/>
                    <a:pt x="23" y="56"/>
                  </a:cubicBezTo>
                  <a:cubicBezTo>
                    <a:pt x="23" y="55"/>
                    <a:pt x="22" y="54"/>
                    <a:pt x="21" y="53"/>
                  </a:cubicBezTo>
                  <a:cubicBezTo>
                    <a:pt x="21" y="53"/>
                    <a:pt x="21" y="53"/>
                    <a:pt x="21" y="53"/>
                  </a:cubicBezTo>
                  <a:cubicBezTo>
                    <a:pt x="21" y="53"/>
                    <a:pt x="21" y="53"/>
                    <a:pt x="21" y="53"/>
                  </a:cubicBezTo>
                  <a:cubicBezTo>
                    <a:pt x="20" y="53"/>
                    <a:pt x="20" y="53"/>
                    <a:pt x="20" y="53"/>
                  </a:cubicBezTo>
                  <a:cubicBezTo>
                    <a:pt x="20" y="52"/>
                    <a:pt x="19" y="51"/>
                    <a:pt x="19" y="51"/>
                  </a:cubicBezTo>
                  <a:cubicBezTo>
                    <a:pt x="19" y="51"/>
                    <a:pt x="19" y="51"/>
                    <a:pt x="19" y="51"/>
                  </a:cubicBezTo>
                  <a:cubicBezTo>
                    <a:pt x="19" y="50"/>
                    <a:pt x="19" y="50"/>
                    <a:pt x="19" y="50"/>
                  </a:cubicBezTo>
                  <a:cubicBezTo>
                    <a:pt x="19" y="50"/>
                    <a:pt x="19" y="50"/>
                    <a:pt x="19" y="50"/>
                  </a:cubicBezTo>
                  <a:cubicBezTo>
                    <a:pt x="18" y="50"/>
                    <a:pt x="18" y="49"/>
                    <a:pt x="18" y="49"/>
                  </a:cubicBezTo>
                  <a:cubicBezTo>
                    <a:pt x="17" y="48"/>
                    <a:pt x="17" y="46"/>
                    <a:pt x="16" y="44"/>
                  </a:cubicBezTo>
                  <a:cubicBezTo>
                    <a:pt x="16" y="44"/>
                    <a:pt x="16" y="44"/>
                    <a:pt x="16" y="44"/>
                  </a:cubicBezTo>
                  <a:cubicBezTo>
                    <a:pt x="16" y="44"/>
                    <a:pt x="16" y="43"/>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40"/>
                  </a:cubicBezTo>
                  <a:cubicBezTo>
                    <a:pt x="16" y="39"/>
                    <a:pt x="16" y="39"/>
                    <a:pt x="16" y="38"/>
                  </a:cubicBezTo>
                  <a:cubicBezTo>
                    <a:pt x="16" y="38"/>
                    <a:pt x="16" y="38"/>
                    <a:pt x="16" y="37"/>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3"/>
                    <a:pt x="16" y="33"/>
                    <a:pt x="16" y="33"/>
                  </a:cubicBezTo>
                  <a:cubicBezTo>
                    <a:pt x="16" y="33"/>
                    <a:pt x="16" y="33"/>
                    <a:pt x="16" y="33"/>
                  </a:cubicBezTo>
                  <a:cubicBezTo>
                    <a:pt x="16" y="32"/>
                    <a:pt x="16" y="32"/>
                    <a:pt x="17" y="32"/>
                  </a:cubicBezTo>
                  <a:cubicBezTo>
                    <a:pt x="17" y="32"/>
                    <a:pt x="17" y="32"/>
                    <a:pt x="17" y="32"/>
                  </a:cubicBezTo>
                  <a:cubicBezTo>
                    <a:pt x="17" y="30"/>
                    <a:pt x="18" y="29"/>
                    <a:pt x="18" y="28"/>
                  </a:cubicBezTo>
                  <a:cubicBezTo>
                    <a:pt x="18" y="28"/>
                    <a:pt x="18" y="27"/>
                    <a:pt x="19" y="27"/>
                  </a:cubicBezTo>
                  <a:cubicBezTo>
                    <a:pt x="19" y="27"/>
                    <a:pt x="19" y="27"/>
                    <a:pt x="19" y="27"/>
                  </a:cubicBezTo>
                  <a:cubicBezTo>
                    <a:pt x="19" y="27"/>
                    <a:pt x="19" y="27"/>
                    <a:pt x="19" y="26"/>
                  </a:cubicBezTo>
                  <a:cubicBezTo>
                    <a:pt x="19" y="26"/>
                    <a:pt x="19" y="26"/>
                    <a:pt x="19" y="26"/>
                  </a:cubicBezTo>
                  <a:cubicBezTo>
                    <a:pt x="19" y="26"/>
                    <a:pt x="20" y="25"/>
                    <a:pt x="20" y="24"/>
                  </a:cubicBezTo>
                  <a:cubicBezTo>
                    <a:pt x="20" y="24"/>
                    <a:pt x="20" y="24"/>
                    <a:pt x="21" y="24"/>
                  </a:cubicBezTo>
                  <a:cubicBezTo>
                    <a:pt x="21" y="24"/>
                    <a:pt x="21" y="24"/>
                    <a:pt x="21" y="24"/>
                  </a:cubicBezTo>
                  <a:cubicBezTo>
                    <a:pt x="21" y="24"/>
                    <a:pt x="21" y="24"/>
                    <a:pt x="21" y="24"/>
                  </a:cubicBezTo>
                  <a:cubicBezTo>
                    <a:pt x="22" y="23"/>
                    <a:pt x="23" y="22"/>
                    <a:pt x="23" y="21"/>
                  </a:cubicBezTo>
                  <a:cubicBezTo>
                    <a:pt x="23" y="21"/>
                    <a:pt x="23" y="21"/>
                    <a:pt x="23" y="21"/>
                  </a:cubicBezTo>
                  <a:cubicBezTo>
                    <a:pt x="24" y="21"/>
                    <a:pt x="24" y="21"/>
                    <a:pt x="24" y="21"/>
                  </a:cubicBezTo>
                  <a:cubicBezTo>
                    <a:pt x="24" y="21"/>
                    <a:pt x="24" y="21"/>
                    <a:pt x="24" y="21"/>
                  </a:cubicBezTo>
                  <a:cubicBezTo>
                    <a:pt x="25" y="20"/>
                    <a:pt x="25" y="20"/>
                    <a:pt x="26" y="19"/>
                  </a:cubicBezTo>
                  <a:cubicBezTo>
                    <a:pt x="26" y="19"/>
                    <a:pt x="26" y="19"/>
                    <a:pt x="26" y="19"/>
                  </a:cubicBezTo>
                  <a:cubicBezTo>
                    <a:pt x="26" y="19"/>
                    <a:pt x="27" y="19"/>
                    <a:pt x="27" y="19"/>
                  </a:cubicBezTo>
                  <a:cubicBezTo>
                    <a:pt x="27" y="19"/>
                    <a:pt x="27" y="19"/>
                    <a:pt x="27" y="19"/>
                  </a:cubicBezTo>
                  <a:cubicBezTo>
                    <a:pt x="27" y="19"/>
                    <a:pt x="27" y="19"/>
                    <a:pt x="28" y="18"/>
                  </a:cubicBezTo>
                  <a:cubicBezTo>
                    <a:pt x="29" y="18"/>
                    <a:pt x="30" y="17"/>
                    <a:pt x="32" y="17"/>
                  </a:cubicBezTo>
                  <a:cubicBezTo>
                    <a:pt x="32" y="17"/>
                    <a:pt x="32" y="17"/>
                    <a:pt x="32" y="17"/>
                  </a:cubicBezTo>
                  <a:cubicBezTo>
                    <a:pt x="32" y="17"/>
                    <a:pt x="32" y="17"/>
                    <a:pt x="32" y="17"/>
                  </a:cubicBezTo>
                  <a:cubicBezTo>
                    <a:pt x="33" y="16"/>
                    <a:pt x="33" y="16"/>
                    <a:pt x="33" y="16"/>
                  </a:cubicBezTo>
                  <a:cubicBezTo>
                    <a:pt x="33" y="16"/>
                    <a:pt x="33" y="16"/>
                    <a:pt x="33" y="16"/>
                  </a:cubicBezTo>
                  <a:cubicBezTo>
                    <a:pt x="34" y="16"/>
                    <a:pt x="34" y="16"/>
                    <a:pt x="34" y="16"/>
                  </a:cubicBezTo>
                  <a:cubicBezTo>
                    <a:pt x="34" y="16"/>
                    <a:pt x="34" y="16"/>
                    <a:pt x="35" y="16"/>
                  </a:cubicBezTo>
                  <a:cubicBezTo>
                    <a:pt x="35" y="16"/>
                    <a:pt x="35" y="16"/>
                    <a:pt x="35" y="16"/>
                  </a:cubicBezTo>
                  <a:cubicBezTo>
                    <a:pt x="35" y="16"/>
                    <a:pt x="35" y="16"/>
                    <a:pt x="36" y="16"/>
                  </a:cubicBezTo>
                  <a:cubicBezTo>
                    <a:pt x="36" y="16"/>
                    <a:pt x="36" y="16"/>
                    <a:pt x="36" y="16"/>
                  </a:cubicBezTo>
                  <a:cubicBezTo>
                    <a:pt x="36" y="16"/>
                    <a:pt x="37" y="16"/>
                    <a:pt x="37" y="16"/>
                  </a:cubicBezTo>
                  <a:cubicBezTo>
                    <a:pt x="37" y="16"/>
                    <a:pt x="37" y="16"/>
                    <a:pt x="37" y="16"/>
                  </a:cubicBezTo>
                  <a:cubicBezTo>
                    <a:pt x="38" y="16"/>
                    <a:pt x="38" y="16"/>
                    <a:pt x="38" y="16"/>
                  </a:cubicBezTo>
                  <a:cubicBezTo>
                    <a:pt x="39" y="16"/>
                    <a:pt x="39" y="16"/>
                    <a:pt x="39" y="16"/>
                  </a:cubicBezTo>
                  <a:cubicBezTo>
                    <a:pt x="39" y="16"/>
                    <a:pt x="39" y="16"/>
                    <a:pt x="40" y="16"/>
                  </a:cubicBezTo>
                  <a:cubicBezTo>
                    <a:pt x="40" y="16"/>
                    <a:pt x="40" y="16"/>
                    <a:pt x="40" y="16"/>
                  </a:cubicBezTo>
                  <a:cubicBezTo>
                    <a:pt x="40" y="16"/>
                    <a:pt x="41" y="16"/>
                    <a:pt x="41" y="16"/>
                  </a:cubicBezTo>
                  <a:cubicBezTo>
                    <a:pt x="41" y="16"/>
                    <a:pt x="41" y="16"/>
                    <a:pt x="42" y="16"/>
                  </a:cubicBezTo>
                  <a:cubicBezTo>
                    <a:pt x="42" y="16"/>
                    <a:pt x="42" y="16"/>
                    <a:pt x="42" y="16"/>
                  </a:cubicBezTo>
                  <a:cubicBezTo>
                    <a:pt x="42" y="16"/>
                    <a:pt x="42" y="16"/>
                    <a:pt x="43" y="16"/>
                  </a:cubicBezTo>
                  <a:cubicBezTo>
                    <a:pt x="43" y="16"/>
                    <a:pt x="43" y="16"/>
                    <a:pt x="43" y="16"/>
                  </a:cubicBezTo>
                  <a:cubicBezTo>
                    <a:pt x="43" y="16"/>
                    <a:pt x="43" y="16"/>
                    <a:pt x="44" y="16"/>
                  </a:cubicBezTo>
                  <a:cubicBezTo>
                    <a:pt x="44" y="16"/>
                    <a:pt x="44" y="16"/>
                    <a:pt x="44" y="17"/>
                  </a:cubicBezTo>
                  <a:cubicBezTo>
                    <a:pt x="44" y="17"/>
                    <a:pt x="45" y="17"/>
                    <a:pt x="45" y="17"/>
                  </a:cubicBezTo>
                  <a:cubicBezTo>
                    <a:pt x="45" y="17"/>
                    <a:pt x="45" y="17"/>
                    <a:pt x="45" y="17"/>
                  </a:cubicBezTo>
                  <a:cubicBezTo>
                    <a:pt x="46" y="17"/>
                    <a:pt x="48" y="18"/>
                    <a:pt x="49" y="18"/>
                  </a:cubicBezTo>
                  <a:cubicBezTo>
                    <a:pt x="49" y="19"/>
                    <a:pt x="49" y="19"/>
                    <a:pt x="49" y="19"/>
                  </a:cubicBezTo>
                  <a:cubicBezTo>
                    <a:pt x="50" y="19"/>
                    <a:pt x="50" y="19"/>
                    <a:pt x="50" y="19"/>
                  </a:cubicBezTo>
                  <a:cubicBezTo>
                    <a:pt x="50" y="19"/>
                    <a:pt x="50" y="19"/>
                    <a:pt x="50" y="19"/>
                  </a:cubicBezTo>
                  <a:cubicBezTo>
                    <a:pt x="50" y="19"/>
                    <a:pt x="50" y="19"/>
                    <a:pt x="50" y="19"/>
                  </a:cubicBezTo>
                  <a:cubicBezTo>
                    <a:pt x="51" y="20"/>
                    <a:pt x="52" y="20"/>
                    <a:pt x="52" y="21"/>
                  </a:cubicBezTo>
                  <a:cubicBezTo>
                    <a:pt x="52" y="21"/>
                    <a:pt x="52" y="21"/>
                    <a:pt x="52" y="21"/>
                  </a:cubicBezTo>
                  <a:cubicBezTo>
                    <a:pt x="53" y="21"/>
                    <a:pt x="53" y="21"/>
                    <a:pt x="53" y="21"/>
                  </a:cubicBezTo>
                  <a:cubicBezTo>
                    <a:pt x="53" y="21"/>
                    <a:pt x="53" y="21"/>
                    <a:pt x="53" y="21"/>
                  </a:cubicBezTo>
                  <a:cubicBezTo>
                    <a:pt x="54" y="22"/>
                    <a:pt x="55" y="23"/>
                    <a:pt x="55" y="24"/>
                  </a:cubicBezTo>
                  <a:cubicBezTo>
                    <a:pt x="55" y="24"/>
                    <a:pt x="55" y="24"/>
                    <a:pt x="55" y="24"/>
                  </a:cubicBezTo>
                  <a:cubicBezTo>
                    <a:pt x="56" y="24"/>
                    <a:pt x="56" y="24"/>
                    <a:pt x="56" y="24"/>
                  </a:cubicBezTo>
                  <a:cubicBezTo>
                    <a:pt x="56" y="24"/>
                    <a:pt x="56" y="24"/>
                    <a:pt x="56" y="24"/>
                  </a:cubicBezTo>
                  <a:cubicBezTo>
                    <a:pt x="57" y="25"/>
                    <a:pt x="57" y="26"/>
                    <a:pt x="57" y="26"/>
                  </a:cubicBezTo>
                  <a:cubicBezTo>
                    <a:pt x="57" y="26"/>
                    <a:pt x="57" y="26"/>
                    <a:pt x="57" y="26"/>
                  </a:cubicBezTo>
                  <a:cubicBezTo>
                    <a:pt x="58" y="27"/>
                    <a:pt x="58" y="27"/>
                    <a:pt x="58" y="27"/>
                  </a:cubicBezTo>
                  <a:cubicBezTo>
                    <a:pt x="58" y="27"/>
                    <a:pt x="58" y="27"/>
                    <a:pt x="58" y="27"/>
                  </a:cubicBezTo>
                  <a:cubicBezTo>
                    <a:pt x="58" y="27"/>
                    <a:pt x="58" y="28"/>
                    <a:pt x="58" y="28"/>
                  </a:cubicBezTo>
                  <a:cubicBezTo>
                    <a:pt x="59" y="29"/>
                    <a:pt x="59" y="30"/>
                    <a:pt x="60" y="32"/>
                  </a:cubicBezTo>
                  <a:cubicBezTo>
                    <a:pt x="60" y="32"/>
                    <a:pt x="60" y="32"/>
                    <a:pt x="60" y="32"/>
                  </a:cubicBezTo>
                  <a:cubicBezTo>
                    <a:pt x="60" y="32"/>
                    <a:pt x="60" y="32"/>
                    <a:pt x="60" y="33"/>
                  </a:cubicBezTo>
                  <a:cubicBezTo>
                    <a:pt x="60" y="33"/>
                    <a:pt x="60" y="33"/>
                    <a:pt x="60" y="33"/>
                  </a:cubicBezTo>
                  <a:cubicBezTo>
                    <a:pt x="60" y="33"/>
                    <a:pt x="60" y="33"/>
                    <a:pt x="60" y="34"/>
                  </a:cubicBezTo>
                  <a:cubicBezTo>
                    <a:pt x="60" y="34"/>
                    <a:pt x="60" y="34"/>
                    <a:pt x="60" y="34"/>
                  </a:cubicBezTo>
                  <a:cubicBezTo>
                    <a:pt x="61"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7"/>
                  </a:cubicBezTo>
                  <a:cubicBezTo>
                    <a:pt x="61" y="38"/>
                    <a:pt x="61" y="38"/>
                    <a:pt x="61" y="38"/>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3" name="Freeform 100"/>
            <p:cNvSpPr>
              <a:spLocks noEditPoints="1"/>
            </p:cNvSpPr>
            <p:nvPr/>
          </p:nvSpPr>
          <p:spPr bwMode="auto">
            <a:xfrm>
              <a:off x="5854701" y="1385889"/>
              <a:ext cx="93663" cy="93663"/>
            </a:xfrm>
            <a:custGeom>
              <a:avLst/>
              <a:gdLst>
                <a:gd name="T0" fmla="*/ 65 w 77"/>
                <a:gd name="T1" fmla="*/ 22 h 77"/>
                <a:gd name="T2" fmla="*/ 45 w 77"/>
                <a:gd name="T3" fmla="*/ 8 h 77"/>
                <a:gd name="T4" fmla="*/ 21 w 77"/>
                <a:gd name="T5" fmla="*/ 12 h 77"/>
                <a:gd name="T6" fmla="*/ 7 w 77"/>
                <a:gd name="T7" fmla="*/ 32 h 77"/>
                <a:gd name="T8" fmla="*/ 12 w 77"/>
                <a:gd name="T9" fmla="*/ 56 h 77"/>
                <a:gd name="T10" fmla="*/ 31 w 77"/>
                <a:gd name="T11" fmla="*/ 70 h 77"/>
                <a:gd name="T12" fmla="*/ 55 w 77"/>
                <a:gd name="T13" fmla="*/ 65 h 77"/>
                <a:gd name="T14" fmla="*/ 69 w 77"/>
                <a:gd name="T15" fmla="*/ 45 h 77"/>
                <a:gd name="T16" fmla="*/ 61 w 77"/>
                <a:gd name="T17" fmla="*/ 41 h 77"/>
                <a:gd name="T18" fmla="*/ 60 w 77"/>
                <a:gd name="T19" fmla="*/ 43 h 77"/>
                <a:gd name="T20" fmla="*/ 58 w 77"/>
                <a:gd name="T21" fmla="*/ 49 h 77"/>
                <a:gd name="T22" fmla="*/ 57 w 77"/>
                <a:gd name="T23" fmla="*/ 51 h 77"/>
                <a:gd name="T24" fmla="*/ 55 w 77"/>
                <a:gd name="T25" fmla="*/ 54 h 77"/>
                <a:gd name="T26" fmla="*/ 52 w 77"/>
                <a:gd name="T27" fmla="*/ 57 h 77"/>
                <a:gd name="T28" fmla="*/ 49 w 77"/>
                <a:gd name="T29" fmla="*/ 58 h 77"/>
                <a:gd name="T30" fmla="*/ 44 w 77"/>
                <a:gd name="T31" fmla="*/ 61 h 77"/>
                <a:gd name="T32" fmla="*/ 42 w 77"/>
                <a:gd name="T33" fmla="*/ 61 h 77"/>
                <a:gd name="T34" fmla="*/ 40 w 77"/>
                <a:gd name="T35" fmla="*/ 61 h 77"/>
                <a:gd name="T36" fmla="*/ 37 w 77"/>
                <a:gd name="T37" fmla="*/ 61 h 77"/>
                <a:gd name="T38" fmla="*/ 35 w 77"/>
                <a:gd name="T39" fmla="*/ 61 h 77"/>
                <a:gd name="T40" fmla="*/ 32 w 77"/>
                <a:gd name="T41" fmla="*/ 61 h 77"/>
                <a:gd name="T42" fmla="*/ 27 w 77"/>
                <a:gd name="T43" fmla="*/ 58 h 77"/>
                <a:gd name="T44" fmla="*/ 24 w 77"/>
                <a:gd name="T45" fmla="*/ 57 h 77"/>
                <a:gd name="T46" fmla="*/ 21 w 77"/>
                <a:gd name="T47" fmla="*/ 54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7 h 77"/>
                <a:gd name="T66" fmla="*/ 21 w 77"/>
                <a:gd name="T67" fmla="*/ 24 h 77"/>
                <a:gd name="T68" fmla="*/ 24 w 77"/>
                <a:gd name="T69" fmla="*/ 21 h 77"/>
                <a:gd name="T70" fmla="*/ 27 w 77"/>
                <a:gd name="T71" fmla="*/ 19 h 77"/>
                <a:gd name="T72" fmla="*/ 32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49 w 77"/>
                <a:gd name="T85" fmla="*/ 19 h 77"/>
                <a:gd name="T86" fmla="*/ 52 w 77"/>
                <a:gd name="T87" fmla="*/ 21 h 77"/>
                <a:gd name="T88" fmla="*/ 55 w 77"/>
                <a:gd name="T89" fmla="*/ 24 h 77"/>
                <a:gd name="T90" fmla="*/ 57 w 77"/>
                <a:gd name="T91" fmla="*/ 27 h 77"/>
                <a:gd name="T92" fmla="*/ 58 w 77"/>
                <a:gd name="T93" fmla="*/ 28 h 77"/>
                <a:gd name="T94" fmla="*/ 60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8" y="28"/>
                    <a:pt x="67" y="25"/>
                    <a:pt x="65" y="22"/>
                  </a:cubicBezTo>
                  <a:cubicBezTo>
                    <a:pt x="70" y="16"/>
                    <a:pt x="70" y="16"/>
                    <a:pt x="70" y="16"/>
                  </a:cubicBezTo>
                  <a:cubicBezTo>
                    <a:pt x="61" y="7"/>
                    <a:pt x="61" y="7"/>
                    <a:pt x="61" y="7"/>
                  </a:cubicBezTo>
                  <a:cubicBezTo>
                    <a:pt x="55" y="12"/>
                    <a:pt x="55" y="12"/>
                    <a:pt x="55" y="12"/>
                  </a:cubicBezTo>
                  <a:cubicBezTo>
                    <a:pt x="52" y="10"/>
                    <a:pt x="49" y="9"/>
                    <a:pt x="45" y="8"/>
                  </a:cubicBezTo>
                  <a:cubicBezTo>
                    <a:pt x="45" y="0"/>
                    <a:pt x="45" y="0"/>
                    <a:pt x="45" y="0"/>
                  </a:cubicBezTo>
                  <a:cubicBezTo>
                    <a:pt x="31" y="0"/>
                    <a:pt x="31" y="0"/>
                    <a:pt x="31" y="0"/>
                  </a:cubicBezTo>
                  <a:cubicBezTo>
                    <a:pt x="31" y="8"/>
                    <a:pt x="31" y="8"/>
                    <a:pt x="31" y="8"/>
                  </a:cubicBezTo>
                  <a:cubicBezTo>
                    <a:pt x="28" y="9"/>
                    <a:pt x="24" y="10"/>
                    <a:pt x="21" y="12"/>
                  </a:cubicBezTo>
                  <a:cubicBezTo>
                    <a:pt x="16" y="7"/>
                    <a:pt x="16" y="7"/>
                    <a:pt x="16" y="7"/>
                  </a:cubicBezTo>
                  <a:cubicBezTo>
                    <a:pt x="6" y="16"/>
                    <a:pt x="6" y="16"/>
                    <a:pt x="6" y="16"/>
                  </a:cubicBezTo>
                  <a:cubicBezTo>
                    <a:pt x="12" y="22"/>
                    <a:pt x="12" y="22"/>
                    <a:pt x="12" y="22"/>
                  </a:cubicBezTo>
                  <a:cubicBezTo>
                    <a:pt x="10" y="25"/>
                    <a:pt x="8" y="28"/>
                    <a:pt x="7" y="32"/>
                  </a:cubicBezTo>
                  <a:cubicBezTo>
                    <a:pt x="0" y="32"/>
                    <a:pt x="0" y="32"/>
                    <a:pt x="0" y="32"/>
                  </a:cubicBezTo>
                  <a:cubicBezTo>
                    <a:pt x="0" y="45"/>
                    <a:pt x="0" y="45"/>
                    <a:pt x="0" y="45"/>
                  </a:cubicBezTo>
                  <a:cubicBezTo>
                    <a:pt x="7" y="45"/>
                    <a:pt x="7" y="45"/>
                    <a:pt x="7" y="45"/>
                  </a:cubicBezTo>
                  <a:cubicBezTo>
                    <a:pt x="8" y="49"/>
                    <a:pt x="10" y="53"/>
                    <a:pt x="12" y="56"/>
                  </a:cubicBezTo>
                  <a:cubicBezTo>
                    <a:pt x="6" y="61"/>
                    <a:pt x="6" y="61"/>
                    <a:pt x="6" y="61"/>
                  </a:cubicBezTo>
                  <a:cubicBezTo>
                    <a:pt x="16" y="71"/>
                    <a:pt x="16" y="71"/>
                    <a:pt x="16" y="71"/>
                  </a:cubicBezTo>
                  <a:cubicBezTo>
                    <a:pt x="21" y="65"/>
                    <a:pt x="21" y="65"/>
                    <a:pt x="21" y="65"/>
                  </a:cubicBezTo>
                  <a:cubicBezTo>
                    <a:pt x="24" y="67"/>
                    <a:pt x="28" y="69"/>
                    <a:pt x="31" y="70"/>
                  </a:cubicBezTo>
                  <a:cubicBezTo>
                    <a:pt x="31" y="77"/>
                    <a:pt x="31" y="77"/>
                    <a:pt x="31" y="77"/>
                  </a:cubicBezTo>
                  <a:cubicBezTo>
                    <a:pt x="45" y="77"/>
                    <a:pt x="45" y="77"/>
                    <a:pt x="45" y="77"/>
                  </a:cubicBezTo>
                  <a:cubicBezTo>
                    <a:pt x="45" y="70"/>
                    <a:pt x="45" y="70"/>
                    <a:pt x="45" y="70"/>
                  </a:cubicBezTo>
                  <a:cubicBezTo>
                    <a:pt x="49" y="69"/>
                    <a:pt x="52" y="67"/>
                    <a:pt x="55" y="65"/>
                  </a:cubicBezTo>
                  <a:cubicBezTo>
                    <a:pt x="61" y="71"/>
                    <a:pt x="61" y="71"/>
                    <a:pt x="61" y="71"/>
                  </a:cubicBezTo>
                  <a:cubicBezTo>
                    <a:pt x="70" y="61"/>
                    <a:pt x="70" y="61"/>
                    <a:pt x="70" y="61"/>
                  </a:cubicBezTo>
                  <a:cubicBezTo>
                    <a:pt x="65" y="56"/>
                    <a:pt x="65" y="56"/>
                    <a:pt x="65" y="56"/>
                  </a:cubicBezTo>
                  <a:cubicBezTo>
                    <a:pt x="67" y="53"/>
                    <a:pt x="68" y="49"/>
                    <a:pt x="69" y="45"/>
                  </a:cubicBezTo>
                  <a:lnTo>
                    <a:pt x="77" y="45"/>
                  </a:lnTo>
                  <a:close/>
                  <a:moveTo>
                    <a:pt x="61" y="40"/>
                  </a:moveTo>
                  <a:cubicBezTo>
                    <a:pt x="61" y="40"/>
                    <a:pt x="61" y="40"/>
                    <a:pt x="61" y="40"/>
                  </a:cubicBezTo>
                  <a:cubicBezTo>
                    <a:pt x="61" y="40"/>
                    <a:pt x="61" y="41"/>
                    <a:pt x="61" y="41"/>
                  </a:cubicBezTo>
                  <a:cubicBezTo>
                    <a:pt x="61" y="41"/>
                    <a:pt x="61" y="41"/>
                    <a:pt x="61" y="41"/>
                  </a:cubicBezTo>
                  <a:cubicBezTo>
                    <a:pt x="61" y="42"/>
                    <a:pt x="61" y="42"/>
                    <a:pt x="61" y="42"/>
                  </a:cubicBezTo>
                  <a:cubicBezTo>
                    <a:pt x="61" y="42"/>
                    <a:pt x="61" y="42"/>
                    <a:pt x="61" y="42"/>
                  </a:cubicBezTo>
                  <a:cubicBezTo>
                    <a:pt x="61" y="43"/>
                    <a:pt x="60" y="43"/>
                    <a:pt x="60" y="43"/>
                  </a:cubicBezTo>
                  <a:cubicBezTo>
                    <a:pt x="60" y="43"/>
                    <a:pt x="60" y="43"/>
                    <a:pt x="60" y="44"/>
                  </a:cubicBezTo>
                  <a:cubicBezTo>
                    <a:pt x="60" y="44"/>
                    <a:pt x="60" y="44"/>
                    <a:pt x="60" y="44"/>
                  </a:cubicBezTo>
                  <a:cubicBezTo>
                    <a:pt x="60" y="44"/>
                    <a:pt x="60" y="44"/>
                    <a:pt x="60" y="45"/>
                  </a:cubicBezTo>
                  <a:cubicBezTo>
                    <a:pt x="60" y="46"/>
                    <a:pt x="59" y="48"/>
                    <a:pt x="58" y="49"/>
                  </a:cubicBezTo>
                  <a:cubicBezTo>
                    <a:pt x="58" y="50"/>
                    <a:pt x="58" y="50"/>
                    <a:pt x="58" y="50"/>
                  </a:cubicBezTo>
                  <a:cubicBezTo>
                    <a:pt x="58" y="50"/>
                    <a:pt x="58" y="50"/>
                    <a:pt x="58" y="50"/>
                  </a:cubicBezTo>
                  <a:cubicBezTo>
                    <a:pt x="58" y="50"/>
                    <a:pt x="58" y="51"/>
                    <a:pt x="57" y="51"/>
                  </a:cubicBezTo>
                  <a:cubicBezTo>
                    <a:pt x="57" y="51"/>
                    <a:pt x="57" y="51"/>
                    <a:pt x="57" y="51"/>
                  </a:cubicBezTo>
                  <a:cubicBezTo>
                    <a:pt x="57" y="52"/>
                    <a:pt x="56" y="52"/>
                    <a:pt x="56" y="53"/>
                  </a:cubicBezTo>
                  <a:cubicBezTo>
                    <a:pt x="56" y="53"/>
                    <a:pt x="56" y="53"/>
                    <a:pt x="56" y="53"/>
                  </a:cubicBezTo>
                  <a:cubicBezTo>
                    <a:pt x="56" y="53"/>
                    <a:pt x="56" y="53"/>
                    <a:pt x="55" y="54"/>
                  </a:cubicBezTo>
                  <a:cubicBezTo>
                    <a:pt x="55" y="54"/>
                    <a:pt x="55" y="54"/>
                    <a:pt x="55" y="54"/>
                  </a:cubicBezTo>
                  <a:cubicBezTo>
                    <a:pt x="55" y="54"/>
                    <a:pt x="54" y="55"/>
                    <a:pt x="53" y="56"/>
                  </a:cubicBezTo>
                  <a:cubicBezTo>
                    <a:pt x="53" y="56"/>
                    <a:pt x="53" y="56"/>
                    <a:pt x="53" y="56"/>
                  </a:cubicBezTo>
                  <a:cubicBezTo>
                    <a:pt x="53" y="56"/>
                    <a:pt x="53" y="56"/>
                    <a:pt x="52" y="56"/>
                  </a:cubicBezTo>
                  <a:cubicBezTo>
                    <a:pt x="52" y="57"/>
                    <a:pt x="52" y="57"/>
                    <a:pt x="52" y="57"/>
                  </a:cubicBezTo>
                  <a:cubicBezTo>
                    <a:pt x="52" y="57"/>
                    <a:pt x="51" y="58"/>
                    <a:pt x="50" y="58"/>
                  </a:cubicBezTo>
                  <a:cubicBezTo>
                    <a:pt x="50" y="58"/>
                    <a:pt x="50" y="58"/>
                    <a:pt x="50" y="58"/>
                  </a:cubicBezTo>
                  <a:cubicBezTo>
                    <a:pt x="50" y="58"/>
                    <a:pt x="50" y="58"/>
                    <a:pt x="50" y="58"/>
                  </a:cubicBezTo>
                  <a:cubicBezTo>
                    <a:pt x="50" y="58"/>
                    <a:pt x="49" y="58"/>
                    <a:pt x="49" y="58"/>
                  </a:cubicBezTo>
                  <a:cubicBezTo>
                    <a:pt x="49" y="59"/>
                    <a:pt x="49" y="59"/>
                    <a:pt x="49" y="59"/>
                  </a:cubicBezTo>
                  <a:cubicBezTo>
                    <a:pt x="48" y="60"/>
                    <a:pt x="46" y="60"/>
                    <a:pt x="45" y="60"/>
                  </a:cubicBezTo>
                  <a:cubicBezTo>
                    <a:pt x="45" y="60"/>
                    <a:pt x="45" y="60"/>
                    <a:pt x="45" y="60"/>
                  </a:cubicBezTo>
                  <a:cubicBezTo>
                    <a:pt x="45" y="61"/>
                    <a:pt x="44" y="61"/>
                    <a:pt x="44" y="61"/>
                  </a:cubicBezTo>
                  <a:cubicBezTo>
                    <a:pt x="44" y="61"/>
                    <a:pt x="44" y="61"/>
                    <a:pt x="44" y="61"/>
                  </a:cubicBezTo>
                  <a:cubicBezTo>
                    <a:pt x="43" y="61"/>
                    <a:pt x="43" y="61"/>
                    <a:pt x="43" y="61"/>
                  </a:cubicBezTo>
                  <a:cubicBezTo>
                    <a:pt x="43" y="61"/>
                    <a:pt x="43" y="61"/>
                    <a:pt x="43" y="61"/>
                  </a:cubicBezTo>
                  <a:cubicBezTo>
                    <a:pt x="42" y="61"/>
                    <a:pt x="42" y="61"/>
                    <a:pt x="42" y="61"/>
                  </a:cubicBezTo>
                  <a:cubicBezTo>
                    <a:pt x="42" y="61"/>
                    <a:pt x="42" y="61"/>
                    <a:pt x="42" y="61"/>
                  </a:cubicBezTo>
                  <a:cubicBezTo>
                    <a:pt x="41" y="61"/>
                    <a:pt x="41" y="61"/>
                    <a:pt x="41" y="61"/>
                  </a:cubicBezTo>
                  <a:cubicBezTo>
                    <a:pt x="41" y="61"/>
                    <a:pt x="40" y="61"/>
                    <a:pt x="40" y="61"/>
                  </a:cubicBezTo>
                  <a:cubicBezTo>
                    <a:pt x="40" y="61"/>
                    <a:pt x="40" y="61"/>
                    <a:pt x="40" y="61"/>
                  </a:cubicBezTo>
                  <a:cubicBezTo>
                    <a:pt x="39" y="61"/>
                    <a:pt x="39" y="61"/>
                    <a:pt x="39" y="61"/>
                  </a:cubicBezTo>
                  <a:cubicBezTo>
                    <a:pt x="39" y="61"/>
                    <a:pt x="39" y="61"/>
                    <a:pt x="38" y="61"/>
                  </a:cubicBezTo>
                  <a:cubicBezTo>
                    <a:pt x="38" y="61"/>
                    <a:pt x="37" y="61"/>
                    <a:pt x="37" y="61"/>
                  </a:cubicBezTo>
                  <a:cubicBezTo>
                    <a:pt x="37" y="61"/>
                    <a:pt x="37" y="61"/>
                    <a:pt x="37" y="61"/>
                  </a:cubicBezTo>
                  <a:cubicBezTo>
                    <a:pt x="37" y="61"/>
                    <a:pt x="36" y="61"/>
                    <a:pt x="36" y="61"/>
                  </a:cubicBezTo>
                  <a:cubicBezTo>
                    <a:pt x="36" y="61"/>
                    <a:pt x="36" y="61"/>
                    <a:pt x="36" y="61"/>
                  </a:cubicBezTo>
                  <a:cubicBezTo>
                    <a:pt x="35" y="61"/>
                    <a:pt x="35" y="61"/>
                    <a:pt x="35" y="61"/>
                  </a:cubicBezTo>
                  <a:cubicBezTo>
                    <a:pt x="35" y="61"/>
                    <a:pt x="35" y="61"/>
                    <a:pt x="35" y="61"/>
                  </a:cubicBezTo>
                  <a:cubicBezTo>
                    <a:pt x="34" y="61"/>
                    <a:pt x="34" y="61"/>
                    <a:pt x="34" y="61"/>
                  </a:cubicBezTo>
                  <a:cubicBezTo>
                    <a:pt x="34" y="61"/>
                    <a:pt x="34" y="61"/>
                    <a:pt x="33" y="61"/>
                  </a:cubicBezTo>
                  <a:cubicBezTo>
                    <a:pt x="33" y="61"/>
                    <a:pt x="33" y="61"/>
                    <a:pt x="33" y="61"/>
                  </a:cubicBezTo>
                  <a:cubicBezTo>
                    <a:pt x="33" y="61"/>
                    <a:pt x="33" y="61"/>
                    <a:pt x="32" y="61"/>
                  </a:cubicBezTo>
                  <a:cubicBezTo>
                    <a:pt x="32" y="61"/>
                    <a:pt x="32" y="61"/>
                    <a:pt x="31" y="60"/>
                  </a:cubicBezTo>
                  <a:cubicBezTo>
                    <a:pt x="31" y="60"/>
                    <a:pt x="31" y="60"/>
                    <a:pt x="31" y="60"/>
                  </a:cubicBezTo>
                  <a:cubicBezTo>
                    <a:pt x="30" y="60"/>
                    <a:pt x="29" y="60"/>
                    <a:pt x="28" y="59"/>
                  </a:cubicBezTo>
                  <a:cubicBezTo>
                    <a:pt x="27" y="59"/>
                    <a:pt x="27" y="59"/>
                    <a:pt x="27" y="58"/>
                  </a:cubicBezTo>
                  <a:cubicBezTo>
                    <a:pt x="27" y="58"/>
                    <a:pt x="27" y="58"/>
                    <a:pt x="27" y="58"/>
                  </a:cubicBezTo>
                  <a:cubicBezTo>
                    <a:pt x="27" y="58"/>
                    <a:pt x="26" y="58"/>
                    <a:pt x="26" y="58"/>
                  </a:cubicBezTo>
                  <a:cubicBezTo>
                    <a:pt x="26" y="58"/>
                    <a:pt x="26" y="58"/>
                    <a:pt x="26" y="58"/>
                  </a:cubicBezTo>
                  <a:cubicBezTo>
                    <a:pt x="25" y="58"/>
                    <a:pt x="25" y="57"/>
                    <a:pt x="24" y="57"/>
                  </a:cubicBezTo>
                  <a:cubicBezTo>
                    <a:pt x="24" y="57"/>
                    <a:pt x="24" y="57"/>
                    <a:pt x="24" y="56"/>
                  </a:cubicBezTo>
                  <a:cubicBezTo>
                    <a:pt x="24" y="56"/>
                    <a:pt x="24" y="56"/>
                    <a:pt x="23" y="56"/>
                  </a:cubicBezTo>
                  <a:cubicBezTo>
                    <a:pt x="23" y="56"/>
                    <a:pt x="23" y="56"/>
                    <a:pt x="23" y="56"/>
                  </a:cubicBezTo>
                  <a:cubicBezTo>
                    <a:pt x="23" y="55"/>
                    <a:pt x="22" y="54"/>
                    <a:pt x="21" y="54"/>
                  </a:cubicBezTo>
                  <a:cubicBezTo>
                    <a:pt x="21" y="54"/>
                    <a:pt x="21" y="54"/>
                    <a:pt x="21" y="54"/>
                  </a:cubicBezTo>
                  <a:cubicBezTo>
                    <a:pt x="21" y="53"/>
                    <a:pt x="21" y="53"/>
                    <a:pt x="20" y="53"/>
                  </a:cubicBezTo>
                  <a:cubicBezTo>
                    <a:pt x="20" y="53"/>
                    <a:pt x="20" y="53"/>
                    <a:pt x="20" y="53"/>
                  </a:cubicBezTo>
                  <a:cubicBezTo>
                    <a:pt x="20" y="52"/>
                    <a:pt x="19" y="52"/>
                    <a:pt x="19" y="51"/>
                  </a:cubicBezTo>
                  <a:cubicBezTo>
                    <a:pt x="19" y="51"/>
                    <a:pt x="19" y="51"/>
                    <a:pt x="19" y="51"/>
                  </a:cubicBezTo>
                  <a:cubicBezTo>
                    <a:pt x="19" y="51"/>
                    <a:pt x="19" y="50"/>
                    <a:pt x="19" y="50"/>
                  </a:cubicBezTo>
                  <a:cubicBezTo>
                    <a:pt x="19" y="50"/>
                    <a:pt x="19" y="50"/>
                    <a:pt x="18" y="50"/>
                  </a:cubicBezTo>
                  <a:cubicBezTo>
                    <a:pt x="18" y="50"/>
                    <a:pt x="18" y="50"/>
                    <a:pt x="18" y="49"/>
                  </a:cubicBezTo>
                  <a:cubicBezTo>
                    <a:pt x="17" y="48"/>
                    <a:pt x="17" y="46"/>
                    <a:pt x="16" y="45"/>
                  </a:cubicBezTo>
                  <a:cubicBezTo>
                    <a:pt x="16" y="44"/>
                    <a:pt x="16" y="44"/>
                    <a:pt x="16" y="44"/>
                  </a:cubicBezTo>
                  <a:cubicBezTo>
                    <a:pt x="16" y="44"/>
                    <a:pt x="16" y="44"/>
                    <a:pt x="16" y="44"/>
                  </a:cubicBezTo>
                  <a:cubicBezTo>
                    <a:pt x="16" y="43"/>
                    <a:pt x="16" y="43"/>
                    <a:pt x="16" y="43"/>
                  </a:cubicBezTo>
                  <a:cubicBezTo>
                    <a:pt x="16" y="43"/>
                    <a:pt x="16" y="43"/>
                    <a:pt x="16" y="42"/>
                  </a:cubicBezTo>
                  <a:cubicBezTo>
                    <a:pt x="16" y="42"/>
                    <a:pt x="16" y="42"/>
                    <a:pt x="16" y="42"/>
                  </a:cubicBezTo>
                  <a:cubicBezTo>
                    <a:pt x="16" y="42"/>
                    <a:pt x="16" y="42"/>
                    <a:pt x="16" y="41"/>
                  </a:cubicBezTo>
                  <a:cubicBezTo>
                    <a:pt x="16" y="41"/>
                    <a:pt x="16" y="41"/>
                    <a:pt x="16" y="41"/>
                  </a:cubicBezTo>
                  <a:cubicBezTo>
                    <a:pt x="16" y="41"/>
                    <a:pt x="16" y="40"/>
                    <a:pt x="16" y="40"/>
                  </a:cubicBezTo>
                  <a:cubicBezTo>
                    <a:pt x="16" y="40"/>
                    <a:pt x="16" y="40"/>
                    <a:pt x="16" y="40"/>
                  </a:cubicBezTo>
                  <a:cubicBezTo>
                    <a:pt x="16" y="39"/>
                    <a:pt x="15" y="39"/>
                    <a:pt x="15" y="39"/>
                  </a:cubicBezTo>
                  <a:cubicBezTo>
                    <a:pt x="15" y="38"/>
                    <a:pt x="16" y="38"/>
                    <a:pt x="16" y="38"/>
                  </a:cubicBezTo>
                  <a:cubicBezTo>
                    <a:pt x="16" y="38"/>
                    <a:pt x="16" y="38"/>
                    <a:pt x="16" y="37"/>
                  </a:cubicBezTo>
                  <a:cubicBezTo>
                    <a:pt x="16" y="37"/>
                    <a:pt x="16" y="37"/>
                    <a:pt x="16" y="37"/>
                  </a:cubicBezTo>
                  <a:cubicBezTo>
                    <a:pt x="16" y="37"/>
                    <a:pt x="16" y="36"/>
                    <a:pt x="16" y="36"/>
                  </a:cubicBezTo>
                  <a:cubicBezTo>
                    <a:pt x="16" y="36"/>
                    <a:pt x="16" y="36"/>
                    <a:pt x="16" y="35"/>
                  </a:cubicBezTo>
                  <a:cubicBezTo>
                    <a:pt x="16" y="35"/>
                    <a:pt x="16" y="35"/>
                    <a:pt x="16" y="35"/>
                  </a:cubicBezTo>
                  <a:cubicBezTo>
                    <a:pt x="16" y="35"/>
                    <a:pt x="16" y="35"/>
                    <a:pt x="16" y="34"/>
                  </a:cubicBezTo>
                  <a:cubicBezTo>
                    <a:pt x="16" y="34"/>
                    <a:pt x="16" y="34"/>
                    <a:pt x="16" y="34"/>
                  </a:cubicBezTo>
                  <a:cubicBezTo>
                    <a:pt x="16" y="34"/>
                    <a:pt x="16" y="34"/>
                    <a:pt x="16" y="33"/>
                  </a:cubicBezTo>
                  <a:cubicBezTo>
                    <a:pt x="16" y="33"/>
                    <a:pt x="16" y="33"/>
                    <a:pt x="16" y="33"/>
                  </a:cubicBezTo>
                  <a:cubicBezTo>
                    <a:pt x="16" y="33"/>
                    <a:pt x="16" y="32"/>
                    <a:pt x="17" y="32"/>
                  </a:cubicBezTo>
                  <a:cubicBezTo>
                    <a:pt x="17" y="32"/>
                    <a:pt x="17" y="32"/>
                    <a:pt x="17" y="32"/>
                  </a:cubicBezTo>
                  <a:cubicBezTo>
                    <a:pt x="17" y="31"/>
                    <a:pt x="17" y="29"/>
                    <a:pt x="18" y="28"/>
                  </a:cubicBezTo>
                  <a:cubicBezTo>
                    <a:pt x="18" y="28"/>
                    <a:pt x="18" y="28"/>
                    <a:pt x="18" y="28"/>
                  </a:cubicBezTo>
                  <a:cubicBezTo>
                    <a:pt x="19" y="27"/>
                    <a:pt x="19" y="27"/>
                    <a:pt x="19" y="27"/>
                  </a:cubicBezTo>
                  <a:cubicBezTo>
                    <a:pt x="19" y="27"/>
                    <a:pt x="19" y="27"/>
                    <a:pt x="19" y="27"/>
                  </a:cubicBezTo>
                  <a:cubicBezTo>
                    <a:pt x="19" y="27"/>
                    <a:pt x="19" y="27"/>
                    <a:pt x="19" y="27"/>
                  </a:cubicBezTo>
                  <a:cubicBezTo>
                    <a:pt x="19" y="26"/>
                    <a:pt x="20" y="25"/>
                    <a:pt x="20" y="25"/>
                  </a:cubicBezTo>
                  <a:cubicBezTo>
                    <a:pt x="20" y="25"/>
                    <a:pt x="20" y="25"/>
                    <a:pt x="20" y="25"/>
                  </a:cubicBezTo>
                  <a:cubicBezTo>
                    <a:pt x="21" y="24"/>
                    <a:pt x="21" y="24"/>
                    <a:pt x="21" y="24"/>
                  </a:cubicBezTo>
                  <a:cubicBezTo>
                    <a:pt x="21" y="24"/>
                    <a:pt x="21" y="24"/>
                    <a:pt x="21" y="24"/>
                  </a:cubicBezTo>
                  <a:cubicBezTo>
                    <a:pt x="22" y="23"/>
                    <a:pt x="23" y="22"/>
                    <a:pt x="23" y="22"/>
                  </a:cubicBezTo>
                  <a:cubicBezTo>
                    <a:pt x="23" y="22"/>
                    <a:pt x="23" y="22"/>
                    <a:pt x="23" y="21"/>
                  </a:cubicBezTo>
                  <a:cubicBezTo>
                    <a:pt x="24" y="21"/>
                    <a:pt x="24" y="21"/>
                    <a:pt x="24" y="21"/>
                  </a:cubicBezTo>
                  <a:cubicBezTo>
                    <a:pt x="24" y="21"/>
                    <a:pt x="24" y="21"/>
                    <a:pt x="24" y="21"/>
                  </a:cubicBezTo>
                  <a:cubicBezTo>
                    <a:pt x="25" y="20"/>
                    <a:pt x="25" y="20"/>
                    <a:pt x="26" y="20"/>
                  </a:cubicBezTo>
                  <a:cubicBezTo>
                    <a:pt x="26" y="20"/>
                    <a:pt x="26" y="20"/>
                    <a:pt x="26" y="20"/>
                  </a:cubicBezTo>
                  <a:cubicBezTo>
                    <a:pt x="26" y="19"/>
                    <a:pt x="27" y="19"/>
                    <a:pt x="27" y="19"/>
                  </a:cubicBezTo>
                  <a:cubicBezTo>
                    <a:pt x="27" y="19"/>
                    <a:pt x="27" y="19"/>
                    <a:pt x="27" y="19"/>
                  </a:cubicBezTo>
                  <a:cubicBezTo>
                    <a:pt x="27" y="19"/>
                    <a:pt x="27" y="19"/>
                    <a:pt x="28" y="19"/>
                  </a:cubicBezTo>
                  <a:cubicBezTo>
                    <a:pt x="29" y="18"/>
                    <a:pt x="30" y="17"/>
                    <a:pt x="31" y="17"/>
                  </a:cubicBezTo>
                  <a:cubicBezTo>
                    <a:pt x="31" y="17"/>
                    <a:pt x="31" y="17"/>
                    <a:pt x="31" y="17"/>
                  </a:cubicBezTo>
                  <a:cubicBezTo>
                    <a:pt x="32" y="17"/>
                    <a:pt x="32" y="17"/>
                    <a:pt x="32" y="17"/>
                  </a:cubicBezTo>
                  <a:cubicBezTo>
                    <a:pt x="33" y="17"/>
                    <a:pt x="33" y="17"/>
                    <a:pt x="33" y="17"/>
                  </a:cubicBezTo>
                  <a:cubicBezTo>
                    <a:pt x="33" y="17"/>
                    <a:pt x="33" y="17"/>
                    <a:pt x="33" y="17"/>
                  </a:cubicBezTo>
                  <a:cubicBezTo>
                    <a:pt x="34" y="17"/>
                    <a:pt x="34" y="17"/>
                    <a:pt x="34" y="16"/>
                  </a:cubicBezTo>
                  <a:cubicBezTo>
                    <a:pt x="34" y="16"/>
                    <a:pt x="34" y="16"/>
                    <a:pt x="35" y="16"/>
                  </a:cubicBezTo>
                  <a:cubicBezTo>
                    <a:pt x="35" y="16"/>
                    <a:pt x="35" y="16"/>
                    <a:pt x="35" y="16"/>
                  </a:cubicBezTo>
                  <a:cubicBezTo>
                    <a:pt x="35" y="16"/>
                    <a:pt x="35" y="16"/>
                    <a:pt x="36" y="16"/>
                  </a:cubicBezTo>
                  <a:cubicBezTo>
                    <a:pt x="36" y="16"/>
                    <a:pt x="36" y="16"/>
                    <a:pt x="36" y="16"/>
                  </a:cubicBezTo>
                  <a:cubicBezTo>
                    <a:pt x="36" y="16"/>
                    <a:pt x="37" y="16"/>
                    <a:pt x="37" y="16"/>
                  </a:cubicBezTo>
                  <a:cubicBezTo>
                    <a:pt x="37" y="16"/>
                    <a:pt x="37" y="16"/>
                    <a:pt x="37" y="16"/>
                  </a:cubicBezTo>
                  <a:cubicBezTo>
                    <a:pt x="37" y="16"/>
                    <a:pt x="38" y="16"/>
                    <a:pt x="38" y="16"/>
                  </a:cubicBezTo>
                  <a:cubicBezTo>
                    <a:pt x="39" y="16"/>
                    <a:pt x="39" y="16"/>
                    <a:pt x="39" y="16"/>
                  </a:cubicBezTo>
                  <a:cubicBezTo>
                    <a:pt x="39" y="16"/>
                    <a:pt x="39" y="16"/>
                    <a:pt x="40" y="16"/>
                  </a:cubicBezTo>
                  <a:cubicBezTo>
                    <a:pt x="40" y="16"/>
                    <a:pt x="40" y="16"/>
                    <a:pt x="40" y="16"/>
                  </a:cubicBezTo>
                  <a:cubicBezTo>
                    <a:pt x="40" y="16"/>
                    <a:pt x="41" y="16"/>
                    <a:pt x="41" y="16"/>
                  </a:cubicBezTo>
                  <a:cubicBezTo>
                    <a:pt x="41" y="16"/>
                    <a:pt x="41" y="16"/>
                    <a:pt x="42" y="16"/>
                  </a:cubicBezTo>
                  <a:cubicBezTo>
                    <a:pt x="42" y="16"/>
                    <a:pt x="42" y="16"/>
                    <a:pt x="42" y="16"/>
                  </a:cubicBezTo>
                  <a:cubicBezTo>
                    <a:pt x="42" y="16"/>
                    <a:pt x="42" y="16"/>
                    <a:pt x="43" y="16"/>
                  </a:cubicBezTo>
                  <a:cubicBezTo>
                    <a:pt x="43" y="17"/>
                    <a:pt x="43" y="17"/>
                    <a:pt x="43" y="17"/>
                  </a:cubicBezTo>
                  <a:cubicBezTo>
                    <a:pt x="43" y="17"/>
                    <a:pt x="43" y="17"/>
                    <a:pt x="44" y="17"/>
                  </a:cubicBezTo>
                  <a:cubicBezTo>
                    <a:pt x="44" y="17"/>
                    <a:pt x="44" y="17"/>
                    <a:pt x="44" y="17"/>
                  </a:cubicBezTo>
                  <a:cubicBezTo>
                    <a:pt x="44" y="17"/>
                    <a:pt x="45" y="17"/>
                    <a:pt x="45" y="17"/>
                  </a:cubicBezTo>
                  <a:cubicBezTo>
                    <a:pt x="45" y="17"/>
                    <a:pt x="45" y="17"/>
                    <a:pt x="45" y="17"/>
                  </a:cubicBezTo>
                  <a:cubicBezTo>
                    <a:pt x="46" y="17"/>
                    <a:pt x="48" y="18"/>
                    <a:pt x="49" y="19"/>
                  </a:cubicBezTo>
                  <a:cubicBezTo>
                    <a:pt x="49" y="19"/>
                    <a:pt x="49" y="19"/>
                    <a:pt x="49" y="19"/>
                  </a:cubicBezTo>
                  <a:cubicBezTo>
                    <a:pt x="49" y="19"/>
                    <a:pt x="50" y="19"/>
                    <a:pt x="50" y="19"/>
                  </a:cubicBezTo>
                  <a:cubicBezTo>
                    <a:pt x="50" y="19"/>
                    <a:pt x="50" y="19"/>
                    <a:pt x="50" y="20"/>
                  </a:cubicBezTo>
                  <a:cubicBezTo>
                    <a:pt x="50" y="20"/>
                    <a:pt x="50" y="20"/>
                    <a:pt x="50" y="20"/>
                  </a:cubicBezTo>
                  <a:cubicBezTo>
                    <a:pt x="51" y="20"/>
                    <a:pt x="52" y="20"/>
                    <a:pt x="52" y="21"/>
                  </a:cubicBezTo>
                  <a:cubicBezTo>
                    <a:pt x="52" y="21"/>
                    <a:pt x="52" y="21"/>
                    <a:pt x="52" y="21"/>
                  </a:cubicBezTo>
                  <a:cubicBezTo>
                    <a:pt x="53" y="21"/>
                    <a:pt x="53" y="21"/>
                    <a:pt x="53" y="21"/>
                  </a:cubicBezTo>
                  <a:cubicBezTo>
                    <a:pt x="53" y="22"/>
                    <a:pt x="53" y="22"/>
                    <a:pt x="53" y="22"/>
                  </a:cubicBezTo>
                  <a:cubicBezTo>
                    <a:pt x="54" y="22"/>
                    <a:pt x="55" y="23"/>
                    <a:pt x="55" y="24"/>
                  </a:cubicBezTo>
                  <a:cubicBezTo>
                    <a:pt x="55" y="24"/>
                    <a:pt x="55" y="24"/>
                    <a:pt x="55" y="24"/>
                  </a:cubicBezTo>
                  <a:cubicBezTo>
                    <a:pt x="56" y="24"/>
                    <a:pt x="56" y="24"/>
                    <a:pt x="56" y="25"/>
                  </a:cubicBezTo>
                  <a:cubicBezTo>
                    <a:pt x="56" y="25"/>
                    <a:pt x="56" y="25"/>
                    <a:pt x="56" y="25"/>
                  </a:cubicBezTo>
                  <a:cubicBezTo>
                    <a:pt x="56" y="25"/>
                    <a:pt x="57" y="26"/>
                    <a:pt x="57" y="27"/>
                  </a:cubicBezTo>
                  <a:cubicBezTo>
                    <a:pt x="57" y="27"/>
                    <a:pt x="57" y="27"/>
                    <a:pt x="57" y="27"/>
                  </a:cubicBezTo>
                  <a:cubicBezTo>
                    <a:pt x="58" y="27"/>
                    <a:pt x="58" y="27"/>
                    <a:pt x="58" y="27"/>
                  </a:cubicBezTo>
                  <a:cubicBezTo>
                    <a:pt x="58" y="27"/>
                    <a:pt x="58" y="27"/>
                    <a:pt x="58" y="28"/>
                  </a:cubicBezTo>
                  <a:cubicBezTo>
                    <a:pt x="58" y="28"/>
                    <a:pt x="58" y="28"/>
                    <a:pt x="58" y="28"/>
                  </a:cubicBezTo>
                  <a:cubicBezTo>
                    <a:pt x="59" y="29"/>
                    <a:pt x="59" y="31"/>
                    <a:pt x="60" y="32"/>
                  </a:cubicBezTo>
                  <a:cubicBezTo>
                    <a:pt x="60" y="32"/>
                    <a:pt x="60" y="32"/>
                    <a:pt x="60" y="32"/>
                  </a:cubicBezTo>
                  <a:cubicBezTo>
                    <a:pt x="60" y="32"/>
                    <a:pt x="60" y="33"/>
                    <a:pt x="60" y="33"/>
                  </a:cubicBezTo>
                  <a:cubicBezTo>
                    <a:pt x="60" y="33"/>
                    <a:pt x="60" y="33"/>
                    <a:pt x="60" y="33"/>
                  </a:cubicBezTo>
                  <a:cubicBezTo>
                    <a:pt x="60" y="34"/>
                    <a:pt x="60" y="34"/>
                    <a:pt x="60" y="34"/>
                  </a:cubicBezTo>
                  <a:cubicBezTo>
                    <a:pt x="60" y="34"/>
                    <a:pt x="60" y="34"/>
                    <a:pt x="60" y="34"/>
                  </a:cubicBezTo>
                  <a:cubicBezTo>
                    <a:pt x="60" y="35"/>
                    <a:pt x="61" y="35"/>
                    <a:pt x="61" y="35"/>
                  </a:cubicBezTo>
                  <a:cubicBezTo>
                    <a:pt x="61" y="35"/>
                    <a:pt x="61" y="35"/>
                    <a:pt x="61" y="35"/>
                  </a:cubicBezTo>
                  <a:cubicBezTo>
                    <a:pt x="61" y="36"/>
                    <a:pt x="61" y="36"/>
                    <a:pt x="61" y="36"/>
                  </a:cubicBezTo>
                  <a:cubicBezTo>
                    <a:pt x="61" y="36"/>
                    <a:pt x="61" y="37"/>
                    <a:pt x="61" y="37"/>
                  </a:cubicBezTo>
                  <a:cubicBezTo>
                    <a:pt x="61" y="37"/>
                    <a:pt x="61" y="37"/>
                    <a:pt x="61" y="37"/>
                  </a:cubicBezTo>
                  <a:cubicBezTo>
                    <a:pt x="61" y="38"/>
                    <a:pt x="61" y="38"/>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4" name="Freeform 101"/>
            <p:cNvSpPr>
              <a:spLocks noEditPoints="1"/>
            </p:cNvSpPr>
            <p:nvPr/>
          </p:nvSpPr>
          <p:spPr bwMode="auto">
            <a:xfrm>
              <a:off x="4927601" y="1914526"/>
              <a:ext cx="93663" cy="95250"/>
            </a:xfrm>
            <a:custGeom>
              <a:avLst/>
              <a:gdLst>
                <a:gd name="T0" fmla="*/ 65 w 77"/>
                <a:gd name="T1" fmla="*/ 22 h 78"/>
                <a:gd name="T2" fmla="*/ 45 w 77"/>
                <a:gd name="T3" fmla="*/ 8 h 78"/>
                <a:gd name="T4" fmla="*/ 21 w 77"/>
                <a:gd name="T5" fmla="*/ 12 h 78"/>
                <a:gd name="T6" fmla="*/ 7 w 77"/>
                <a:gd name="T7" fmla="*/ 32 h 78"/>
                <a:gd name="T8" fmla="*/ 12 w 77"/>
                <a:gd name="T9" fmla="*/ 56 h 78"/>
                <a:gd name="T10" fmla="*/ 32 w 77"/>
                <a:gd name="T11" fmla="*/ 70 h 78"/>
                <a:gd name="T12" fmla="*/ 55 w 77"/>
                <a:gd name="T13" fmla="*/ 66 h 78"/>
                <a:gd name="T14" fmla="*/ 69 w 77"/>
                <a:gd name="T15" fmla="*/ 46 h 78"/>
                <a:gd name="T16" fmla="*/ 61 w 77"/>
                <a:gd name="T17" fmla="*/ 41 h 78"/>
                <a:gd name="T18" fmla="*/ 60 w 77"/>
                <a:gd name="T19" fmla="*/ 44 h 78"/>
                <a:gd name="T20" fmla="*/ 58 w 77"/>
                <a:gd name="T21" fmla="*/ 50 h 78"/>
                <a:gd name="T22" fmla="*/ 57 w 77"/>
                <a:gd name="T23" fmla="*/ 51 h 78"/>
                <a:gd name="T24" fmla="*/ 55 w 77"/>
                <a:gd name="T25" fmla="*/ 54 h 78"/>
                <a:gd name="T26" fmla="*/ 52 w 77"/>
                <a:gd name="T27" fmla="*/ 57 h 78"/>
                <a:gd name="T28" fmla="*/ 49 w 77"/>
                <a:gd name="T29" fmla="*/ 59 h 78"/>
                <a:gd name="T30" fmla="*/ 44 w 77"/>
                <a:gd name="T31" fmla="*/ 61 h 78"/>
                <a:gd name="T32" fmla="*/ 42 w 77"/>
                <a:gd name="T33" fmla="*/ 62 h 78"/>
                <a:gd name="T34" fmla="*/ 40 w 77"/>
                <a:gd name="T35" fmla="*/ 62 h 78"/>
                <a:gd name="T36" fmla="*/ 37 w 77"/>
                <a:gd name="T37" fmla="*/ 62 h 78"/>
                <a:gd name="T38" fmla="*/ 35 w 77"/>
                <a:gd name="T39" fmla="*/ 62 h 78"/>
                <a:gd name="T40" fmla="*/ 32 w 77"/>
                <a:gd name="T41" fmla="*/ 61 h 78"/>
                <a:gd name="T42" fmla="*/ 27 w 77"/>
                <a:gd name="T43" fmla="*/ 59 h 78"/>
                <a:gd name="T44" fmla="*/ 24 w 77"/>
                <a:gd name="T45" fmla="*/ 57 h 78"/>
                <a:gd name="T46" fmla="*/ 21 w 77"/>
                <a:gd name="T47" fmla="*/ 54 h 78"/>
                <a:gd name="T48" fmla="*/ 19 w 77"/>
                <a:gd name="T49" fmla="*/ 51 h 78"/>
                <a:gd name="T50" fmla="*/ 18 w 77"/>
                <a:gd name="T51" fmla="*/ 50 h 78"/>
                <a:gd name="T52" fmla="*/ 16 w 77"/>
                <a:gd name="T53" fmla="*/ 44 h 78"/>
                <a:gd name="T54" fmla="*/ 16 w 77"/>
                <a:gd name="T55" fmla="*/ 41 h 78"/>
                <a:gd name="T56" fmla="*/ 16 w 77"/>
                <a:gd name="T57" fmla="*/ 38 h 78"/>
                <a:gd name="T58" fmla="*/ 16 w 77"/>
                <a:gd name="T59" fmla="*/ 36 h 78"/>
                <a:gd name="T60" fmla="*/ 16 w 77"/>
                <a:gd name="T61" fmla="*/ 34 h 78"/>
                <a:gd name="T62" fmla="*/ 18 w 77"/>
                <a:gd name="T63" fmla="*/ 29 h 78"/>
                <a:gd name="T64" fmla="*/ 19 w 77"/>
                <a:gd name="T65" fmla="*/ 27 h 78"/>
                <a:gd name="T66" fmla="*/ 21 w 77"/>
                <a:gd name="T67" fmla="*/ 24 h 78"/>
                <a:gd name="T68" fmla="*/ 24 w 77"/>
                <a:gd name="T69" fmla="*/ 21 h 78"/>
                <a:gd name="T70" fmla="*/ 27 w 77"/>
                <a:gd name="T71" fmla="*/ 19 h 78"/>
                <a:gd name="T72" fmla="*/ 32 w 77"/>
                <a:gd name="T73" fmla="*/ 17 h 78"/>
                <a:gd name="T74" fmla="*/ 35 w 77"/>
                <a:gd name="T75" fmla="*/ 17 h 78"/>
                <a:gd name="T76" fmla="*/ 37 w 77"/>
                <a:gd name="T77" fmla="*/ 16 h 78"/>
                <a:gd name="T78" fmla="*/ 40 w 77"/>
                <a:gd name="T79" fmla="*/ 16 h 78"/>
                <a:gd name="T80" fmla="*/ 42 w 77"/>
                <a:gd name="T81" fmla="*/ 17 h 78"/>
                <a:gd name="T82" fmla="*/ 44 w 77"/>
                <a:gd name="T83" fmla="*/ 17 h 78"/>
                <a:gd name="T84" fmla="*/ 49 w 77"/>
                <a:gd name="T85" fmla="*/ 19 h 78"/>
                <a:gd name="T86" fmla="*/ 52 w 77"/>
                <a:gd name="T87" fmla="*/ 21 h 78"/>
                <a:gd name="T88" fmla="*/ 55 w 77"/>
                <a:gd name="T89" fmla="*/ 24 h 78"/>
                <a:gd name="T90" fmla="*/ 57 w 77"/>
                <a:gd name="T91" fmla="*/ 27 h 78"/>
                <a:gd name="T92" fmla="*/ 58 w 77"/>
                <a:gd name="T93" fmla="*/ 29 h 78"/>
                <a:gd name="T94" fmla="*/ 60 w 77"/>
                <a:gd name="T95" fmla="*/ 34 h 78"/>
                <a:gd name="T96" fmla="*/ 61 w 77"/>
                <a:gd name="T97" fmla="*/ 36 h 78"/>
                <a:gd name="T98" fmla="*/ 61 w 77"/>
                <a:gd name="T99" fmla="*/ 3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8">
                  <a:moveTo>
                    <a:pt x="77" y="46"/>
                  </a:moveTo>
                  <a:cubicBezTo>
                    <a:pt x="77" y="32"/>
                    <a:pt x="77" y="32"/>
                    <a:pt x="77" y="32"/>
                  </a:cubicBezTo>
                  <a:cubicBezTo>
                    <a:pt x="69" y="32"/>
                    <a:pt x="69" y="32"/>
                    <a:pt x="69" y="32"/>
                  </a:cubicBezTo>
                  <a:cubicBezTo>
                    <a:pt x="68" y="29"/>
                    <a:pt x="67" y="25"/>
                    <a:pt x="65" y="22"/>
                  </a:cubicBezTo>
                  <a:cubicBezTo>
                    <a:pt x="70" y="17"/>
                    <a:pt x="70" y="17"/>
                    <a:pt x="70" y="17"/>
                  </a:cubicBezTo>
                  <a:cubicBezTo>
                    <a:pt x="61" y="7"/>
                    <a:pt x="61" y="7"/>
                    <a:pt x="61" y="7"/>
                  </a:cubicBezTo>
                  <a:cubicBezTo>
                    <a:pt x="55" y="12"/>
                    <a:pt x="55" y="12"/>
                    <a:pt x="55" y="12"/>
                  </a:cubicBezTo>
                  <a:cubicBezTo>
                    <a:pt x="52" y="10"/>
                    <a:pt x="49" y="9"/>
                    <a:pt x="45" y="8"/>
                  </a:cubicBezTo>
                  <a:cubicBezTo>
                    <a:pt x="45" y="0"/>
                    <a:pt x="45" y="0"/>
                    <a:pt x="45" y="0"/>
                  </a:cubicBezTo>
                  <a:cubicBezTo>
                    <a:pt x="32" y="0"/>
                    <a:pt x="32" y="0"/>
                    <a:pt x="32" y="0"/>
                  </a:cubicBezTo>
                  <a:cubicBezTo>
                    <a:pt x="32" y="8"/>
                    <a:pt x="32" y="8"/>
                    <a:pt x="32" y="8"/>
                  </a:cubicBezTo>
                  <a:cubicBezTo>
                    <a:pt x="28" y="9"/>
                    <a:pt x="24" y="10"/>
                    <a:pt x="21" y="12"/>
                  </a:cubicBezTo>
                  <a:cubicBezTo>
                    <a:pt x="16" y="7"/>
                    <a:pt x="16" y="7"/>
                    <a:pt x="16" y="7"/>
                  </a:cubicBezTo>
                  <a:cubicBezTo>
                    <a:pt x="6" y="17"/>
                    <a:pt x="6" y="17"/>
                    <a:pt x="6" y="17"/>
                  </a:cubicBezTo>
                  <a:cubicBezTo>
                    <a:pt x="12" y="22"/>
                    <a:pt x="12" y="22"/>
                    <a:pt x="12" y="22"/>
                  </a:cubicBezTo>
                  <a:cubicBezTo>
                    <a:pt x="10" y="25"/>
                    <a:pt x="8" y="29"/>
                    <a:pt x="7" y="32"/>
                  </a:cubicBezTo>
                  <a:cubicBezTo>
                    <a:pt x="0" y="32"/>
                    <a:pt x="0" y="32"/>
                    <a:pt x="0" y="32"/>
                  </a:cubicBezTo>
                  <a:cubicBezTo>
                    <a:pt x="0" y="46"/>
                    <a:pt x="0" y="46"/>
                    <a:pt x="0" y="46"/>
                  </a:cubicBezTo>
                  <a:cubicBezTo>
                    <a:pt x="7" y="46"/>
                    <a:pt x="7" y="46"/>
                    <a:pt x="7" y="46"/>
                  </a:cubicBezTo>
                  <a:cubicBezTo>
                    <a:pt x="8" y="50"/>
                    <a:pt x="10" y="53"/>
                    <a:pt x="12" y="56"/>
                  </a:cubicBezTo>
                  <a:cubicBezTo>
                    <a:pt x="6" y="62"/>
                    <a:pt x="6" y="62"/>
                    <a:pt x="6" y="62"/>
                  </a:cubicBezTo>
                  <a:cubicBezTo>
                    <a:pt x="16" y="71"/>
                    <a:pt x="16" y="71"/>
                    <a:pt x="16" y="71"/>
                  </a:cubicBezTo>
                  <a:cubicBezTo>
                    <a:pt x="21" y="66"/>
                    <a:pt x="21" y="66"/>
                    <a:pt x="21" y="66"/>
                  </a:cubicBezTo>
                  <a:cubicBezTo>
                    <a:pt x="24" y="68"/>
                    <a:pt x="28" y="69"/>
                    <a:pt x="32" y="70"/>
                  </a:cubicBezTo>
                  <a:cubicBezTo>
                    <a:pt x="32" y="78"/>
                    <a:pt x="32" y="78"/>
                    <a:pt x="32" y="78"/>
                  </a:cubicBezTo>
                  <a:cubicBezTo>
                    <a:pt x="45" y="78"/>
                    <a:pt x="45" y="78"/>
                    <a:pt x="45" y="78"/>
                  </a:cubicBezTo>
                  <a:cubicBezTo>
                    <a:pt x="45" y="70"/>
                    <a:pt x="45" y="70"/>
                    <a:pt x="45" y="70"/>
                  </a:cubicBezTo>
                  <a:cubicBezTo>
                    <a:pt x="49" y="69"/>
                    <a:pt x="52" y="68"/>
                    <a:pt x="55" y="66"/>
                  </a:cubicBezTo>
                  <a:cubicBezTo>
                    <a:pt x="61" y="71"/>
                    <a:pt x="61" y="71"/>
                    <a:pt x="61" y="71"/>
                  </a:cubicBezTo>
                  <a:cubicBezTo>
                    <a:pt x="70" y="62"/>
                    <a:pt x="70" y="62"/>
                    <a:pt x="70" y="62"/>
                  </a:cubicBezTo>
                  <a:cubicBezTo>
                    <a:pt x="65" y="56"/>
                    <a:pt x="65" y="56"/>
                    <a:pt x="65" y="56"/>
                  </a:cubicBezTo>
                  <a:cubicBezTo>
                    <a:pt x="67" y="53"/>
                    <a:pt x="68" y="50"/>
                    <a:pt x="69" y="46"/>
                  </a:cubicBezTo>
                  <a:lnTo>
                    <a:pt x="77" y="46"/>
                  </a:lnTo>
                  <a:close/>
                  <a:moveTo>
                    <a:pt x="61" y="40"/>
                  </a:moveTo>
                  <a:cubicBezTo>
                    <a:pt x="61" y="40"/>
                    <a:pt x="61" y="40"/>
                    <a:pt x="61" y="40"/>
                  </a:cubicBezTo>
                  <a:cubicBezTo>
                    <a:pt x="61" y="41"/>
                    <a:pt x="61" y="41"/>
                    <a:pt x="61" y="41"/>
                  </a:cubicBezTo>
                  <a:cubicBezTo>
                    <a:pt x="61" y="41"/>
                    <a:pt x="61" y="41"/>
                    <a:pt x="61" y="42"/>
                  </a:cubicBezTo>
                  <a:cubicBezTo>
                    <a:pt x="61" y="42"/>
                    <a:pt x="61" y="42"/>
                    <a:pt x="61" y="43"/>
                  </a:cubicBezTo>
                  <a:cubicBezTo>
                    <a:pt x="61" y="43"/>
                    <a:pt x="61" y="43"/>
                    <a:pt x="61" y="43"/>
                  </a:cubicBezTo>
                  <a:cubicBezTo>
                    <a:pt x="61" y="43"/>
                    <a:pt x="61" y="43"/>
                    <a:pt x="60" y="44"/>
                  </a:cubicBezTo>
                  <a:cubicBezTo>
                    <a:pt x="60" y="44"/>
                    <a:pt x="60" y="44"/>
                    <a:pt x="60" y="44"/>
                  </a:cubicBezTo>
                  <a:cubicBezTo>
                    <a:pt x="60" y="44"/>
                    <a:pt x="60" y="44"/>
                    <a:pt x="60" y="45"/>
                  </a:cubicBezTo>
                  <a:cubicBezTo>
                    <a:pt x="60" y="45"/>
                    <a:pt x="60" y="45"/>
                    <a:pt x="60" y="45"/>
                  </a:cubicBezTo>
                  <a:cubicBezTo>
                    <a:pt x="60" y="47"/>
                    <a:pt x="59" y="48"/>
                    <a:pt x="58" y="50"/>
                  </a:cubicBezTo>
                  <a:cubicBezTo>
                    <a:pt x="58" y="50"/>
                    <a:pt x="58" y="50"/>
                    <a:pt x="58" y="50"/>
                  </a:cubicBezTo>
                  <a:cubicBezTo>
                    <a:pt x="58" y="50"/>
                    <a:pt x="58" y="50"/>
                    <a:pt x="58" y="50"/>
                  </a:cubicBezTo>
                  <a:cubicBezTo>
                    <a:pt x="58" y="51"/>
                    <a:pt x="58" y="51"/>
                    <a:pt x="57" y="51"/>
                  </a:cubicBezTo>
                  <a:cubicBezTo>
                    <a:pt x="57" y="51"/>
                    <a:pt x="57" y="51"/>
                    <a:pt x="57" y="51"/>
                  </a:cubicBezTo>
                  <a:cubicBezTo>
                    <a:pt x="57" y="52"/>
                    <a:pt x="57" y="53"/>
                    <a:pt x="56" y="53"/>
                  </a:cubicBezTo>
                  <a:cubicBezTo>
                    <a:pt x="56" y="53"/>
                    <a:pt x="56" y="53"/>
                    <a:pt x="56" y="53"/>
                  </a:cubicBezTo>
                  <a:cubicBezTo>
                    <a:pt x="56" y="53"/>
                    <a:pt x="56" y="54"/>
                    <a:pt x="55" y="54"/>
                  </a:cubicBezTo>
                  <a:cubicBezTo>
                    <a:pt x="55" y="54"/>
                    <a:pt x="55" y="54"/>
                    <a:pt x="55" y="54"/>
                  </a:cubicBezTo>
                  <a:cubicBezTo>
                    <a:pt x="55" y="55"/>
                    <a:pt x="54" y="56"/>
                    <a:pt x="53" y="56"/>
                  </a:cubicBezTo>
                  <a:cubicBezTo>
                    <a:pt x="53" y="56"/>
                    <a:pt x="53" y="56"/>
                    <a:pt x="53" y="56"/>
                  </a:cubicBezTo>
                  <a:cubicBezTo>
                    <a:pt x="53" y="57"/>
                    <a:pt x="53" y="57"/>
                    <a:pt x="52" y="57"/>
                  </a:cubicBezTo>
                  <a:cubicBezTo>
                    <a:pt x="52" y="57"/>
                    <a:pt x="52" y="57"/>
                    <a:pt x="52" y="57"/>
                  </a:cubicBezTo>
                  <a:cubicBezTo>
                    <a:pt x="52" y="57"/>
                    <a:pt x="51" y="58"/>
                    <a:pt x="50" y="58"/>
                  </a:cubicBezTo>
                  <a:cubicBezTo>
                    <a:pt x="50" y="58"/>
                    <a:pt x="50" y="58"/>
                    <a:pt x="50" y="58"/>
                  </a:cubicBezTo>
                  <a:cubicBezTo>
                    <a:pt x="50" y="58"/>
                    <a:pt x="50" y="59"/>
                    <a:pt x="50" y="59"/>
                  </a:cubicBezTo>
                  <a:cubicBezTo>
                    <a:pt x="50" y="59"/>
                    <a:pt x="50" y="59"/>
                    <a:pt x="49" y="59"/>
                  </a:cubicBezTo>
                  <a:cubicBezTo>
                    <a:pt x="49" y="59"/>
                    <a:pt x="49" y="59"/>
                    <a:pt x="49" y="59"/>
                  </a:cubicBezTo>
                  <a:cubicBezTo>
                    <a:pt x="48" y="60"/>
                    <a:pt x="46" y="60"/>
                    <a:pt x="45" y="61"/>
                  </a:cubicBezTo>
                  <a:cubicBezTo>
                    <a:pt x="45" y="61"/>
                    <a:pt x="45" y="61"/>
                    <a:pt x="45" y="61"/>
                  </a:cubicBezTo>
                  <a:cubicBezTo>
                    <a:pt x="45" y="61"/>
                    <a:pt x="44" y="61"/>
                    <a:pt x="44" y="61"/>
                  </a:cubicBezTo>
                  <a:cubicBezTo>
                    <a:pt x="44" y="61"/>
                    <a:pt x="44" y="61"/>
                    <a:pt x="44" y="61"/>
                  </a:cubicBezTo>
                  <a:cubicBezTo>
                    <a:pt x="43" y="61"/>
                    <a:pt x="43" y="61"/>
                    <a:pt x="43" y="61"/>
                  </a:cubicBezTo>
                  <a:cubicBezTo>
                    <a:pt x="43" y="61"/>
                    <a:pt x="43" y="61"/>
                    <a:pt x="43" y="61"/>
                  </a:cubicBezTo>
                  <a:cubicBezTo>
                    <a:pt x="42" y="61"/>
                    <a:pt x="42" y="61"/>
                    <a:pt x="42" y="62"/>
                  </a:cubicBezTo>
                  <a:cubicBezTo>
                    <a:pt x="42" y="62"/>
                    <a:pt x="42" y="62"/>
                    <a:pt x="42" y="62"/>
                  </a:cubicBezTo>
                  <a:cubicBezTo>
                    <a:pt x="41" y="62"/>
                    <a:pt x="41" y="62"/>
                    <a:pt x="41" y="62"/>
                  </a:cubicBezTo>
                  <a:cubicBezTo>
                    <a:pt x="41" y="62"/>
                    <a:pt x="40" y="62"/>
                    <a:pt x="40" y="62"/>
                  </a:cubicBezTo>
                  <a:cubicBezTo>
                    <a:pt x="40" y="62"/>
                    <a:pt x="40" y="62"/>
                    <a:pt x="40" y="62"/>
                  </a:cubicBezTo>
                  <a:cubicBezTo>
                    <a:pt x="40" y="62"/>
                    <a:pt x="39" y="62"/>
                    <a:pt x="39" y="62"/>
                  </a:cubicBezTo>
                  <a:cubicBezTo>
                    <a:pt x="39" y="62"/>
                    <a:pt x="39" y="62"/>
                    <a:pt x="38" y="62"/>
                  </a:cubicBezTo>
                  <a:cubicBezTo>
                    <a:pt x="38" y="62"/>
                    <a:pt x="38" y="62"/>
                    <a:pt x="37" y="62"/>
                  </a:cubicBezTo>
                  <a:cubicBezTo>
                    <a:pt x="37" y="62"/>
                    <a:pt x="37" y="62"/>
                    <a:pt x="37" y="62"/>
                  </a:cubicBezTo>
                  <a:cubicBezTo>
                    <a:pt x="37" y="62"/>
                    <a:pt x="36" y="62"/>
                    <a:pt x="36" y="62"/>
                  </a:cubicBezTo>
                  <a:cubicBezTo>
                    <a:pt x="36" y="62"/>
                    <a:pt x="36" y="62"/>
                    <a:pt x="36" y="62"/>
                  </a:cubicBezTo>
                  <a:cubicBezTo>
                    <a:pt x="35" y="62"/>
                    <a:pt x="35" y="62"/>
                    <a:pt x="35" y="62"/>
                  </a:cubicBezTo>
                  <a:cubicBezTo>
                    <a:pt x="35" y="62"/>
                    <a:pt x="35" y="62"/>
                    <a:pt x="35" y="62"/>
                  </a:cubicBezTo>
                  <a:cubicBezTo>
                    <a:pt x="34" y="61"/>
                    <a:pt x="34" y="61"/>
                    <a:pt x="34" y="61"/>
                  </a:cubicBezTo>
                  <a:cubicBezTo>
                    <a:pt x="34" y="61"/>
                    <a:pt x="34" y="61"/>
                    <a:pt x="33" y="61"/>
                  </a:cubicBezTo>
                  <a:cubicBezTo>
                    <a:pt x="33" y="61"/>
                    <a:pt x="33" y="61"/>
                    <a:pt x="33" y="61"/>
                  </a:cubicBezTo>
                  <a:cubicBezTo>
                    <a:pt x="33" y="61"/>
                    <a:pt x="33" y="61"/>
                    <a:pt x="32" y="61"/>
                  </a:cubicBezTo>
                  <a:cubicBezTo>
                    <a:pt x="32" y="61"/>
                    <a:pt x="32" y="61"/>
                    <a:pt x="32" y="61"/>
                  </a:cubicBezTo>
                  <a:cubicBezTo>
                    <a:pt x="32" y="61"/>
                    <a:pt x="32" y="61"/>
                    <a:pt x="32" y="61"/>
                  </a:cubicBezTo>
                  <a:cubicBezTo>
                    <a:pt x="30" y="60"/>
                    <a:pt x="29" y="60"/>
                    <a:pt x="28" y="59"/>
                  </a:cubicBezTo>
                  <a:cubicBezTo>
                    <a:pt x="27" y="59"/>
                    <a:pt x="27" y="59"/>
                    <a:pt x="27" y="59"/>
                  </a:cubicBezTo>
                  <a:cubicBezTo>
                    <a:pt x="27" y="59"/>
                    <a:pt x="27" y="59"/>
                    <a:pt x="27" y="59"/>
                  </a:cubicBezTo>
                  <a:cubicBezTo>
                    <a:pt x="27" y="59"/>
                    <a:pt x="26" y="58"/>
                    <a:pt x="26" y="58"/>
                  </a:cubicBezTo>
                  <a:cubicBezTo>
                    <a:pt x="26" y="58"/>
                    <a:pt x="26" y="58"/>
                    <a:pt x="26" y="58"/>
                  </a:cubicBezTo>
                  <a:cubicBezTo>
                    <a:pt x="25" y="58"/>
                    <a:pt x="25" y="57"/>
                    <a:pt x="24" y="57"/>
                  </a:cubicBezTo>
                  <a:cubicBezTo>
                    <a:pt x="24" y="57"/>
                    <a:pt x="24" y="57"/>
                    <a:pt x="24" y="57"/>
                  </a:cubicBezTo>
                  <a:cubicBezTo>
                    <a:pt x="24" y="57"/>
                    <a:pt x="24" y="57"/>
                    <a:pt x="24" y="56"/>
                  </a:cubicBezTo>
                  <a:cubicBezTo>
                    <a:pt x="23" y="56"/>
                    <a:pt x="23" y="56"/>
                    <a:pt x="23" y="56"/>
                  </a:cubicBezTo>
                  <a:cubicBezTo>
                    <a:pt x="23" y="56"/>
                    <a:pt x="22" y="55"/>
                    <a:pt x="21" y="54"/>
                  </a:cubicBezTo>
                  <a:cubicBezTo>
                    <a:pt x="21" y="54"/>
                    <a:pt x="21" y="54"/>
                    <a:pt x="21" y="54"/>
                  </a:cubicBezTo>
                  <a:cubicBezTo>
                    <a:pt x="21" y="54"/>
                    <a:pt x="21" y="53"/>
                    <a:pt x="21" y="53"/>
                  </a:cubicBezTo>
                  <a:cubicBezTo>
                    <a:pt x="21" y="53"/>
                    <a:pt x="20" y="53"/>
                    <a:pt x="20" y="53"/>
                  </a:cubicBezTo>
                  <a:cubicBezTo>
                    <a:pt x="20" y="53"/>
                    <a:pt x="19" y="52"/>
                    <a:pt x="19" y="51"/>
                  </a:cubicBezTo>
                  <a:cubicBezTo>
                    <a:pt x="19" y="51"/>
                    <a:pt x="19" y="51"/>
                    <a:pt x="19" y="51"/>
                  </a:cubicBezTo>
                  <a:cubicBezTo>
                    <a:pt x="19" y="51"/>
                    <a:pt x="19" y="51"/>
                    <a:pt x="19" y="50"/>
                  </a:cubicBezTo>
                  <a:cubicBezTo>
                    <a:pt x="19" y="50"/>
                    <a:pt x="19" y="50"/>
                    <a:pt x="19" y="50"/>
                  </a:cubicBezTo>
                  <a:cubicBezTo>
                    <a:pt x="18" y="50"/>
                    <a:pt x="18" y="50"/>
                    <a:pt x="18" y="50"/>
                  </a:cubicBezTo>
                  <a:cubicBezTo>
                    <a:pt x="17" y="48"/>
                    <a:pt x="17" y="47"/>
                    <a:pt x="16" y="45"/>
                  </a:cubicBezTo>
                  <a:cubicBezTo>
                    <a:pt x="16" y="45"/>
                    <a:pt x="16" y="45"/>
                    <a:pt x="16" y="45"/>
                  </a:cubicBezTo>
                  <a:cubicBezTo>
                    <a:pt x="16" y="44"/>
                    <a:pt x="16" y="44"/>
                    <a:pt x="16" y="44"/>
                  </a:cubicBezTo>
                  <a:cubicBezTo>
                    <a:pt x="16" y="44"/>
                    <a:pt x="16" y="44"/>
                    <a:pt x="16" y="44"/>
                  </a:cubicBezTo>
                  <a:cubicBezTo>
                    <a:pt x="16" y="43"/>
                    <a:pt x="16" y="43"/>
                    <a:pt x="16" y="43"/>
                  </a:cubicBezTo>
                  <a:cubicBezTo>
                    <a:pt x="16" y="43"/>
                    <a:pt x="16" y="43"/>
                    <a:pt x="16" y="43"/>
                  </a:cubicBezTo>
                  <a:cubicBezTo>
                    <a:pt x="16" y="42"/>
                    <a:pt x="16" y="42"/>
                    <a:pt x="16" y="42"/>
                  </a:cubicBezTo>
                  <a:cubicBezTo>
                    <a:pt x="16" y="41"/>
                    <a:pt x="16" y="41"/>
                    <a:pt x="16" y="41"/>
                  </a:cubicBezTo>
                  <a:cubicBezTo>
                    <a:pt x="16" y="41"/>
                    <a:pt x="16" y="41"/>
                    <a:pt x="16" y="40"/>
                  </a:cubicBezTo>
                  <a:cubicBezTo>
                    <a:pt x="16" y="40"/>
                    <a:pt x="16" y="40"/>
                    <a:pt x="16" y="40"/>
                  </a:cubicBezTo>
                  <a:cubicBezTo>
                    <a:pt x="16" y="40"/>
                    <a:pt x="16" y="39"/>
                    <a:pt x="16" y="39"/>
                  </a:cubicBezTo>
                  <a:cubicBezTo>
                    <a:pt x="16" y="39"/>
                    <a:pt x="16" y="38"/>
                    <a:pt x="16" y="38"/>
                  </a:cubicBezTo>
                  <a:cubicBezTo>
                    <a:pt x="16" y="38"/>
                    <a:pt x="16" y="38"/>
                    <a:pt x="16" y="38"/>
                  </a:cubicBezTo>
                  <a:cubicBezTo>
                    <a:pt x="16" y="37"/>
                    <a:pt x="16" y="37"/>
                    <a:pt x="16" y="37"/>
                  </a:cubicBezTo>
                  <a:cubicBezTo>
                    <a:pt x="16" y="37"/>
                    <a:pt x="16" y="37"/>
                    <a:pt x="16" y="37"/>
                  </a:cubicBezTo>
                  <a:cubicBezTo>
                    <a:pt x="16" y="36"/>
                    <a:pt x="16" y="36"/>
                    <a:pt x="16" y="36"/>
                  </a:cubicBezTo>
                  <a:cubicBezTo>
                    <a:pt x="16" y="36"/>
                    <a:pt x="16" y="36"/>
                    <a:pt x="16" y="36"/>
                  </a:cubicBezTo>
                  <a:cubicBezTo>
                    <a:pt x="16" y="35"/>
                    <a:pt x="16" y="35"/>
                    <a:pt x="16" y="35"/>
                  </a:cubicBezTo>
                  <a:cubicBezTo>
                    <a:pt x="16" y="35"/>
                    <a:pt x="16" y="34"/>
                    <a:pt x="16" y="34"/>
                  </a:cubicBezTo>
                  <a:cubicBezTo>
                    <a:pt x="16" y="34"/>
                    <a:pt x="16" y="34"/>
                    <a:pt x="16" y="34"/>
                  </a:cubicBezTo>
                  <a:cubicBezTo>
                    <a:pt x="16" y="34"/>
                    <a:pt x="16" y="33"/>
                    <a:pt x="16" y="33"/>
                  </a:cubicBezTo>
                  <a:cubicBezTo>
                    <a:pt x="16" y="33"/>
                    <a:pt x="16" y="33"/>
                    <a:pt x="17" y="32"/>
                  </a:cubicBezTo>
                  <a:cubicBezTo>
                    <a:pt x="17" y="32"/>
                    <a:pt x="17" y="32"/>
                    <a:pt x="17" y="32"/>
                  </a:cubicBezTo>
                  <a:cubicBezTo>
                    <a:pt x="17" y="31"/>
                    <a:pt x="18" y="30"/>
                    <a:pt x="18" y="29"/>
                  </a:cubicBezTo>
                  <a:cubicBezTo>
                    <a:pt x="18" y="28"/>
                    <a:pt x="18" y="28"/>
                    <a:pt x="19" y="28"/>
                  </a:cubicBezTo>
                  <a:cubicBezTo>
                    <a:pt x="19" y="28"/>
                    <a:pt x="19" y="28"/>
                    <a:pt x="19" y="28"/>
                  </a:cubicBezTo>
                  <a:cubicBezTo>
                    <a:pt x="19" y="27"/>
                    <a:pt x="19" y="27"/>
                    <a:pt x="19" y="27"/>
                  </a:cubicBezTo>
                  <a:cubicBezTo>
                    <a:pt x="19" y="27"/>
                    <a:pt x="19" y="27"/>
                    <a:pt x="19" y="27"/>
                  </a:cubicBezTo>
                  <a:cubicBezTo>
                    <a:pt x="19" y="26"/>
                    <a:pt x="20" y="26"/>
                    <a:pt x="20" y="25"/>
                  </a:cubicBezTo>
                  <a:cubicBezTo>
                    <a:pt x="20" y="25"/>
                    <a:pt x="21" y="25"/>
                    <a:pt x="21" y="25"/>
                  </a:cubicBezTo>
                  <a:cubicBezTo>
                    <a:pt x="21" y="25"/>
                    <a:pt x="21" y="25"/>
                    <a:pt x="21" y="24"/>
                  </a:cubicBezTo>
                  <a:cubicBezTo>
                    <a:pt x="21" y="24"/>
                    <a:pt x="21" y="24"/>
                    <a:pt x="21" y="24"/>
                  </a:cubicBezTo>
                  <a:cubicBezTo>
                    <a:pt x="22" y="23"/>
                    <a:pt x="23" y="23"/>
                    <a:pt x="23" y="22"/>
                  </a:cubicBezTo>
                  <a:cubicBezTo>
                    <a:pt x="23" y="22"/>
                    <a:pt x="23" y="22"/>
                    <a:pt x="24" y="22"/>
                  </a:cubicBezTo>
                  <a:cubicBezTo>
                    <a:pt x="24" y="22"/>
                    <a:pt x="24" y="22"/>
                    <a:pt x="24" y="21"/>
                  </a:cubicBezTo>
                  <a:cubicBezTo>
                    <a:pt x="24" y="21"/>
                    <a:pt x="24" y="21"/>
                    <a:pt x="24" y="21"/>
                  </a:cubicBezTo>
                  <a:cubicBezTo>
                    <a:pt x="25" y="21"/>
                    <a:pt x="25" y="20"/>
                    <a:pt x="26" y="20"/>
                  </a:cubicBezTo>
                  <a:cubicBezTo>
                    <a:pt x="26" y="20"/>
                    <a:pt x="26" y="20"/>
                    <a:pt x="26" y="20"/>
                  </a:cubicBezTo>
                  <a:cubicBezTo>
                    <a:pt x="26" y="20"/>
                    <a:pt x="27" y="20"/>
                    <a:pt x="27" y="19"/>
                  </a:cubicBezTo>
                  <a:cubicBezTo>
                    <a:pt x="27" y="19"/>
                    <a:pt x="27" y="19"/>
                    <a:pt x="27" y="19"/>
                  </a:cubicBezTo>
                  <a:cubicBezTo>
                    <a:pt x="27" y="19"/>
                    <a:pt x="27" y="19"/>
                    <a:pt x="28" y="19"/>
                  </a:cubicBezTo>
                  <a:cubicBezTo>
                    <a:pt x="29" y="18"/>
                    <a:pt x="30" y="18"/>
                    <a:pt x="32" y="17"/>
                  </a:cubicBezTo>
                  <a:cubicBezTo>
                    <a:pt x="32" y="17"/>
                    <a:pt x="32" y="17"/>
                    <a:pt x="32" y="17"/>
                  </a:cubicBezTo>
                  <a:cubicBezTo>
                    <a:pt x="32" y="17"/>
                    <a:pt x="32" y="17"/>
                    <a:pt x="32" y="17"/>
                  </a:cubicBezTo>
                  <a:cubicBezTo>
                    <a:pt x="33" y="17"/>
                    <a:pt x="33" y="17"/>
                    <a:pt x="33" y="17"/>
                  </a:cubicBezTo>
                  <a:cubicBezTo>
                    <a:pt x="33" y="17"/>
                    <a:pt x="33" y="17"/>
                    <a:pt x="33" y="17"/>
                  </a:cubicBezTo>
                  <a:cubicBezTo>
                    <a:pt x="34" y="17"/>
                    <a:pt x="34" y="17"/>
                    <a:pt x="34" y="17"/>
                  </a:cubicBezTo>
                  <a:cubicBezTo>
                    <a:pt x="34" y="17"/>
                    <a:pt x="34" y="17"/>
                    <a:pt x="35" y="17"/>
                  </a:cubicBezTo>
                  <a:cubicBezTo>
                    <a:pt x="35" y="17"/>
                    <a:pt x="35" y="17"/>
                    <a:pt x="35" y="17"/>
                  </a:cubicBezTo>
                  <a:cubicBezTo>
                    <a:pt x="35" y="17"/>
                    <a:pt x="35" y="17"/>
                    <a:pt x="36" y="17"/>
                  </a:cubicBezTo>
                  <a:cubicBezTo>
                    <a:pt x="36" y="16"/>
                    <a:pt x="36" y="16"/>
                    <a:pt x="36" y="16"/>
                  </a:cubicBezTo>
                  <a:cubicBezTo>
                    <a:pt x="36" y="16"/>
                    <a:pt x="37" y="16"/>
                    <a:pt x="37" y="16"/>
                  </a:cubicBezTo>
                  <a:cubicBezTo>
                    <a:pt x="37" y="16"/>
                    <a:pt x="37" y="16"/>
                    <a:pt x="37" y="16"/>
                  </a:cubicBezTo>
                  <a:cubicBezTo>
                    <a:pt x="38" y="16"/>
                    <a:pt x="38" y="16"/>
                    <a:pt x="38" y="16"/>
                  </a:cubicBezTo>
                  <a:cubicBezTo>
                    <a:pt x="39" y="16"/>
                    <a:pt x="39" y="16"/>
                    <a:pt x="39" y="16"/>
                  </a:cubicBezTo>
                  <a:cubicBezTo>
                    <a:pt x="39" y="16"/>
                    <a:pt x="40" y="16"/>
                    <a:pt x="40" y="16"/>
                  </a:cubicBezTo>
                  <a:cubicBezTo>
                    <a:pt x="40" y="16"/>
                    <a:pt x="40" y="16"/>
                    <a:pt x="40" y="16"/>
                  </a:cubicBezTo>
                  <a:cubicBezTo>
                    <a:pt x="40" y="16"/>
                    <a:pt x="41" y="16"/>
                    <a:pt x="41" y="17"/>
                  </a:cubicBezTo>
                  <a:cubicBezTo>
                    <a:pt x="41" y="17"/>
                    <a:pt x="41" y="17"/>
                    <a:pt x="42" y="17"/>
                  </a:cubicBezTo>
                  <a:cubicBezTo>
                    <a:pt x="42" y="17"/>
                    <a:pt x="42" y="17"/>
                    <a:pt x="42" y="17"/>
                  </a:cubicBezTo>
                  <a:cubicBezTo>
                    <a:pt x="42" y="17"/>
                    <a:pt x="42" y="17"/>
                    <a:pt x="43" y="17"/>
                  </a:cubicBezTo>
                  <a:cubicBezTo>
                    <a:pt x="43" y="17"/>
                    <a:pt x="43" y="17"/>
                    <a:pt x="43" y="17"/>
                  </a:cubicBezTo>
                  <a:cubicBezTo>
                    <a:pt x="43" y="17"/>
                    <a:pt x="43" y="17"/>
                    <a:pt x="44" y="17"/>
                  </a:cubicBezTo>
                  <a:cubicBezTo>
                    <a:pt x="44" y="17"/>
                    <a:pt x="44" y="17"/>
                    <a:pt x="44" y="17"/>
                  </a:cubicBezTo>
                  <a:cubicBezTo>
                    <a:pt x="44" y="17"/>
                    <a:pt x="45" y="17"/>
                    <a:pt x="45" y="17"/>
                  </a:cubicBezTo>
                  <a:cubicBezTo>
                    <a:pt x="45" y="17"/>
                    <a:pt x="45" y="17"/>
                    <a:pt x="45" y="17"/>
                  </a:cubicBezTo>
                  <a:cubicBezTo>
                    <a:pt x="46" y="18"/>
                    <a:pt x="48" y="18"/>
                    <a:pt x="49" y="19"/>
                  </a:cubicBezTo>
                  <a:cubicBezTo>
                    <a:pt x="49" y="19"/>
                    <a:pt x="49" y="19"/>
                    <a:pt x="49" y="19"/>
                  </a:cubicBezTo>
                  <a:cubicBezTo>
                    <a:pt x="50" y="19"/>
                    <a:pt x="50" y="19"/>
                    <a:pt x="50" y="19"/>
                  </a:cubicBezTo>
                  <a:cubicBezTo>
                    <a:pt x="50" y="20"/>
                    <a:pt x="50" y="20"/>
                    <a:pt x="50" y="20"/>
                  </a:cubicBezTo>
                  <a:cubicBezTo>
                    <a:pt x="50" y="20"/>
                    <a:pt x="50" y="20"/>
                    <a:pt x="50" y="20"/>
                  </a:cubicBezTo>
                  <a:cubicBezTo>
                    <a:pt x="51" y="20"/>
                    <a:pt x="52" y="21"/>
                    <a:pt x="52" y="21"/>
                  </a:cubicBezTo>
                  <a:cubicBezTo>
                    <a:pt x="52" y="21"/>
                    <a:pt x="52" y="21"/>
                    <a:pt x="52" y="21"/>
                  </a:cubicBezTo>
                  <a:cubicBezTo>
                    <a:pt x="53" y="22"/>
                    <a:pt x="53" y="22"/>
                    <a:pt x="53" y="22"/>
                  </a:cubicBezTo>
                  <a:cubicBezTo>
                    <a:pt x="53" y="22"/>
                    <a:pt x="53" y="22"/>
                    <a:pt x="53" y="22"/>
                  </a:cubicBezTo>
                  <a:cubicBezTo>
                    <a:pt x="54" y="23"/>
                    <a:pt x="55" y="23"/>
                    <a:pt x="55" y="24"/>
                  </a:cubicBezTo>
                  <a:cubicBezTo>
                    <a:pt x="55" y="24"/>
                    <a:pt x="55" y="24"/>
                    <a:pt x="55" y="24"/>
                  </a:cubicBezTo>
                  <a:cubicBezTo>
                    <a:pt x="56" y="25"/>
                    <a:pt x="56" y="25"/>
                    <a:pt x="56" y="25"/>
                  </a:cubicBezTo>
                  <a:cubicBezTo>
                    <a:pt x="56" y="25"/>
                    <a:pt x="56" y="25"/>
                    <a:pt x="56" y="25"/>
                  </a:cubicBezTo>
                  <a:cubicBezTo>
                    <a:pt x="57" y="26"/>
                    <a:pt x="57" y="26"/>
                    <a:pt x="57" y="27"/>
                  </a:cubicBezTo>
                  <a:cubicBezTo>
                    <a:pt x="57" y="27"/>
                    <a:pt x="57" y="27"/>
                    <a:pt x="57" y="27"/>
                  </a:cubicBezTo>
                  <a:cubicBezTo>
                    <a:pt x="58" y="27"/>
                    <a:pt x="58" y="27"/>
                    <a:pt x="58" y="28"/>
                  </a:cubicBezTo>
                  <a:cubicBezTo>
                    <a:pt x="58" y="28"/>
                    <a:pt x="58" y="28"/>
                    <a:pt x="58" y="28"/>
                  </a:cubicBezTo>
                  <a:cubicBezTo>
                    <a:pt x="58" y="28"/>
                    <a:pt x="58" y="28"/>
                    <a:pt x="58" y="29"/>
                  </a:cubicBezTo>
                  <a:cubicBezTo>
                    <a:pt x="59" y="30"/>
                    <a:pt x="60" y="31"/>
                    <a:pt x="60" y="32"/>
                  </a:cubicBezTo>
                  <a:cubicBezTo>
                    <a:pt x="60" y="32"/>
                    <a:pt x="60" y="32"/>
                    <a:pt x="60" y="32"/>
                  </a:cubicBezTo>
                  <a:cubicBezTo>
                    <a:pt x="60" y="33"/>
                    <a:pt x="60" y="33"/>
                    <a:pt x="60" y="33"/>
                  </a:cubicBezTo>
                  <a:cubicBezTo>
                    <a:pt x="60" y="33"/>
                    <a:pt x="60" y="34"/>
                    <a:pt x="60" y="34"/>
                  </a:cubicBezTo>
                  <a:cubicBezTo>
                    <a:pt x="60" y="34"/>
                    <a:pt x="60" y="34"/>
                    <a:pt x="60" y="34"/>
                  </a:cubicBezTo>
                  <a:cubicBezTo>
                    <a:pt x="60" y="34"/>
                    <a:pt x="60" y="35"/>
                    <a:pt x="60" y="35"/>
                  </a:cubicBezTo>
                  <a:cubicBezTo>
                    <a:pt x="61" y="35"/>
                    <a:pt x="61" y="35"/>
                    <a:pt x="61" y="36"/>
                  </a:cubicBezTo>
                  <a:cubicBezTo>
                    <a:pt x="61" y="36"/>
                    <a:pt x="61" y="36"/>
                    <a:pt x="61" y="36"/>
                  </a:cubicBezTo>
                  <a:cubicBezTo>
                    <a:pt x="61" y="36"/>
                    <a:pt x="61" y="36"/>
                    <a:pt x="61" y="37"/>
                  </a:cubicBezTo>
                  <a:cubicBezTo>
                    <a:pt x="61" y="37"/>
                    <a:pt x="61" y="37"/>
                    <a:pt x="61" y="37"/>
                  </a:cubicBezTo>
                  <a:cubicBezTo>
                    <a:pt x="61" y="37"/>
                    <a:pt x="61" y="37"/>
                    <a:pt x="61" y="38"/>
                  </a:cubicBezTo>
                  <a:cubicBezTo>
                    <a:pt x="61" y="38"/>
                    <a:pt x="61" y="38"/>
                    <a:pt x="61" y="38"/>
                  </a:cubicBezTo>
                  <a:cubicBezTo>
                    <a:pt x="61" y="38"/>
                    <a:pt x="61" y="39"/>
                    <a:pt x="61" y="39"/>
                  </a:cubicBezTo>
                  <a:cubicBezTo>
                    <a:pt x="61" y="39"/>
                    <a:pt x="61" y="40"/>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5" name="Freeform 102"/>
            <p:cNvSpPr>
              <a:spLocks noEditPoints="1"/>
            </p:cNvSpPr>
            <p:nvPr/>
          </p:nvSpPr>
          <p:spPr bwMode="auto">
            <a:xfrm>
              <a:off x="3686176" y="4449764"/>
              <a:ext cx="93663" cy="93663"/>
            </a:xfrm>
            <a:custGeom>
              <a:avLst/>
              <a:gdLst>
                <a:gd name="T0" fmla="*/ 65 w 77"/>
                <a:gd name="T1" fmla="*/ 21 h 77"/>
                <a:gd name="T2" fmla="*/ 45 w 77"/>
                <a:gd name="T3" fmla="*/ 8 h 77"/>
                <a:gd name="T4" fmla="*/ 21 w 77"/>
                <a:gd name="T5" fmla="*/ 12 h 77"/>
                <a:gd name="T6" fmla="*/ 7 w 77"/>
                <a:gd name="T7" fmla="*/ 32 h 77"/>
                <a:gd name="T8" fmla="*/ 12 w 77"/>
                <a:gd name="T9" fmla="*/ 56 h 77"/>
                <a:gd name="T10" fmla="*/ 31 w 77"/>
                <a:gd name="T11" fmla="*/ 69 h 77"/>
                <a:gd name="T12" fmla="*/ 55 w 77"/>
                <a:gd name="T13" fmla="*/ 65 h 77"/>
                <a:gd name="T14" fmla="*/ 69 w 77"/>
                <a:gd name="T15" fmla="*/ 45 h 77"/>
                <a:gd name="T16" fmla="*/ 61 w 77"/>
                <a:gd name="T17" fmla="*/ 41 h 77"/>
                <a:gd name="T18" fmla="*/ 60 w 77"/>
                <a:gd name="T19" fmla="*/ 43 h 77"/>
                <a:gd name="T20" fmla="*/ 58 w 77"/>
                <a:gd name="T21" fmla="*/ 49 h 77"/>
                <a:gd name="T22" fmla="*/ 57 w 77"/>
                <a:gd name="T23" fmla="*/ 51 h 77"/>
                <a:gd name="T24" fmla="*/ 55 w 77"/>
                <a:gd name="T25" fmla="*/ 53 h 77"/>
                <a:gd name="T26" fmla="*/ 52 w 77"/>
                <a:gd name="T27" fmla="*/ 56 h 77"/>
                <a:gd name="T28" fmla="*/ 49 w 77"/>
                <a:gd name="T29" fmla="*/ 58 h 77"/>
                <a:gd name="T30" fmla="*/ 44 w 77"/>
                <a:gd name="T31" fmla="*/ 61 h 77"/>
                <a:gd name="T32" fmla="*/ 42 w 77"/>
                <a:gd name="T33" fmla="*/ 61 h 77"/>
                <a:gd name="T34" fmla="*/ 40 w 77"/>
                <a:gd name="T35" fmla="*/ 61 h 77"/>
                <a:gd name="T36" fmla="*/ 37 w 77"/>
                <a:gd name="T37" fmla="*/ 61 h 77"/>
                <a:gd name="T38" fmla="*/ 35 w 77"/>
                <a:gd name="T39" fmla="*/ 61 h 77"/>
                <a:gd name="T40" fmla="*/ 32 w 77"/>
                <a:gd name="T41" fmla="*/ 61 h 77"/>
                <a:gd name="T42" fmla="*/ 27 w 77"/>
                <a:gd name="T43" fmla="*/ 58 h 77"/>
                <a:gd name="T44" fmla="*/ 24 w 77"/>
                <a:gd name="T45" fmla="*/ 56 h 77"/>
                <a:gd name="T46" fmla="*/ 21 w 77"/>
                <a:gd name="T47" fmla="*/ 53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6 h 77"/>
                <a:gd name="T66" fmla="*/ 21 w 77"/>
                <a:gd name="T67" fmla="*/ 24 h 77"/>
                <a:gd name="T68" fmla="*/ 24 w 77"/>
                <a:gd name="T69" fmla="*/ 21 h 77"/>
                <a:gd name="T70" fmla="*/ 27 w 77"/>
                <a:gd name="T71" fmla="*/ 19 h 77"/>
                <a:gd name="T72" fmla="*/ 32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49 w 77"/>
                <a:gd name="T85" fmla="*/ 19 h 77"/>
                <a:gd name="T86" fmla="*/ 52 w 77"/>
                <a:gd name="T87" fmla="*/ 21 h 77"/>
                <a:gd name="T88" fmla="*/ 55 w 77"/>
                <a:gd name="T89" fmla="*/ 24 h 77"/>
                <a:gd name="T90" fmla="*/ 57 w 77"/>
                <a:gd name="T91" fmla="*/ 26 h 77"/>
                <a:gd name="T92" fmla="*/ 58 w 77"/>
                <a:gd name="T93" fmla="*/ 28 h 77"/>
                <a:gd name="T94" fmla="*/ 60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8" y="28"/>
                    <a:pt x="67" y="25"/>
                    <a:pt x="65" y="21"/>
                  </a:cubicBezTo>
                  <a:cubicBezTo>
                    <a:pt x="70" y="16"/>
                    <a:pt x="70" y="16"/>
                    <a:pt x="70" y="16"/>
                  </a:cubicBezTo>
                  <a:cubicBezTo>
                    <a:pt x="61" y="6"/>
                    <a:pt x="61" y="6"/>
                    <a:pt x="61" y="6"/>
                  </a:cubicBezTo>
                  <a:cubicBezTo>
                    <a:pt x="55" y="12"/>
                    <a:pt x="55" y="12"/>
                    <a:pt x="55" y="12"/>
                  </a:cubicBezTo>
                  <a:cubicBezTo>
                    <a:pt x="52" y="10"/>
                    <a:pt x="49" y="8"/>
                    <a:pt x="45" y="8"/>
                  </a:cubicBezTo>
                  <a:cubicBezTo>
                    <a:pt x="45" y="0"/>
                    <a:pt x="45" y="0"/>
                    <a:pt x="45" y="0"/>
                  </a:cubicBezTo>
                  <a:cubicBezTo>
                    <a:pt x="31" y="0"/>
                    <a:pt x="31" y="0"/>
                    <a:pt x="31" y="0"/>
                  </a:cubicBezTo>
                  <a:cubicBezTo>
                    <a:pt x="31" y="8"/>
                    <a:pt x="31" y="8"/>
                    <a:pt x="31" y="8"/>
                  </a:cubicBezTo>
                  <a:cubicBezTo>
                    <a:pt x="28" y="8"/>
                    <a:pt x="24" y="10"/>
                    <a:pt x="21" y="12"/>
                  </a:cubicBezTo>
                  <a:cubicBezTo>
                    <a:pt x="16" y="6"/>
                    <a:pt x="16" y="6"/>
                    <a:pt x="16" y="6"/>
                  </a:cubicBezTo>
                  <a:cubicBezTo>
                    <a:pt x="6" y="16"/>
                    <a:pt x="6" y="16"/>
                    <a:pt x="6" y="16"/>
                  </a:cubicBezTo>
                  <a:cubicBezTo>
                    <a:pt x="12" y="21"/>
                    <a:pt x="12" y="21"/>
                    <a:pt x="12" y="21"/>
                  </a:cubicBezTo>
                  <a:cubicBezTo>
                    <a:pt x="10" y="25"/>
                    <a:pt x="8" y="28"/>
                    <a:pt x="7" y="32"/>
                  </a:cubicBezTo>
                  <a:cubicBezTo>
                    <a:pt x="0" y="32"/>
                    <a:pt x="0" y="32"/>
                    <a:pt x="0" y="32"/>
                  </a:cubicBezTo>
                  <a:cubicBezTo>
                    <a:pt x="0" y="45"/>
                    <a:pt x="0" y="45"/>
                    <a:pt x="0" y="45"/>
                  </a:cubicBezTo>
                  <a:cubicBezTo>
                    <a:pt x="7" y="45"/>
                    <a:pt x="7" y="45"/>
                    <a:pt x="7" y="45"/>
                  </a:cubicBezTo>
                  <a:cubicBezTo>
                    <a:pt x="8" y="49"/>
                    <a:pt x="10" y="53"/>
                    <a:pt x="12" y="56"/>
                  </a:cubicBezTo>
                  <a:cubicBezTo>
                    <a:pt x="6" y="61"/>
                    <a:pt x="6" y="61"/>
                    <a:pt x="6" y="61"/>
                  </a:cubicBezTo>
                  <a:cubicBezTo>
                    <a:pt x="16" y="71"/>
                    <a:pt x="16" y="71"/>
                    <a:pt x="16" y="71"/>
                  </a:cubicBezTo>
                  <a:cubicBezTo>
                    <a:pt x="21" y="65"/>
                    <a:pt x="21" y="65"/>
                    <a:pt x="21" y="65"/>
                  </a:cubicBezTo>
                  <a:cubicBezTo>
                    <a:pt x="24" y="67"/>
                    <a:pt x="28" y="69"/>
                    <a:pt x="31" y="69"/>
                  </a:cubicBezTo>
                  <a:cubicBezTo>
                    <a:pt x="31" y="77"/>
                    <a:pt x="31" y="77"/>
                    <a:pt x="31" y="77"/>
                  </a:cubicBezTo>
                  <a:cubicBezTo>
                    <a:pt x="45" y="77"/>
                    <a:pt x="45" y="77"/>
                    <a:pt x="45" y="77"/>
                  </a:cubicBezTo>
                  <a:cubicBezTo>
                    <a:pt x="45" y="69"/>
                    <a:pt x="45" y="69"/>
                    <a:pt x="45" y="69"/>
                  </a:cubicBezTo>
                  <a:cubicBezTo>
                    <a:pt x="49" y="69"/>
                    <a:pt x="52" y="67"/>
                    <a:pt x="55" y="65"/>
                  </a:cubicBezTo>
                  <a:cubicBezTo>
                    <a:pt x="61" y="71"/>
                    <a:pt x="61" y="71"/>
                    <a:pt x="61" y="71"/>
                  </a:cubicBezTo>
                  <a:cubicBezTo>
                    <a:pt x="70" y="61"/>
                    <a:pt x="70" y="61"/>
                    <a:pt x="70" y="61"/>
                  </a:cubicBezTo>
                  <a:cubicBezTo>
                    <a:pt x="65" y="56"/>
                    <a:pt x="65" y="56"/>
                    <a:pt x="65" y="56"/>
                  </a:cubicBezTo>
                  <a:cubicBezTo>
                    <a:pt x="67" y="53"/>
                    <a:pt x="68" y="49"/>
                    <a:pt x="69" y="45"/>
                  </a:cubicBezTo>
                  <a:lnTo>
                    <a:pt x="77" y="45"/>
                  </a:lnTo>
                  <a:close/>
                  <a:moveTo>
                    <a:pt x="61" y="40"/>
                  </a:moveTo>
                  <a:cubicBezTo>
                    <a:pt x="61" y="40"/>
                    <a:pt x="61" y="40"/>
                    <a:pt x="61" y="40"/>
                  </a:cubicBezTo>
                  <a:cubicBezTo>
                    <a:pt x="61" y="40"/>
                    <a:pt x="61" y="40"/>
                    <a:pt x="61" y="41"/>
                  </a:cubicBezTo>
                  <a:cubicBezTo>
                    <a:pt x="61" y="41"/>
                    <a:pt x="61" y="41"/>
                    <a:pt x="61" y="41"/>
                  </a:cubicBezTo>
                  <a:cubicBezTo>
                    <a:pt x="61" y="41"/>
                    <a:pt x="61" y="42"/>
                    <a:pt x="61" y="42"/>
                  </a:cubicBezTo>
                  <a:cubicBezTo>
                    <a:pt x="61" y="42"/>
                    <a:pt x="61" y="42"/>
                    <a:pt x="61" y="42"/>
                  </a:cubicBezTo>
                  <a:cubicBezTo>
                    <a:pt x="61" y="42"/>
                    <a:pt x="61" y="43"/>
                    <a:pt x="60" y="43"/>
                  </a:cubicBezTo>
                  <a:cubicBezTo>
                    <a:pt x="60" y="43"/>
                    <a:pt x="60" y="43"/>
                    <a:pt x="60" y="43"/>
                  </a:cubicBezTo>
                  <a:cubicBezTo>
                    <a:pt x="60" y="44"/>
                    <a:pt x="60" y="44"/>
                    <a:pt x="60" y="44"/>
                  </a:cubicBezTo>
                  <a:cubicBezTo>
                    <a:pt x="60" y="44"/>
                    <a:pt x="60" y="44"/>
                    <a:pt x="60" y="44"/>
                  </a:cubicBezTo>
                  <a:cubicBezTo>
                    <a:pt x="60" y="46"/>
                    <a:pt x="59" y="48"/>
                    <a:pt x="58" y="49"/>
                  </a:cubicBezTo>
                  <a:cubicBezTo>
                    <a:pt x="58" y="49"/>
                    <a:pt x="58" y="50"/>
                    <a:pt x="58" y="50"/>
                  </a:cubicBezTo>
                  <a:cubicBezTo>
                    <a:pt x="58" y="50"/>
                    <a:pt x="58" y="50"/>
                    <a:pt x="58" y="50"/>
                  </a:cubicBezTo>
                  <a:cubicBezTo>
                    <a:pt x="58" y="50"/>
                    <a:pt x="58" y="50"/>
                    <a:pt x="57" y="51"/>
                  </a:cubicBezTo>
                  <a:cubicBezTo>
                    <a:pt x="57" y="51"/>
                    <a:pt x="57" y="51"/>
                    <a:pt x="57" y="51"/>
                  </a:cubicBezTo>
                  <a:cubicBezTo>
                    <a:pt x="57" y="51"/>
                    <a:pt x="56" y="52"/>
                    <a:pt x="56" y="53"/>
                  </a:cubicBezTo>
                  <a:cubicBezTo>
                    <a:pt x="56" y="53"/>
                    <a:pt x="56" y="53"/>
                    <a:pt x="56" y="53"/>
                  </a:cubicBezTo>
                  <a:cubicBezTo>
                    <a:pt x="56" y="53"/>
                    <a:pt x="56" y="53"/>
                    <a:pt x="55" y="53"/>
                  </a:cubicBezTo>
                  <a:cubicBezTo>
                    <a:pt x="55" y="53"/>
                    <a:pt x="55" y="53"/>
                    <a:pt x="55" y="53"/>
                  </a:cubicBezTo>
                  <a:cubicBezTo>
                    <a:pt x="55" y="54"/>
                    <a:pt x="54" y="55"/>
                    <a:pt x="53" y="56"/>
                  </a:cubicBezTo>
                  <a:cubicBezTo>
                    <a:pt x="53" y="56"/>
                    <a:pt x="53" y="56"/>
                    <a:pt x="53" y="56"/>
                  </a:cubicBezTo>
                  <a:cubicBezTo>
                    <a:pt x="53" y="56"/>
                    <a:pt x="53" y="56"/>
                    <a:pt x="52" y="56"/>
                  </a:cubicBezTo>
                  <a:cubicBezTo>
                    <a:pt x="52" y="56"/>
                    <a:pt x="52" y="56"/>
                    <a:pt x="52" y="56"/>
                  </a:cubicBezTo>
                  <a:cubicBezTo>
                    <a:pt x="52" y="57"/>
                    <a:pt x="51" y="57"/>
                    <a:pt x="50" y="58"/>
                  </a:cubicBezTo>
                  <a:cubicBezTo>
                    <a:pt x="50" y="58"/>
                    <a:pt x="50" y="58"/>
                    <a:pt x="50" y="58"/>
                  </a:cubicBezTo>
                  <a:cubicBezTo>
                    <a:pt x="50" y="58"/>
                    <a:pt x="50" y="58"/>
                    <a:pt x="50" y="58"/>
                  </a:cubicBezTo>
                  <a:cubicBezTo>
                    <a:pt x="50" y="58"/>
                    <a:pt x="49" y="58"/>
                    <a:pt x="49" y="58"/>
                  </a:cubicBezTo>
                  <a:cubicBezTo>
                    <a:pt x="49" y="58"/>
                    <a:pt x="49" y="59"/>
                    <a:pt x="49" y="59"/>
                  </a:cubicBezTo>
                  <a:cubicBezTo>
                    <a:pt x="48" y="59"/>
                    <a:pt x="46" y="60"/>
                    <a:pt x="45" y="60"/>
                  </a:cubicBezTo>
                  <a:cubicBezTo>
                    <a:pt x="45" y="60"/>
                    <a:pt x="45" y="60"/>
                    <a:pt x="45" y="60"/>
                  </a:cubicBezTo>
                  <a:cubicBezTo>
                    <a:pt x="45" y="60"/>
                    <a:pt x="44" y="60"/>
                    <a:pt x="44" y="61"/>
                  </a:cubicBezTo>
                  <a:cubicBezTo>
                    <a:pt x="44" y="61"/>
                    <a:pt x="44" y="61"/>
                    <a:pt x="44" y="61"/>
                  </a:cubicBezTo>
                  <a:cubicBezTo>
                    <a:pt x="43" y="61"/>
                    <a:pt x="43" y="61"/>
                    <a:pt x="43" y="61"/>
                  </a:cubicBezTo>
                  <a:cubicBezTo>
                    <a:pt x="43" y="61"/>
                    <a:pt x="43" y="61"/>
                    <a:pt x="43" y="61"/>
                  </a:cubicBezTo>
                  <a:cubicBezTo>
                    <a:pt x="42" y="61"/>
                    <a:pt x="42" y="61"/>
                    <a:pt x="42" y="61"/>
                  </a:cubicBezTo>
                  <a:cubicBezTo>
                    <a:pt x="42" y="61"/>
                    <a:pt x="42" y="61"/>
                    <a:pt x="42" y="61"/>
                  </a:cubicBezTo>
                  <a:cubicBezTo>
                    <a:pt x="41" y="61"/>
                    <a:pt x="41" y="61"/>
                    <a:pt x="41" y="61"/>
                  </a:cubicBezTo>
                  <a:cubicBezTo>
                    <a:pt x="41" y="61"/>
                    <a:pt x="40" y="61"/>
                    <a:pt x="40" y="61"/>
                  </a:cubicBezTo>
                  <a:cubicBezTo>
                    <a:pt x="40" y="61"/>
                    <a:pt x="40" y="61"/>
                    <a:pt x="40" y="61"/>
                  </a:cubicBezTo>
                  <a:cubicBezTo>
                    <a:pt x="39" y="61"/>
                    <a:pt x="39" y="61"/>
                    <a:pt x="39" y="61"/>
                  </a:cubicBezTo>
                  <a:cubicBezTo>
                    <a:pt x="39" y="61"/>
                    <a:pt x="39" y="61"/>
                    <a:pt x="38" y="61"/>
                  </a:cubicBezTo>
                  <a:cubicBezTo>
                    <a:pt x="38" y="61"/>
                    <a:pt x="37" y="61"/>
                    <a:pt x="37" y="61"/>
                  </a:cubicBezTo>
                  <a:cubicBezTo>
                    <a:pt x="37" y="61"/>
                    <a:pt x="37" y="61"/>
                    <a:pt x="37" y="61"/>
                  </a:cubicBezTo>
                  <a:cubicBezTo>
                    <a:pt x="37" y="61"/>
                    <a:pt x="36" y="61"/>
                    <a:pt x="36" y="61"/>
                  </a:cubicBezTo>
                  <a:cubicBezTo>
                    <a:pt x="36" y="61"/>
                    <a:pt x="36" y="61"/>
                    <a:pt x="36" y="61"/>
                  </a:cubicBezTo>
                  <a:cubicBezTo>
                    <a:pt x="35" y="61"/>
                    <a:pt x="35" y="61"/>
                    <a:pt x="35" y="61"/>
                  </a:cubicBezTo>
                  <a:cubicBezTo>
                    <a:pt x="35" y="61"/>
                    <a:pt x="35" y="61"/>
                    <a:pt x="35" y="61"/>
                  </a:cubicBezTo>
                  <a:cubicBezTo>
                    <a:pt x="34" y="61"/>
                    <a:pt x="34" y="61"/>
                    <a:pt x="34" y="61"/>
                  </a:cubicBezTo>
                  <a:cubicBezTo>
                    <a:pt x="34" y="61"/>
                    <a:pt x="34" y="61"/>
                    <a:pt x="33" y="61"/>
                  </a:cubicBezTo>
                  <a:cubicBezTo>
                    <a:pt x="33" y="61"/>
                    <a:pt x="33" y="61"/>
                    <a:pt x="33" y="61"/>
                  </a:cubicBezTo>
                  <a:cubicBezTo>
                    <a:pt x="33" y="61"/>
                    <a:pt x="33" y="61"/>
                    <a:pt x="32" y="61"/>
                  </a:cubicBezTo>
                  <a:cubicBezTo>
                    <a:pt x="32" y="60"/>
                    <a:pt x="32" y="60"/>
                    <a:pt x="31" y="60"/>
                  </a:cubicBezTo>
                  <a:cubicBezTo>
                    <a:pt x="31" y="60"/>
                    <a:pt x="31" y="60"/>
                    <a:pt x="31" y="60"/>
                  </a:cubicBezTo>
                  <a:cubicBezTo>
                    <a:pt x="30" y="60"/>
                    <a:pt x="29" y="59"/>
                    <a:pt x="28" y="59"/>
                  </a:cubicBezTo>
                  <a:cubicBezTo>
                    <a:pt x="27" y="59"/>
                    <a:pt x="27" y="58"/>
                    <a:pt x="27" y="58"/>
                  </a:cubicBezTo>
                  <a:cubicBezTo>
                    <a:pt x="27" y="58"/>
                    <a:pt x="27" y="58"/>
                    <a:pt x="27" y="58"/>
                  </a:cubicBezTo>
                  <a:cubicBezTo>
                    <a:pt x="27" y="58"/>
                    <a:pt x="26" y="58"/>
                    <a:pt x="26" y="58"/>
                  </a:cubicBezTo>
                  <a:cubicBezTo>
                    <a:pt x="26" y="58"/>
                    <a:pt x="26" y="58"/>
                    <a:pt x="26" y="58"/>
                  </a:cubicBezTo>
                  <a:cubicBezTo>
                    <a:pt x="25" y="57"/>
                    <a:pt x="25" y="57"/>
                    <a:pt x="24" y="56"/>
                  </a:cubicBezTo>
                  <a:cubicBezTo>
                    <a:pt x="24" y="56"/>
                    <a:pt x="24" y="56"/>
                    <a:pt x="24" y="56"/>
                  </a:cubicBezTo>
                  <a:cubicBezTo>
                    <a:pt x="24" y="56"/>
                    <a:pt x="24" y="56"/>
                    <a:pt x="23" y="56"/>
                  </a:cubicBezTo>
                  <a:cubicBezTo>
                    <a:pt x="23" y="56"/>
                    <a:pt x="23" y="56"/>
                    <a:pt x="23" y="56"/>
                  </a:cubicBezTo>
                  <a:cubicBezTo>
                    <a:pt x="23" y="55"/>
                    <a:pt x="22" y="54"/>
                    <a:pt x="21" y="53"/>
                  </a:cubicBezTo>
                  <a:cubicBezTo>
                    <a:pt x="21" y="53"/>
                    <a:pt x="21" y="53"/>
                    <a:pt x="21" y="53"/>
                  </a:cubicBezTo>
                  <a:cubicBezTo>
                    <a:pt x="21" y="53"/>
                    <a:pt x="21" y="53"/>
                    <a:pt x="20" y="53"/>
                  </a:cubicBezTo>
                  <a:cubicBezTo>
                    <a:pt x="20" y="53"/>
                    <a:pt x="20" y="53"/>
                    <a:pt x="20" y="53"/>
                  </a:cubicBezTo>
                  <a:cubicBezTo>
                    <a:pt x="20" y="52"/>
                    <a:pt x="19" y="51"/>
                    <a:pt x="19" y="51"/>
                  </a:cubicBezTo>
                  <a:cubicBezTo>
                    <a:pt x="19" y="51"/>
                    <a:pt x="19" y="51"/>
                    <a:pt x="19" y="51"/>
                  </a:cubicBezTo>
                  <a:cubicBezTo>
                    <a:pt x="19" y="50"/>
                    <a:pt x="19" y="50"/>
                    <a:pt x="19" y="50"/>
                  </a:cubicBezTo>
                  <a:cubicBezTo>
                    <a:pt x="19" y="50"/>
                    <a:pt x="19" y="50"/>
                    <a:pt x="18" y="50"/>
                  </a:cubicBezTo>
                  <a:cubicBezTo>
                    <a:pt x="18" y="50"/>
                    <a:pt x="18" y="49"/>
                    <a:pt x="18" y="49"/>
                  </a:cubicBezTo>
                  <a:cubicBezTo>
                    <a:pt x="17" y="48"/>
                    <a:pt x="17" y="46"/>
                    <a:pt x="16" y="44"/>
                  </a:cubicBezTo>
                  <a:cubicBezTo>
                    <a:pt x="16" y="44"/>
                    <a:pt x="16" y="44"/>
                    <a:pt x="16" y="44"/>
                  </a:cubicBezTo>
                  <a:cubicBezTo>
                    <a:pt x="16" y="44"/>
                    <a:pt x="16" y="44"/>
                    <a:pt x="16" y="43"/>
                  </a:cubicBezTo>
                  <a:cubicBezTo>
                    <a:pt x="16" y="43"/>
                    <a:pt x="16" y="43"/>
                    <a:pt x="16" y="43"/>
                  </a:cubicBezTo>
                  <a:cubicBezTo>
                    <a:pt x="16" y="43"/>
                    <a:pt x="16" y="42"/>
                    <a:pt x="16" y="42"/>
                  </a:cubicBezTo>
                  <a:cubicBezTo>
                    <a:pt x="16" y="42"/>
                    <a:pt x="16" y="42"/>
                    <a:pt x="16" y="42"/>
                  </a:cubicBezTo>
                  <a:cubicBezTo>
                    <a:pt x="16" y="42"/>
                    <a:pt x="16" y="41"/>
                    <a:pt x="16" y="41"/>
                  </a:cubicBezTo>
                  <a:cubicBezTo>
                    <a:pt x="16" y="41"/>
                    <a:pt x="16" y="41"/>
                    <a:pt x="16" y="41"/>
                  </a:cubicBezTo>
                  <a:cubicBezTo>
                    <a:pt x="16" y="40"/>
                    <a:pt x="16" y="40"/>
                    <a:pt x="16" y="40"/>
                  </a:cubicBezTo>
                  <a:cubicBezTo>
                    <a:pt x="16" y="40"/>
                    <a:pt x="16" y="40"/>
                    <a:pt x="16" y="40"/>
                  </a:cubicBezTo>
                  <a:cubicBezTo>
                    <a:pt x="16" y="39"/>
                    <a:pt x="16" y="39"/>
                    <a:pt x="16" y="39"/>
                  </a:cubicBezTo>
                  <a:cubicBezTo>
                    <a:pt x="16" y="38"/>
                    <a:pt x="16" y="38"/>
                    <a:pt x="16" y="38"/>
                  </a:cubicBezTo>
                  <a:cubicBezTo>
                    <a:pt x="16" y="37"/>
                    <a:pt x="16" y="37"/>
                    <a:pt x="16" y="37"/>
                  </a:cubicBezTo>
                  <a:cubicBezTo>
                    <a:pt x="16" y="37"/>
                    <a:pt x="16" y="37"/>
                    <a:pt x="16" y="36"/>
                  </a:cubicBezTo>
                  <a:cubicBezTo>
                    <a:pt x="16" y="36"/>
                    <a:pt x="16" y="36"/>
                    <a:pt x="16" y="36"/>
                  </a:cubicBezTo>
                  <a:cubicBezTo>
                    <a:pt x="16" y="36"/>
                    <a:pt x="16" y="35"/>
                    <a:pt x="16" y="35"/>
                  </a:cubicBezTo>
                  <a:cubicBezTo>
                    <a:pt x="16" y="35"/>
                    <a:pt x="16" y="35"/>
                    <a:pt x="16" y="35"/>
                  </a:cubicBezTo>
                  <a:cubicBezTo>
                    <a:pt x="16" y="35"/>
                    <a:pt x="16" y="34"/>
                    <a:pt x="16" y="34"/>
                  </a:cubicBezTo>
                  <a:cubicBezTo>
                    <a:pt x="16" y="34"/>
                    <a:pt x="16" y="34"/>
                    <a:pt x="16" y="34"/>
                  </a:cubicBezTo>
                  <a:cubicBezTo>
                    <a:pt x="16" y="34"/>
                    <a:pt x="16" y="33"/>
                    <a:pt x="16" y="33"/>
                  </a:cubicBezTo>
                  <a:cubicBezTo>
                    <a:pt x="16" y="33"/>
                    <a:pt x="16" y="33"/>
                    <a:pt x="16" y="33"/>
                  </a:cubicBezTo>
                  <a:cubicBezTo>
                    <a:pt x="16" y="32"/>
                    <a:pt x="16" y="32"/>
                    <a:pt x="17" y="32"/>
                  </a:cubicBezTo>
                  <a:cubicBezTo>
                    <a:pt x="17" y="32"/>
                    <a:pt x="17" y="32"/>
                    <a:pt x="17" y="32"/>
                  </a:cubicBezTo>
                  <a:cubicBezTo>
                    <a:pt x="17" y="30"/>
                    <a:pt x="17" y="29"/>
                    <a:pt x="18" y="28"/>
                  </a:cubicBezTo>
                  <a:cubicBezTo>
                    <a:pt x="18" y="28"/>
                    <a:pt x="18" y="28"/>
                    <a:pt x="18" y="27"/>
                  </a:cubicBezTo>
                  <a:cubicBezTo>
                    <a:pt x="19" y="27"/>
                    <a:pt x="19" y="27"/>
                    <a:pt x="19" y="27"/>
                  </a:cubicBezTo>
                  <a:cubicBezTo>
                    <a:pt x="19" y="27"/>
                    <a:pt x="19" y="27"/>
                    <a:pt x="19" y="27"/>
                  </a:cubicBezTo>
                  <a:cubicBezTo>
                    <a:pt x="19" y="26"/>
                    <a:pt x="19" y="26"/>
                    <a:pt x="19" y="26"/>
                  </a:cubicBezTo>
                  <a:cubicBezTo>
                    <a:pt x="19" y="26"/>
                    <a:pt x="20" y="25"/>
                    <a:pt x="20" y="24"/>
                  </a:cubicBezTo>
                  <a:cubicBezTo>
                    <a:pt x="20" y="24"/>
                    <a:pt x="20" y="24"/>
                    <a:pt x="20" y="24"/>
                  </a:cubicBezTo>
                  <a:cubicBezTo>
                    <a:pt x="21" y="24"/>
                    <a:pt x="21" y="24"/>
                    <a:pt x="21" y="24"/>
                  </a:cubicBezTo>
                  <a:cubicBezTo>
                    <a:pt x="21" y="24"/>
                    <a:pt x="21" y="24"/>
                    <a:pt x="21" y="24"/>
                  </a:cubicBezTo>
                  <a:cubicBezTo>
                    <a:pt x="22" y="23"/>
                    <a:pt x="23" y="22"/>
                    <a:pt x="23" y="21"/>
                  </a:cubicBezTo>
                  <a:cubicBezTo>
                    <a:pt x="23" y="21"/>
                    <a:pt x="23" y="21"/>
                    <a:pt x="23" y="21"/>
                  </a:cubicBezTo>
                  <a:cubicBezTo>
                    <a:pt x="24" y="21"/>
                    <a:pt x="24" y="21"/>
                    <a:pt x="24" y="21"/>
                  </a:cubicBezTo>
                  <a:cubicBezTo>
                    <a:pt x="24" y="21"/>
                    <a:pt x="24" y="21"/>
                    <a:pt x="24" y="21"/>
                  </a:cubicBezTo>
                  <a:cubicBezTo>
                    <a:pt x="25" y="20"/>
                    <a:pt x="25" y="20"/>
                    <a:pt x="26" y="19"/>
                  </a:cubicBezTo>
                  <a:cubicBezTo>
                    <a:pt x="26" y="19"/>
                    <a:pt x="26" y="19"/>
                    <a:pt x="26" y="19"/>
                  </a:cubicBezTo>
                  <a:cubicBezTo>
                    <a:pt x="26" y="19"/>
                    <a:pt x="27" y="19"/>
                    <a:pt x="27" y="19"/>
                  </a:cubicBezTo>
                  <a:cubicBezTo>
                    <a:pt x="27" y="19"/>
                    <a:pt x="27" y="19"/>
                    <a:pt x="27" y="19"/>
                  </a:cubicBezTo>
                  <a:cubicBezTo>
                    <a:pt x="27" y="19"/>
                    <a:pt x="27" y="19"/>
                    <a:pt x="28" y="18"/>
                  </a:cubicBezTo>
                  <a:cubicBezTo>
                    <a:pt x="29" y="18"/>
                    <a:pt x="30" y="17"/>
                    <a:pt x="31" y="17"/>
                  </a:cubicBezTo>
                  <a:cubicBezTo>
                    <a:pt x="31" y="17"/>
                    <a:pt x="31" y="17"/>
                    <a:pt x="31" y="17"/>
                  </a:cubicBezTo>
                  <a:cubicBezTo>
                    <a:pt x="32" y="17"/>
                    <a:pt x="32" y="17"/>
                    <a:pt x="32" y="17"/>
                  </a:cubicBezTo>
                  <a:cubicBezTo>
                    <a:pt x="33" y="17"/>
                    <a:pt x="33" y="17"/>
                    <a:pt x="33" y="17"/>
                  </a:cubicBezTo>
                  <a:cubicBezTo>
                    <a:pt x="33" y="16"/>
                    <a:pt x="33" y="16"/>
                    <a:pt x="33" y="16"/>
                  </a:cubicBezTo>
                  <a:cubicBezTo>
                    <a:pt x="34" y="16"/>
                    <a:pt x="34" y="16"/>
                    <a:pt x="34" y="16"/>
                  </a:cubicBezTo>
                  <a:cubicBezTo>
                    <a:pt x="34" y="16"/>
                    <a:pt x="34" y="16"/>
                    <a:pt x="35" y="16"/>
                  </a:cubicBezTo>
                  <a:cubicBezTo>
                    <a:pt x="35" y="16"/>
                    <a:pt x="35" y="16"/>
                    <a:pt x="35" y="16"/>
                  </a:cubicBezTo>
                  <a:cubicBezTo>
                    <a:pt x="35" y="16"/>
                    <a:pt x="35" y="16"/>
                    <a:pt x="36" y="16"/>
                  </a:cubicBezTo>
                  <a:cubicBezTo>
                    <a:pt x="36" y="16"/>
                    <a:pt x="36" y="16"/>
                    <a:pt x="36" y="16"/>
                  </a:cubicBezTo>
                  <a:cubicBezTo>
                    <a:pt x="36" y="16"/>
                    <a:pt x="37" y="16"/>
                    <a:pt x="37" y="16"/>
                  </a:cubicBezTo>
                  <a:cubicBezTo>
                    <a:pt x="37" y="16"/>
                    <a:pt x="37" y="16"/>
                    <a:pt x="37" y="16"/>
                  </a:cubicBezTo>
                  <a:cubicBezTo>
                    <a:pt x="37" y="16"/>
                    <a:pt x="38" y="16"/>
                    <a:pt x="38" y="16"/>
                  </a:cubicBezTo>
                  <a:cubicBezTo>
                    <a:pt x="39" y="16"/>
                    <a:pt x="39" y="16"/>
                    <a:pt x="39" y="16"/>
                  </a:cubicBezTo>
                  <a:cubicBezTo>
                    <a:pt x="39" y="16"/>
                    <a:pt x="39" y="16"/>
                    <a:pt x="40" y="16"/>
                  </a:cubicBezTo>
                  <a:cubicBezTo>
                    <a:pt x="40" y="16"/>
                    <a:pt x="40" y="16"/>
                    <a:pt x="40" y="16"/>
                  </a:cubicBezTo>
                  <a:cubicBezTo>
                    <a:pt x="40" y="16"/>
                    <a:pt x="41" y="16"/>
                    <a:pt x="41" y="16"/>
                  </a:cubicBezTo>
                  <a:cubicBezTo>
                    <a:pt x="41" y="16"/>
                    <a:pt x="41" y="16"/>
                    <a:pt x="42" y="16"/>
                  </a:cubicBezTo>
                  <a:cubicBezTo>
                    <a:pt x="42" y="16"/>
                    <a:pt x="42" y="16"/>
                    <a:pt x="42" y="16"/>
                  </a:cubicBezTo>
                  <a:cubicBezTo>
                    <a:pt x="42" y="16"/>
                    <a:pt x="42" y="16"/>
                    <a:pt x="43" y="16"/>
                  </a:cubicBezTo>
                  <a:cubicBezTo>
                    <a:pt x="43" y="16"/>
                    <a:pt x="43" y="16"/>
                    <a:pt x="43" y="16"/>
                  </a:cubicBezTo>
                  <a:cubicBezTo>
                    <a:pt x="43" y="16"/>
                    <a:pt x="43" y="16"/>
                    <a:pt x="44" y="17"/>
                  </a:cubicBezTo>
                  <a:cubicBezTo>
                    <a:pt x="44" y="17"/>
                    <a:pt x="44" y="17"/>
                    <a:pt x="44" y="17"/>
                  </a:cubicBezTo>
                  <a:cubicBezTo>
                    <a:pt x="44" y="17"/>
                    <a:pt x="45" y="17"/>
                    <a:pt x="45" y="17"/>
                  </a:cubicBezTo>
                  <a:cubicBezTo>
                    <a:pt x="45" y="17"/>
                    <a:pt x="45" y="17"/>
                    <a:pt x="45" y="17"/>
                  </a:cubicBezTo>
                  <a:cubicBezTo>
                    <a:pt x="46" y="17"/>
                    <a:pt x="48" y="18"/>
                    <a:pt x="49" y="18"/>
                  </a:cubicBezTo>
                  <a:cubicBezTo>
                    <a:pt x="49" y="19"/>
                    <a:pt x="49" y="19"/>
                    <a:pt x="49" y="19"/>
                  </a:cubicBezTo>
                  <a:cubicBezTo>
                    <a:pt x="49" y="19"/>
                    <a:pt x="50" y="19"/>
                    <a:pt x="50" y="19"/>
                  </a:cubicBezTo>
                  <a:cubicBezTo>
                    <a:pt x="50" y="19"/>
                    <a:pt x="50" y="19"/>
                    <a:pt x="50" y="19"/>
                  </a:cubicBezTo>
                  <a:cubicBezTo>
                    <a:pt x="50" y="19"/>
                    <a:pt x="50" y="19"/>
                    <a:pt x="50" y="19"/>
                  </a:cubicBezTo>
                  <a:cubicBezTo>
                    <a:pt x="51" y="20"/>
                    <a:pt x="52" y="20"/>
                    <a:pt x="52" y="21"/>
                  </a:cubicBezTo>
                  <a:cubicBezTo>
                    <a:pt x="52" y="21"/>
                    <a:pt x="52" y="21"/>
                    <a:pt x="52" y="21"/>
                  </a:cubicBezTo>
                  <a:cubicBezTo>
                    <a:pt x="53" y="21"/>
                    <a:pt x="53" y="21"/>
                    <a:pt x="53" y="21"/>
                  </a:cubicBezTo>
                  <a:cubicBezTo>
                    <a:pt x="53" y="21"/>
                    <a:pt x="53" y="21"/>
                    <a:pt x="53" y="21"/>
                  </a:cubicBezTo>
                  <a:cubicBezTo>
                    <a:pt x="54" y="22"/>
                    <a:pt x="55" y="23"/>
                    <a:pt x="55" y="24"/>
                  </a:cubicBezTo>
                  <a:cubicBezTo>
                    <a:pt x="55" y="24"/>
                    <a:pt x="55" y="24"/>
                    <a:pt x="55" y="24"/>
                  </a:cubicBezTo>
                  <a:cubicBezTo>
                    <a:pt x="56" y="24"/>
                    <a:pt x="56" y="24"/>
                    <a:pt x="56" y="24"/>
                  </a:cubicBezTo>
                  <a:cubicBezTo>
                    <a:pt x="56" y="24"/>
                    <a:pt x="56" y="24"/>
                    <a:pt x="56" y="24"/>
                  </a:cubicBezTo>
                  <a:cubicBezTo>
                    <a:pt x="56" y="25"/>
                    <a:pt x="57" y="26"/>
                    <a:pt x="57" y="26"/>
                  </a:cubicBezTo>
                  <a:cubicBezTo>
                    <a:pt x="57" y="26"/>
                    <a:pt x="57" y="26"/>
                    <a:pt x="57" y="27"/>
                  </a:cubicBezTo>
                  <a:cubicBezTo>
                    <a:pt x="58" y="27"/>
                    <a:pt x="58" y="27"/>
                    <a:pt x="58" y="27"/>
                  </a:cubicBezTo>
                  <a:cubicBezTo>
                    <a:pt x="58" y="27"/>
                    <a:pt x="58" y="27"/>
                    <a:pt x="58" y="27"/>
                  </a:cubicBezTo>
                  <a:cubicBezTo>
                    <a:pt x="58" y="28"/>
                    <a:pt x="58" y="28"/>
                    <a:pt x="58" y="28"/>
                  </a:cubicBezTo>
                  <a:cubicBezTo>
                    <a:pt x="59" y="29"/>
                    <a:pt x="59" y="30"/>
                    <a:pt x="60" y="32"/>
                  </a:cubicBezTo>
                  <a:cubicBezTo>
                    <a:pt x="60" y="32"/>
                    <a:pt x="60" y="32"/>
                    <a:pt x="60" y="32"/>
                  </a:cubicBezTo>
                  <a:cubicBezTo>
                    <a:pt x="60" y="32"/>
                    <a:pt x="60" y="32"/>
                    <a:pt x="60" y="33"/>
                  </a:cubicBezTo>
                  <a:cubicBezTo>
                    <a:pt x="60" y="33"/>
                    <a:pt x="60" y="33"/>
                    <a:pt x="60" y="33"/>
                  </a:cubicBezTo>
                  <a:cubicBezTo>
                    <a:pt x="60" y="33"/>
                    <a:pt x="60" y="34"/>
                    <a:pt x="60" y="34"/>
                  </a:cubicBezTo>
                  <a:cubicBezTo>
                    <a:pt x="60" y="34"/>
                    <a:pt x="60" y="34"/>
                    <a:pt x="60" y="34"/>
                  </a:cubicBezTo>
                  <a:cubicBezTo>
                    <a:pt x="61" y="34"/>
                    <a:pt x="61" y="35"/>
                    <a:pt x="61" y="35"/>
                  </a:cubicBezTo>
                  <a:cubicBezTo>
                    <a:pt x="61" y="35"/>
                    <a:pt x="61" y="35"/>
                    <a:pt x="61" y="35"/>
                  </a:cubicBezTo>
                  <a:cubicBezTo>
                    <a:pt x="61" y="35"/>
                    <a:pt x="61" y="36"/>
                    <a:pt x="61" y="36"/>
                  </a:cubicBezTo>
                  <a:cubicBezTo>
                    <a:pt x="61" y="36"/>
                    <a:pt x="61" y="36"/>
                    <a:pt x="61" y="36"/>
                  </a:cubicBezTo>
                  <a:cubicBezTo>
                    <a:pt x="61" y="37"/>
                    <a:pt x="61" y="37"/>
                    <a:pt x="61" y="37"/>
                  </a:cubicBezTo>
                  <a:cubicBezTo>
                    <a:pt x="61" y="37"/>
                    <a:pt x="61" y="37"/>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6" name="Freeform 103"/>
            <p:cNvSpPr>
              <a:spLocks noEditPoints="1"/>
            </p:cNvSpPr>
            <p:nvPr/>
          </p:nvSpPr>
          <p:spPr bwMode="auto">
            <a:xfrm>
              <a:off x="2947989" y="2670176"/>
              <a:ext cx="93663" cy="93663"/>
            </a:xfrm>
            <a:custGeom>
              <a:avLst/>
              <a:gdLst>
                <a:gd name="T0" fmla="*/ 65 w 77"/>
                <a:gd name="T1" fmla="*/ 21 h 77"/>
                <a:gd name="T2" fmla="*/ 45 w 77"/>
                <a:gd name="T3" fmla="*/ 7 h 77"/>
                <a:gd name="T4" fmla="*/ 21 w 77"/>
                <a:gd name="T5" fmla="*/ 12 h 77"/>
                <a:gd name="T6" fmla="*/ 8 w 77"/>
                <a:gd name="T7" fmla="*/ 31 h 77"/>
                <a:gd name="T8" fmla="*/ 12 w 77"/>
                <a:gd name="T9" fmla="*/ 55 h 77"/>
                <a:gd name="T10" fmla="*/ 32 w 77"/>
                <a:gd name="T11" fmla="*/ 69 h 77"/>
                <a:gd name="T12" fmla="*/ 55 w 77"/>
                <a:gd name="T13" fmla="*/ 65 h 77"/>
                <a:gd name="T14" fmla="*/ 69 w 77"/>
                <a:gd name="T15" fmla="*/ 45 h 77"/>
                <a:gd name="T16" fmla="*/ 61 w 77"/>
                <a:gd name="T17" fmla="*/ 40 h 77"/>
                <a:gd name="T18" fmla="*/ 61 w 77"/>
                <a:gd name="T19" fmla="*/ 43 h 77"/>
                <a:gd name="T20" fmla="*/ 58 w 77"/>
                <a:gd name="T21" fmla="*/ 49 h 77"/>
                <a:gd name="T22" fmla="*/ 58 w 77"/>
                <a:gd name="T23" fmla="*/ 50 h 77"/>
                <a:gd name="T24" fmla="*/ 56 w 77"/>
                <a:gd name="T25" fmla="*/ 53 h 77"/>
                <a:gd name="T26" fmla="*/ 52 w 77"/>
                <a:gd name="T27" fmla="*/ 56 h 77"/>
                <a:gd name="T28" fmla="*/ 50 w 77"/>
                <a:gd name="T29" fmla="*/ 58 h 77"/>
                <a:gd name="T30" fmla="*/ 44 w 77"/>
                <a:gd name="T31" fmla="*/ 60 h 77"/>
                <a:gd name="T32" fmla="*/ 42 w 77"/>
                <a:gd name="T33" fmla="*/ 61 h 77"/>
                <a:gd name="T34" fmla="*/ 40 w 77"/>
                <a:gd name="T35" fmla="*/ 61 h 77"/>
                <a:gd name="T36" fmla="*/ 37 w 77"/>
                <a:gd name="T37" fmla="*/ 61 h 77"/>
                <a:gd name="T38" fmla="*/ 35 w 77"/>
                <a:gd name="T39" fmla="*/ 61 h 77"/>
                <a:gd name="T40" fmla="*/ 33 w 77"/>
                <a:gd name="T41" fmla="*/ 60 h 77"/>
                <a:gd name="T42" fmla="*/ 27 w 77"/>
                <a:gd name="T43" fmla="*/ 58 h 77"/>
                <a:gd name="T44" fmla="*/ 24 w 77"/>
                <a:gd name="T45" fmla="*/ 56 h 77"/>
                <a:gd name="T46" fmla="*/ 21 w 77"/>
                <a:gd name="T47" fmla="*/ 53 h 77"/>
                <a:gd name="T48" fmla="*/ 19 w 77"/>
                <a:gd name="T49" fmla="*/ 50 h 77"/>
                <a:gd name="T50" fmla="*/ 18 w 77"/>
                <a:gd name="T51" fmla="*/ 49 h 77"/>
                <a:gd name="T52" fmla="*/ 16 w 77"/>
                <a:gd name="T53" fmla="*/ 43 h 77"/>
                <a:gd name="T54" fmla="*/ 16 w 77"/>
                <a:gd name="T55" fmla="*/ 40 h 77"/>
                <a:gd name="T56" fmla="*/ 16 w 77"/>
                <a:gd name="T57" fmla="*/ 37 h 77"/>
                <a:gd name="T58" fmla="*/ 16 w 77"/>
                <a:gd name="T59" fmla="*/ 35 h 77"/>
                <a:gd name="T60" fmla="*/ 16 w 77"/>
                <a:gd name="T61" fmla="*/ 33 h 77"/>
                <a:gd name="T62" fmla="*/ 18 w 77"/>
                <a:gd name="T63" fmla="*/ 28 h 77"/>
                <a:gd name="T64" fmla="*/ 19 w 77"/>
                <a:gd name="T65" fmla="*/ 26 h 77"/>
                <a:gd name="T66" fmla="*/ 21 w 77"/>
                <a:gd name="T67" fmla="*/ 23 h 77"/>
                <a:gd name="T68" fmla="*/ 24 w 77"/>
                <a:gd name="T69" fmla="*/ 20 h 77"/>
                <a:gd name="T70" fmla="*/ 27 w 77"/>
                <a:gd name="T71" fmla="*/ 18 h 77"/>
                <a:gd name="T72" fmla="*/ 33 w 77"/>
                <a:gd name="T73" fmla="*/ 16 h 77"/>
                <a:gd name="T74" fmla="*/ 35 w 77"/>
                <a:gd name="T75" fmla="*/ 16 h 77"/>
                <a:gd name="T76" fmla="*/ 37 w 77"/>
                <a:gd name="T77" fmla="*/ 16 h 77"/>
                <a:gd name="T78" fmla="*/ 40 w 77"/>
                <a:gd name="T79" fmla="*/ 16 h 77"/>
                <a:gd name="T80" fmla="*/ 42 w 77"/>
                <a:gd name="T81" fmla="*/ 16 h 77"/>
                <a:gd name="T82" fmla="*/ 44 w 77"/>
                <a:gd name="T83" fmla="*/ 16 h 77"/>
                <a:gd name="T84" fmla="*/ 50 w 77"/>
                <a:gd name="T85" fmla="*/ 18 h 77"/>
                <a:gd name="T86" fmla="*/ 52 w 77"/>
                <a:gd name="T87" fmla="*/ 20 h 77"/>
                <a:gd name="T88" fmla="*/ 56 w 77"/>
                <a:gd name="T89" fmla="*/ 23 h 77"/>
                <a:gd name="T90" fmla="*/ 58 w 77"/>
                <a:gd name="T91" fmla="*/ 26 h 77"/>
                <a:gd name="T92" fmla="*/ 58 w 77"/>
                <a:gd name="T93" fmla="*/ 28 h 77"/>
                <a:gd name="T94" fmla="*/ 60 w 77"/>
                <a:gd name="T95" fmla="*/ 33 h 77"/>
                <a:gd name="T96" fmla="*/ 61 w 77"/>
                <a:gd name="T97" fmla="*/ 35 h 77"/>
                <a:gd name="T98" fmla="*/ 61 w 77"/>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1"/>
                    <a:pt x="77" y="31"/>
                    <a:pt x="77" y="31"/>
                  </a:cubicBezTo>
                  <a:cubicBezTo>
                    <a:pt x="69" y="31"/>
                    <a:pt x="69" y="31"/>
                    <a:pt x="69" y="31"/>
                  </a:cubicBezTo>
                  <a:cubicBezTo>
                    <a:pt x="68" y="28"/>
                    <a:pt x="67" y="24"/>
                    <a:pt x="65" y="21"/>
                  </a:cubicBezTo>
                  <a:cubicBezTo>
                    <a:pt x="70" y="16"/>
                    <a:pt x="70" y="16"/>
                    <a:pt x="70" y="16"/>
                  </a:cubicBezTo>
                  <a:cubicBezTo>
                    <a:pt x="61" y="6"/>
                    <a:pt x="61" y="6"/>
                    <a:pt x="61" y="6"/>
                  </a:cubicBezTo>
                  <a:cubicBezTo>
                    <a:pt x="55" y="12"/>
                    <a:pt x="55" y="12"/>
                    <a:pt x="55" y="12"/>
                  </a:cubicBezTo>
                  <a:cubicBezTo>
                    <a:pt x="52" y="10"/>
                    <a:pt x="49" y="8"/>
                    <a:pt x="45" y="7"/>
                  </a:cubicBezTo>
                  <a:cubicBezTo>
                    <a:pt x="45" y="0"/>
                    <a:pt x="45" y="0"/>
                    <a:pt x="45" y="0"/>
                  </a:cubicBezTo>
                  <a:cubicBezTo>
                    <a:pt x="32" y="0"/>
                    <a:pt x="32" y="0"/>
                    <a:pt x="32" y="0"/>
                  </a:cubicBezTo>
                  <a:cubicBezTo>
                    <a:pt x="32" y="7"/>
                    <a:pt x="32" y="7"/>
                    <a:pt x="32" y="7"/>
                  </a:cubicBezTo>
                  <a:cubicBezTo>
                    <a:pt x="28" y="8"/>
                    <a:pt x="24" y="10"/>
                    <a:pt x="21" y="12"/>
                  </a:cubicBezTo>
                  <a:cubicBezTo>
                    <a:pt x="16" y="6"/>
                    <a:pt x="16" y="6"/>
                    <a:pt x="16" y="6"/>
                  </a:cubicBezTo>
                  <a:cubicBezTo>
                    <a:pt x="6" y="16"/>
                    <a:pt x="6" y="16"/>
                    <a:pt x="6" y="16"/>
                  </a:cubicBezTo>
                  <a:cubicBezTo>
                    <a:pt x="12" y="21"/>
                    <a:pt x="12" y="21"/>
                    <a:pt x="12" y="21"/>
                  </a:cubicBezTo>
                  <a:cubicBezTo>
                    <a:pt x="10" y="24"/>
                    <a:pt x="8" y="28"/>
                    <a:pt x="8" y="31"/>
                  </a:cubicBezTo>
                  <a:cubicBezTo>
                    <a:pt x="0" y="31"/>
                    <a:pt x="0" y="31"/>
                    <a:pt x="0" y="31"/>
                  </a:cubicBezTo>
                  <a:cubicBezTo>
                    <a:pt x="0" y="45"/>
                    <a:pt x="0" y="45"/>
                    <a:pt x="0" y="45"/>
                  </a:cubicBezTo>
                  <a:cubicBezTo>
                    <a:pt x="8" y="45"/>
                    <a:pt x="8" y="45"/>
                    <a:pt x="8" y="45"/>
                  </a:cubicBezTo>
                  <a:cubicBezTo>
                    <a:pt x="8" y="49"/>
                    <a:pt x="10" y="52"/>
                    <a:pt x="12" y="55"/>
                  </a:cubicBezTo>
                  <a:cubicBezTo>
                    <a:pt x="6" y="61"/>
                    <a:pt x="6" y="61"/>
                    <a:pt x="6" y="61"/>
                  </a:cubicBezTo>
                  <a:cubicBezTo>
                    <a:pt x="16" y="70"/>
                    <a:pt x="16" y="70"/>
                    <a:pt x="16" y="70"/>
                  </a:cubicBezTo>
                  <a:cubicBezTo>
                    <a:pt x="21" y="65"/>
                    <a:pt x="21" y="65"/>
                    <a:pt x="21" y="65"/>
                  </a:cubicBezTo>
                  <a:cubicBezTo>
                    <a:pt x="24" y="67"/>
                    <a:pt x="28" y="68"/>
                    <a:pt x="32" y="69"/>
                  </a:cubicBezTo>
                  <a:cubicBezTo>
                    <a:pt x="32" y="77"/>
                    <a:pt x="32" y="77"/>
                    <a:pt x="32" y="77"/>
                  </a:cubicBezTo>
                  <a:cubicBezTo>
                    <a:pt x="45" y="77"/>
                    <a:pt x="45" y="77"/>
                    <a:pt x="45" y="77"/>
                  </a:cubicBezTo>
                  <a:cubicBezTo>
                    <a:pt x="45" y="69"/>
                    <a:pt x="45" y="69"/>
                    <a:pt x="45" y="69"/>
                  </a:cubicBezTo>
                  <a:cubicBezTo>
                    <a:pt x="49" y="68"/>
                    <a:pt x="52" y="67"/>
                    <a:pt x="55" y="65"/>
                  </a:cubicBezTo>
                  <a:cubicBezTo>
                    <a:pt x="61" y="70"/>
                    <a:pt x="61" y="70"/>
                    <a:pt x="61" y="70"/>
                  </a:cubicBezTo>
                  <a:cubicBezTo>
                    <a:pt x="70" y="61"/>
                    <a:pt x="70" y="61"/>
                    <a:pt x="70" y="61"/>
                  </a:cubicBezTo>
                  <a:cubicBezTo>
                    <a:pt x="65" y="55"/>
                    <a:pt x="65" y="55"/>
                    <a:pt x="65" y="55"/>
                  </a:cubicBezTo>
                  <a:cubicBezTo>
                    <a:pt x="67" y="52"/>
                    <a:pt x="68" y="49"/>
                    <a:pt x="69" y="45"/>
                  </a:cubicBezTo>
                  <a:lnTo>
                    <a:pt x="77" y="45"/>
                  </a:lnTo>
                  <a:close/>
                  <a:moveTo>
                    <a:pt x="61" y="39"/>
                  </a:moveTo>
                  <a:cubicBezTo>
                    <a:pt x="61" y="39"/>
                    <a:pt x="61" y="39"/>
                    <a:pt x="61" y="40"/>
                  </a:cubicBezTo>
                  <a:cubicBezTo>
                    <a:pt x="61" y="40"/>
                    <a:pt x="61" y="40"/>
                    <a:pt x="61" y="40"/>
                  </a:cubicBezTo>
                  <a:cubicBezTo>
                    <a:pt x="61" y="40"/>
                    <a:pt x="61" y="41"/>
                    <a:pt x="61" y="41"/>
                  </a:cubicBezTo>
                  <a:cubicBezTo>
                    <a:pt x="61" y="41"/>
                    <a:pt x="61" y="41"/>
                    <a:pt x="61" y="42"/>
                  </a:cubicBezTo>
                  <a:cubicBezTo>
                    <a:pt x="61" y="42"/>
                    <a:pt x="61" y="42"/>
                    <a:pt x="61" y="42"/>
                  </a:cubicBezTo>
                  <a:cubicBezTo>
                    <a:pt x="61" y="42"/>
                    <a:pt x="61" y="42"/>
                    <a:pt x="61" y="43"/>
                  </a:cubicBezTo>
                  <a:cubicBezTo>
                    <a:pt x="61" y="43"/>
                    <a:pt x="61" y="43"/>
                    <a:pt x="61" y="43"/>
                  </a:cubicBezTo>
                  <a:cubicBezTo>
                    <a:pt x="61" y="43"/>
                    <a:pt x="60" y="43"/>
                    <a:pt x="60" y="44"/>
                  </a:cubicBezTo>
                  <a:cubicBezTo>
                    <a:pt x="60" y="44"/>
                    <a:pt x="60" y="44"/>
                    <a:pt x="60" y="44"/>
                  </a:cubicBezTo>
                  <a:cubicBezTo>
                    <a:pt x="60" y="46"/>
                    <a:pt x="59" y="47"/>
                    <a:pt x="58" y="49"/>
                  </a:cubicBezTo>
                  <a:cubicBezTo>
                    <a:pt x="58" y="49"/>
                    <a:pt x="58" y="49"/>
                    <a:pt x="58" y="49"/>
                  </a:cubicBezTo>
                  <a:cubicBezTo>
                    <a:pt x="58" y="49"/>
                    <a:pt x="58" y="50"/>
                    <a:pt x="58" y="50"/>
                  </a:cubicBezTo>
                  <a:cubicBezTo>
                    <a:pt x="58" y="50"/>
                    <a:pt x="58" y="50"/>
                    <a:pt x="58" y="50"/>
                  </a:cubicBezTo>
                  <a:cubicBezTo>
                    <a:pt x="58" y="50"/>
                    <a:pt x="58" y="50"/>
                    <a:pt x="58" y="50"/>
                  </a:cubicBezTo>
                  <a:cubicBezTo>
                    <a:pt x="57" y="51"/>
                    <a:pt x="57" y="52"/>
                    <a:pt x="56" y="52"/>
                  </a:cubicBezTo>
                  <a:cubicBezTo>
                    <a:pt x="56" y="52"/>
                    <a:pt x="56" y="52"/>
                    <a:pt x="56" y="52"/>
                  </a:cubicBezTo>
                  <a:cubicBezTo>
                    <a:pt x="56" y="53"/>
                    <a:pt x="56" y="53"/>
                    <a:pt x="56" y="53"/>
                  </a:cubicBezTo>
                  <a:cubicBezTo>
                    <a:pt x="56" y="53"/>
                    <a:pt x="56" y="53"/>
                    <a:pt x="56" y="53"/>
                  </a:cubicBezTo>
                  <a:cubicBezTo>
                    <a:pt x="55" y="54"/>
                    <a:pt x="54" y="55"/>
                    <a:pt x="53" y="55"/>
                  </a:cubicBezTo>
                  <a:cubicBezTo>
                    <a:pt x="53" y="55"/>
                    <a:pt x="53" y="55"/>
                    <a:pt x="53" y="55"/>
                  </a:cubicBezTo>
                  <a:cubicBezTo>
                    <a:pt x="53" y="56"/>
                    <a:pt x="53" y="56"/>
                    <a:pt x="53" y="56"/>
                  </a:cubicBezTo>
                  <a:cubicBezTo>
                    <a:pt x="53" y="56"/>
                    <a:pt x="52" y="56"/>
                    <a:pt x="52" y="56"/>
                  </a:cubicBezTo>
                  <a:cubicBezTo>
                    <a:pt x="52" y="56"/>
                    <a:pt x="51" y="57"/>
                    <a:pt x="51" y="57"/>
                  </a:cubicBezTo>
                  <a:cubicBezTo>
                    <a:pt x="50" y="57"/>
                    <a:pt x="50" y="57"/>
                    <a:pt x="50" y="57"/>
                  </a:cubicBezTo>
                  <a:cubicBezTo>
                    <a:pt x="50" y="58"/>
                    <a:pt x="50" y="58"/>
                    <a:pt x="50" y="58"/>
                  </a:cubicBezTo>
                  <a:cubicBezTo>
                    <a:pt x="50" y="58"/>
                    <a:pt x="50" y="58"/>
                    <a:pt x="50" y="58"/>
                  </a:cubicBezTo>
                  <a:cubicBezTo>
                    <a:pt x="49" y="58"/>
                    <a:pt x="49" y="58"/>
                    <a:pt x="49" y="58"/>
                  </a:cubicBezTo>
                  <a:cubicBezTo>
                    <a:pt x="48" y="59"/>
                    <a:pt x="46" y="59"/>
                    <a:pt x="45" y="60"/>
                  </a:cubicBezTo>
                  <a:cubicBezTo>
                    <a:pt x="45" y="60"/>
                    <a:pt x="45" y="60"/>
                    <a:pt x="45" y="60"/>
                  </a:cubicBezTo>
                  <a:cubicBezTo>
                    <a:pt x="45" y="60"/>
                    <a:pt x="44" y="60"/>
                    <a:pt x="44" y="60"/>
                  </a:cubicBezTo>
                  <a:cubicBezTo>
                    <a:pt x="44" y="60"/>
                    <a:pt x="44" y="60"/>
                    <a:pt x="44" y="60"/>
                  </a:cubicBezTo>
                  <a:cubicBezTo>
                    <a:pt x="44" y="60"/>
                    <a:pt x="43" y="60"/>
                    <a:pt x="43" y="60"/>
                  </a:cubicBezTo>
                  <a:cubicBezTo>
                    <a:pt x="43" y="60"/>
                    <a:pt x="43" y="60"/>
                    <a:pt x="43" y="60"/>
                  </a:cubicBezTo>
                  <a:cubicBezTo>
                    <a:pt x="43" y="61"/>
                    <a:pt x="42" y="61"/>
                    <a:pt x="42" y="61"/>
                  </a:cubicBezTo>
                  <a:cubicBezTo>
                    <a:pt x="42" y="61"/>
                    <a:pt x="42" y="61"/>
                    <a:pt x="42" y="61"/>
                  </a:cubicBezTo>
                  <a:cubicBezTo>
                    <a:pt x="41" y="61"/>
                    <a:pt x="41" y="61"/>
                    <a:pt x="41" y="61"/>
                  </a:cubicBezTo>
                  <a:cubicBezTo>
                    <a:pt x="41" y="61"/>
                    <a:pt x="41" y="61"/>
                    <a:pt x="41" y="61"/>
                  </a:cubicBezTo>
                  <a:cubicBezTo>
                    <a:pt x="40" y="61"/>
                    <a:pt x="40" y="61"/>
                    <a:pt x="40" y="61"/>
                  </a:cubicBezTo>
                  <a:cubicBezTo>
                    <a:pt x="40" y="61"/>
                    <a:pt x="40" y="61"/>
                    <a:pt x="39"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0"/>
                  </a:cubicBezTo>
                  <a:cubicBezTo>
                    <a:pt x="34" y="60"/>
                    <a:pt x="34" y="60"/>
                    <a:pt x="34" y="60"/>
                  </a:cubicBezTo>
                  <a:cubicBezTo>
                    <a:pt x="33" y="60"/>
                    <a:pt x="33" y="60"/>
                    <a:pt x="33" y="60"/>
                  </a:cubicBezTo>
                  <a:cubicBezTo>
                    <a:pt x="33" y="60"/>
                    <a:pt x="33" y="60"/>
                    <a:pt x="33" y="60"/>
                  </a:cubicBezTo>
                  <a:cubicBezTo>
                    <a:pt x="32" y="60"/>
                    <a:pt x="32" y="60"/>
                    <a:pt x="32" y="60"/>
                  </a:cubicBezTo>
                  <a:cubicBezTo>
                    <a:pt x="32" y="60"/>
                    <a:pt x="32" y="60"/>
                    <a:pt x="32" y="60"/>
                  </a:cubicBezTo>
                  <a:cubicBezTo>
                    <a:pt x="30" y="59"/>
                    <a:pt x="29" y="59"/>
                    <a:pt x="28" y="58"/>
                  </a:cubicBezTo>
                  <a:cubicBezTo>
                    <a:pt x="28" y="58"/>
                    <a:pt x="27" y="58"/>
                    <a:pt x="27" y="58"/>
                  </a:cubicBezTo>
                  <a:cubicBezTo>
                    <a:pt x="27" y="58"/>
                    <a:pt x="27" y="58"/>
                    <a:pt x="27" y="58"/>
                  </a:cubicBezTo>
                  <a:cubicBezTo>
                    <a:pt x="27" y="58"/>
                    <a:pt x="27" y="58"/>
                    <a:pt x="26" y="57"/>
                  </a:cubicBezTo>
                  <a:cubicBezTo>
                    <a:pt x="26" y="57"/>
                    <a:pt x="26" y="57"/>
                    <a:pt x="26" y="57"/>
                  </a:cubicBezTo>
                  <a:cubicBezTo>
                    <a:pt x="26" y="57"/>
                    <a:pt x="25" y="56"/>
                    <a:pt x="24" y="56"/>
                  </a:cubicBezTo>
                  <a:cubicBezTo>
                    <a:pt x="24" y="56"/>
                    <a:pt x="24" y="56"/>
                    <a:pt x="24" y="56"/>
                  </a:cubicBezTo>
                  <a:cubicBezTo>
                    <a:pt x="24" y="56"/>
                    <a:pt x="24" y="56"/>
                    <a:pt x="24" y="55"/>
                  </a:cubicBezTo>
                  <a:cubicBezTo>
                    <a:pt x="24" y="55"/>
                    <a:pt x="24" y="55"/>
                    <a:pt x="24" y="55"/>
                  </a:cubicBezTo>
                  <a:cubicBezTo>
                    <a:pt x="23" y="55"/>
                    <a:pt x="22" y="54"/>
                    <a:pt x="21" y="53"/>
                  </a:cubicBezTo>
                  <a:cubicBezTo>
                    <a:pt x="21" y="53"/>
                    <a:pt x="21" y="53"/>
                    <a:pt x="21" y="53"/>
                  </a:cubicBezTo>
                  <a:cubicBezTo>
                    <a:pt x="21" y="53"/>
                    <a:pt x="21" y="53"/>
                    <a:pt x="21" y="52"/>
                  </a:cubicBezTo>
                  <a:cubicBezTo>
                    <a:pt x="21" y="52"/>
                    <a:pt x="21" y="52"/>
                    <a:pt x="21" y="52"/>
                  </a:cubicBezTo>
                  <a:cubicBezTo>
                    <a:pt x="20" y="52"/>
                    <a:pt x="20" y="51"/>
                    <a:pt x="19" y="50"/>
                  </a:cubicBezTo>
                  <a:cubicBezTo>
                    <a:pt x="19" y="50"/>
                    <a:pt x="19" y="50"/>
                    <a:pt x="19" y="50"/>
                  </a:cubicBezTo>
                  <a:cubicBezTo>
                    <a:pt x="19" y="50"/>
                    <a:pt x="19" y="50"/>
                    <a:pt x="19" y="50"/>
                  </a:cubicBezTo>
                  <a:cubicBezTo>
                    <a:pt x="19" y="50"/>
                    <a:pt x="19" y="49"/>
                    <a:pt x="19" y="49"/>
                  </a:cubicBezTo>
                  <a:cubicBezTo>
                    <a:pt x="19" y="49"/>
                    <a:pt x="18" y="49"/>
                    <a:pt x="18" y="49"/>
                  </a:cubicBezTo>
                  <a:cubicBezTo>
                    <a:pt x="18" y="47"/>
                    <a:pt x="17" y="46"/>
                    <a:pt x="16" y="44"/>
                  </a:cubicBezTo>
                  <a:cubicBezTo>
                    <a:pt x="16" y="44"/>
                    <a:pt x="16" y="44"/>
                    <a:pt x="16" y="44"/>
                  </a:cubicBezTo>
                  <a:cubicBezTo>
                    <a:pt x="16" y="43"/>
                    <a:pt x="16" y="43"/>
                    <a:pt x="16" y="43"/>
                  </a:cubicBezTo>
                  <a:cubicBezTo>
                    <a:pt x="16" y="43"/>
                    <a:pt x="16" y="43"/>
                    <a:pt x="16" y="43"/>
                  </a:cubicBezTo>
                  <a:cubicBezTo>
                    <a:pt x="16" y="42"/>
                    <a:pt x="16" y="42"/>
                    <a:pt x="16" y="42"/>
                  </a:cubicBezTo>
                  <a:cubicBezTo>
                    <a:pt x="16" y="42"/>
                    <a:pt x="16" y="42"/>
                    <a:pt x="16" y="42"/>
                  </a:cubicBezTo>
                  <a:cubicBezTo>
                    <a:pt x="16" y="41"/>
                    <a:pt x="16" y="41"/>
                    <a:pt x="16" y="41"/>
                  </a:cubicBezTo>
                  <a:cubicBezTo>
                    <a:pt x="16" y="41"/>
                    <a:pt x="16" y="40"/>
                    <a:pt x="16" y="40"/>
                  </a:cubicBezTo>
                  <a:cubicBezTo>
                    <a:pt x="16" y="40"/>
                    <a:pt x="16" y="40"/>
                    <a:pt x="16" y="40"/>
                  </a:cubicBezTo>
                  <a:cubicBezTo>
                    <a:pt x="16" y="39"/>
                    <a:pt x="16" y="39"/>
                    <a:pt x="16" y="39"/>
                  </a:cubicBezTo>
                  <a:cubicBezTo>
                    <a:pt x="16" y="39"/>
                    <a:pt x="16" y="39"/>
                    <a:pt x="16" y="38"/>
                  </a:cubicBezTo>
                  <a:cubicBezTo>
                    <a:pt x="16" y="38"/>
                    <a:pt x="16" y="37"/>
                    <a:pt x="16" y="37"/>
                  </a:cubicBezTo>
                  <a:cubicBezTo>
                    <a:pt x="16" y="37"/>
                    <a:pt x="16" y="37"/>
                    <a:pt x="16" y="37"/>
                  </a:cubicBezTo>
                  <a:cubicBezTo>
                    <a:pt x="16" y="37"/>
                    <a:pt x="16" y="36"/>
                    <a:pt x="16" y="36"/>
                  </a:cubicBezTo>
                  <a:cubicBezTo>
                    <a:pt x="16" y="36"/>
                    <a:pt x="16" y="36"/>
                    <a:pt x="16" y="36"/>
                  </a:cubicBezTo>
                  <a:cubicBezTo>
                    <a:pt x="16" y="35"/>
                    <a:pt x="16" y="35"/>
                    <a:pt x="16" y="35"/>
                  </a:cubicBezTo>
                  <a:cubicBezTo>
                    <a:pt x="16" y="35"/>
                    <a:pt x="16" y="35"/>
                    <a:pt x="16" y="35"/>
                  </a:cubicBezTo>
                  <a:cubicBezTo>
                    <a:pt x="16" y="34"/>
                    <a:pt x="16" y="34"/>
                    <a:pt x="16" y="34"/>
                  </a:cubicBezTo>
                  <a:cubicBezTo>
                    <a:pt x="16" y="34"/>
                    <a:pt x="16" y="34"/>
                    <a:pt x="16" y="33"/>
                  </a:cubicBezTo>
                  <a:cubicBezTo>
                    <a:pt x="16" y="33"/>
                    <a:pt x="16" y="33"/>
                    <a:pt x="16" y="33"/>
                  </a:cubicBezTo>
                  <a:cubicBezTo>
                    <a:pt x="16" y="33"/>
                    <a:pt x="16" y="32"/>
                    <a:pt x="16" y="32"/>
                  </a:cubicBezTo>
                  <a:cubicBezTo>
                    <a:pt x="17" y="32"/>
                    <a:pt x="17" y="32"/>
                    <a:pt x="17" y="31"/>
                  </a:cubicBezTo>
                  <a:cubicBezTo>
                    <a:pt x="17" y="31"/>
                    <a:pt x="17" y="31"/>
                    <a:pt x="17" y="31"/>
                  </a:cubicBezTo>
                  <a:cubicBezTo>
                    <a:pt x="17" y="30"/>
                    <a:pt x="18" y="29"/>
                    <a:pt x="18" y="28"/>
                  </a:cubicBezTo>
                  <a:cubicBezTo>
                    <a:pt x="18" y="27"/>
                    <a:pt x="19" y="27"/>
                    <a:pt x="19" y="27"/>
                  </a:cubicBezTo>
                  <a:cubicBezTo>
                    <a:pt x="19" y="27"/>
                    <a:pt x="19" y="27"/>
                    <a:pt x="19" y="27"/>
                  </a:cubicBezTo>
                  <a:cubicBezTo>
                    <a:pt x="19" y="27"/>
                    <a:pt x="19" y="26"/>
                    <a:pt x="19" y="26"/>
                  </a:cubicBezTo>
                  <a:cubicBezTo>
                    <a:pt x="19" y="26"/>
                    <a:pt x="19" y="26"/>
                    <a:pt x="19" y="26"/>
                  </a:cubicBezTo>
                  <a:cubicBezTo>
                    <a:pt x="20" y="25"/>
                    <a:pt x="20" y="25"/>
                    <a:pt x="21" y="24"/>
                  </a:cubicBezTo>
                  <a:cubicBezTo>
                    <a:pt x="21" y="24"/>
                    <a:pt x="21" y="24"/>
                    <a:pt x="21" y="24"/>
                  </a:cubicBezTo>
                  <a:cubicBezTo>
                    <a:pt x="21" y="24"/>
                    <a:pt x="21" y="24"/>
                    <a:pt x="21" y="23"/>
                  </a:cubicBezTo>
                  <a:cubicBezTo>
                    <a:pt x="21" y="23"/>
                    <a:pt x="21" y="23"/>
                    <a:pt x="21" y="23"/>
                  </a:cubicBezTo>
                  <a:cubicBezTo>
                    <a:pt x="22" y="22"/>
                    <a:pt x="23" y="22"/>
                    <a:pt x="24" y="21"/>
                  </a:cubicBezTo>
                  <a:cubicBezTo>
                    <a:pt x="24" y="21"/>
                    <a:pt x="24" y="21"/>
                    <a:pt x="24" y="21"/>
                  </a:cubicBezTo>
                  <a:cubicBezTo>
                    <a:pt x="24" y="21"/>
                    <a:pt x="24" y="21"/>
                    <a:pt x="24" y="20"/>
                  </a:cubicBezTo>
                  <a:cubicBezTo>
                    <a:pt x="24" y="20"/>
                    <a:pt x="24" y="20"/>
                    <a:pt x="24" y="20"/>
                  </a:cubicBezTo>
                  <a:cubicBezTo>
                    <a:pt x="25" y="20"/>
                    <a:pt x="26" y="19"/>
                    <a:pt x="26" y="19"/>
                  </a:cubicBezTo>
                  <a:cubicBezTo>
                    <a:pt x="26" y="19"/>
                    <a:pt x="26" y="19"/>
                    <a:pt x="26" y="19"/>
                  </a:cubicBezTo>
                  <a:cubicBezTo>
                    <a:pt x="27" y="19"/>
                    <a:pt x="27" y="19"/>
                    <a:pt x="27" y="19"/>
                  </a:cubicBezTo>
                  <a:cubicBezTo>
                    <a:pt x="27" y="19"/>
                    <a:pt x="27" y="18"/>
                    <a:pt x="27" y="18"/>
                  </a:cubicBezTo>
                  <a:cubicBezTo>
                    <a:pt x="27" y="18"/>
                    <a:pt x="28" y="18"/>
                    <a:pt x="28" y="18"/>
                  </a:cubicBezTo>
                  <a:cubicBezTo>
                    <a:pt x="29" y="17"/>
                    <a:pt x="30" y="17"/>
                    <a:pt x="32" y="16"/>
                  </a:cubicBezTo>
                  <a:cubicBezTo>
                    <a:pt x="32" y="16"/>
                    <a:pt x="32" y="16"/>
                    <a:pt x="32" y="16"/>
                  </a:cubicBezTo>
                  <a:cubicBezTo>
                    <a:pt x="32" y="16"/>
                    <a:pt x="32" y="16"/>
                    <a:pt x="33" y="16"/>
                  </a:cubicBezTo>
                  <a:cubicBezTo>
                    <a:pt x="33" y="16"/>
                    <a:pt x="33" y="16"/>
                    <a:pt x="33" y="16"/>
                  </a:cubicBezTo>
                  <a:cubicBezTo>
                    <a:pt x="33" y="16"/>
                    <a:pt x="33" y="16"/>
                    <a:pt x="34" y="16"/>
                  </a:cubicBezTo>
                  <a:cubicBezTo>
                    <a:pt x="34" y="16"/>
                    <a:pt x="34" y="16"/>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5"/>
                    <a:pt x="37" y="15"/>
                  </a:cubicBezTo>
                  <a:cubicBezTo>
                    <a:pt x="38" y="15"/>
                    <a:pt x="38" y="15"/>
                    <a:pt x="38" y="15"/>
                  </a:cubicBezTo>
                  <a:cubicBezTo>
                    <a:pt x="39" y="15"/>
                    <a:pt x="39" y="15"/>
                    <a:pt x="39" y="15"/>
                  </a:cubicBezTo>
                  <a:cubicBezTo>
                    <a:pt x="40" y="15"/>
                    <a:pt x="40" y="16"/>
                    <a:pt x="40" y="16"/>
                  </a:cubicBezTo>
                  <a:cubicBezTo>
                    <a:pt x="40" y="16"/>
                    <a:pt x="40" y="16"/>
                    <a:pt x="41" y="16"/>
                  </a:cubicBezTo>
                  <a:cubicBezTo>
                    <a:pt x="41" y="16"/>
                    <a:pt x="41" y="16"/>
                    <a:pt x="41" y="16"/>
                  </a:cubicBezTo>
                  <a:cubicBezTo>
                    <a:pt x="41" y="16"/>
                    <a:pt x="41" y="16"/>
                    <a:pt x="42" y="16"/>
                  </a:cubicBezTo>
                  <a:cubicBezTo>
                    <a:pt x="42" y="16"/>
                    <a:pt x="42" y="16"/>
                    <a:pt x="42" y="16"/>
                  </a:cubicBezTo>
                  <a:cubicBezTo>
                    <a:pt x="42" y="16"/>
                    <a:pt x="43" y="16"/>
                    <a:pt x="43" y="16"/>
                  </a:cubicBezTo>
                  <a:cubicBezTo>
                    <a:pt x="43" y="16"/>
                    <a:pt x="43" y="16"/>
                    <a:pt x="43" y="16"/>
                  </a:cubicBezTo>
                  <a:cubicBezTo>
                    <a:pt x="43" y="16"/>
                    <a:pt x="44" y="16"/>
                    <a:pt x="44" y="16"/>
                  </a:cubicBezTo>
                  <a:cubicBezTo>
                    <a:pt x="44" y="16"/>
                    <a:pt x="44" y="16"/>
                    <a:pt x="44" y="16"/>
                  </a:cubicBezTo>
                  <a:cubicBezTo>
                    <a:pt x="44" y="16"/>
                    <a:pt x="45" y="16"/>
                    <a:pt x="45" y="16"/>
                  </a:cubicBezTo>
                  <a:cubicBezTo>
                    <a:pt x="45" y="16"/>
                    <a:pt x="45" y="16"/>
                    <a:pt x="45" y="16"/>
                  </a:cubicBezTo>
                  <a:cubicBezTo>
                    <a:pt x="46" y="17"/>
                    <a:pt x="48" y="17"/>
                    <a:pt x="49" y="18"/>
                  </a:cubicBezTo>
                  <a:cubicBezTo>
                    <a:pt x="49" y="18"/>
                    <a:pt x="49" y="18"/>
                    <a:pt x="50" y="18"/>
                  </a:cubicBezTo>
                  <a:cubicBezTo>
                    <a:pt x="50" y="18"/>
                    <a:pt x="50" y="19"/>
                    <a:pt x="50" y="19"/>
                  </a:cubicBezTo>
                  <a:cubicBezTo>
                    <a:pt x="50" y="19"/>
                    <a:pt x="50" y="19"/>
                    <a:pt x="50" y="19"/>
                  </a:cubicBezTo>
                  <a:cubicBezTo>
                    <a:pt x="50" y="19"/>
                    <a:pt x="50" y="19"/>
                    <a:pt x="50" y="19"/>
                  </a:cubicBezTo>
                  <a:cubicBezTo>
                    <a:pt x="51" y="19"/>
                    <a:pt x="52" y="20"/>
                    <a:pt x="52" y="20"/>
                  </a:cubicBezTo>
                  <a:cubicBezTo>
                    <a:pt x="52" y="20"/>
                    <a:pt x="53" y="20"/>
                    <a:pt x="53" y="20"/>
                  </a:cubicBezTo>
                  <a:cubicBezTo>
                    <a:pt x="53" y="21"/>
                    <a:pt x="53" y="21"/>
                    <a:pt x="53" y="21"/>
                  </a:cubicBezTo>
                  <a:cubicBezTo>
                    <a:pt x="53" y="21"/>
                    <a:pt x="53" y="21"/>
                    <a:pt x="53" y="21"/>
                  </a:cubicBezTo>
                  <a:cubicBezTo>
                    <a:pt x="54" y="22"/>
                    <a:pt x="55" y="22"/>
                    <a:pt x="56" y="23"/>
                  </a:cubicBezTo>
                  <a:cubicBezTo>
                    <a:pt x="56" y="23"/>
                    <a:pt x="56" y="23"/>
                    <a:pt x="56" y="23"/>
                  </a:cubicBezTo>
                  <a:cubicBezTo>
                    <a:pt x="56" y="24"/>
                    <a:pt x="56" y="24"/>
                    <a:pt x="56" y="24"/>
                  </a:cubicBezTo>
                  <a:cubicBezTo>
                    <a:pt x="56" y="24"/>
                    <a:pt x="56" y="24"/>
                    <a:pt x="56" y="24"/>
                  </a:cubicBezTo>
                  <a:cubicBezTo>
                    <a:pt x="57" y="25"/>
                    <a:pt x="57" y="25"/>
                    <a:pt x="58" y="26"/>
                  </a:cubicBezTo>
                  <a:cubicBezTo>
                    <a:pt x="58" y="26"/>
                    <a:pt x="58" y="26"/>
                    <a:pt x="58" y="26"/>
                  </a:cubicBezTo>
                  <a:cubicBezTo>
                    <a:pt x="58" y="26"/>
                    <a:pt x="58" y="27"/>
                    <a:pt x="58" y="27"/>
                  </a:cubicBezTo>
                  <a:cubicBezTo>
                    <a:pt x="58" y="27"/>
                    <a:pt x="58" y="27"/>
                    <a:pt x="58" y="27"/>
                  </a:cubicBezTo>
                  <a:cubicBezTo>
                    <a:pt x="58" y="27"/>
                    <a:pt x="58" y="27"/>
                    <a:pt x="58" y="28"/>
                  </a:cubicBezTo>
                  <a:cubicBezTo>
                    <a:pt x="59" y="29"/>
                    <a:pt x="60" y="30"/>
                    <a:pt x="60" y="31"/>
                  </a:cubicBezTo>
                  <a:cubicBezTo>
                    <a:pt x="60" y="31"/>
                    <a:pt x="60" y="31"/>
                    <a:pt x="60" y="31"/>
                  </a:cubicBezTo>
                  <a:cubicBezTo>
                    <a:pt x="60" y="32"/>
                    <a:pt x="60" y="32"/>
                    <a:pt x="60" y="32"/>
                  </a:cubicBezTo>
                  <a:cubicBezTo>
                    <a:pt x="60" y="32"/>
                    <a:pt x="60" y="33"/>
                    <a:pt x="60" y="33"/>
                  </a:cubicBezTo>
                  <a:cubicBezTo>
                    <a:pt x="60" y="33"/>
                    <a:pt x="61" y="33"/>
                    <a:pt x="61" y="33"/>
                  </a:cubicBezTo>
                  <a:cubicBezTo>
                    <a:pt x="61" y="34"/>
                    <a:pt x="61" y="34"/>
                    <a:pt x="61" y="34"/>
                  </a:cubicBezTo>
                  <a:cubicBezTo>
                    <a:pt x="61" y="34"/>
                    <a:pt x="61" y="34"/>
                    <a:pt x="61" y="35"/>
                  </a:cubicBezTo>
                  <a:cubicBezTo>
                    <a:pt x="61" y="35"/>
                    <a:pt x="61" y="35"/>
                    <a:pt x="61" y="35"/>
                  </a:cubicBezTo>
                  <a:cubicBezTo>
                    <a:pt x="61" y="35"/>
                    <a:pt x="61" y="35"/>
                    <a:pt x="61" y="36"/>
                  </a:cubicBezTo>
                  <a:cubicBezTo>
                    <a:pt x="61" y="36"/>
                    <a:pt x="61" y="36"/>
                    <a:pt x="61" y="36"/>
                  </a:cubicBezTo>
                  <a:cubicBezTo>
                    <a:pt x="61" y="36"/>
                    <a:pt x="61" y="37"/>
                    <a:pt x="61" y="37"/>
                  </a:cubicBezTo>
                  <a:cubicBezTo>
                    <a:pt x="61" y="37"/>
                    <a:pt x="61" y="37"/>
                    <a:pt x="61" y="37"/>
                  </a:cubicBezTo>
                  <a:cubicBezTo>
                    <a:pt x="61" y="37"/>
                    <a:pt x="61" y="38"/>
                    <a:pt x="61" y="38"/>
                  </a:cubicBezTo>
                  <a:cubicBezTo>
                    <a:pt x="61" y="39"/>
                    <a:pt x="61" y="39"/>
                    <a:pt x="61"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7" name="Freeform 104"/>
            <p:cNvSpPr>
              <a:spLocks noEditPoints="1"/>
            </p:cNvSpPr>
            <p:nvPr/>
          </p:nvSpPr>
          <p:spPr bwMode="auto">
            <a:xfrm>
              <a:off x="2776539" y="2338389"/>
              <a:ext cx="93663" cy="93663"/>
            </a:xfrm>
            <a:custGeom>
              <a:avLst/>
              <a:gdLst>
                <a:gd name="T0" fmla="*/ 65 w 77"/>
                <a:gd name="T1" fmla="*/ 22 h 77"/>
                <a:gd name="T2" fmla="*/ 45 w 77"/>
                <a:gd name="T3" fmla="*/ 8 h 77"/>
                <a:gd name="T4" fmla="*/ 21 w 77"/>
                <a:gd name="T5" fmla="*/ 12 h 77"/>
                <a:gd name="T6" fmla="*/ 8 w 77"/>
                <a:gd name="T7" fmla="*/ 32 h 77"/>
                <a:gd name="T8" fmla="*/ 12 w 77"/>
                <a:gd name="T9" fmla="*/ 56 h 77"/>
                <a:gd name="T10" fmla="*/ 32 w 77"/>
                <a:gd name="T11" fmla="*/ 70 h 77"/>
                <a:gd name="T12" fmla="*/ 56 w 77"/>
                <a:gd name="T13" fmla="*/ 65 h 77"/>
                <a:gd name="T14" fmla="*/ 69 w 77"/>
                <a:gd name="T15" fmla="*/ 45 h 77"/>
                <a:gd name="T16" fmla="*/ 61 w 77"/>
                <a:gd name="T17" fmla="*/ 41 h 77"/>
                <a:gd name="T18" fmla="*/ 61 w 77"/>
                <a:gd name="T19" fmla="*/ 43 h 77"/>
                <a:gd name="T20" fmla="*/ 59 w 77"/>
                <a:gd name="T21" fmla="*/ 49 h 77"/>
                <a:gd name="T22" fmla="*/ 58 w 77"/>
                <a:gd name="T23" fmla="*/ 51 h 77"/>
                <a:gd name="T24" fmla="*/ 56 w 77"/>
                <a:gd name="T25" fmla="*/ 54 h 77"/>
                <a:gd name="T26" fmla="*/ 53 w 77"/>
                <a:gd name="T27" fmla="*/ 56 h 77"/>
                <a:gd name="T28" fmla="*/ 50 w 77"/>
                <a:gd name="T29" fmla="*/ 58 h 77"/>
                <a:gd name="T30" fmla="*/ 44 w 77"/>
                <a:gd name="T31" fmla="*/ 61 h 77"/>
                <a:gd name="T32" fmla="*/ 42 w 77"/>
                <a:gd name="T33" fmla="*/ 61 h 77"/>
                <a:gd name="T34" fmla="*/ 40 w 77"/>
                <a:gd name="T35" fmla="*/ 61 h 77"/>
                <a:gd name="T36" fmla="*/ 37 w 77"/>
                <a:gd name="T37" fmla="*/ 61 h 77"/>
                <a:gd name="T38" fmla="*/ 35 w 77"/>
                <a:gd name="T39" fmla="*/ 61 h 77"/>
                <a:gd name="T40" fmla="*/ 33 w 77"/>
                <a:gd name="T41" fmla="*/ 61 h 77"/>
                <a:gd name="T42" fmla="*/ 27 w 77"/>
                <a:gd name="T43" fmla="*/ 58 h 77"/>
                <a:gd name="T44" fmla="*/ 24 w 77"/>
                <a:gd name="T45" fmla="*/ 56 h 77"/>
                <a:gd name="T46" fmla="*/ 21 w 77"/>
                <a:gd name="T47" fmla="*/ 54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7 h 77"/>
                <a:gd name="T66" fmla="*/ 21 w 77"/>
                <a:gd name="T67" fmla="*/ 24 h 77"/>
                <a:gd name="T68" fmla="*/ 24 w 77"/>
                <a:gd name="T69" fmla="*/ 21 h 77"/>
                <a:gd name="T70" fmla="*/ 27 w 77"/>
                <a:gd name="T71" fmla="*/ 19 h 77"/>
                <a:gd name="T72" fmla="*/ 33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50 w 77"/>
                <a:gd name="T85" fmla="*/ 19 h 77"/>
                <a:gd name="T86" fmla="*/ 53 w 77"/>
                <a:gd name="T87" fmla="*/ 21 h 77"/>
                <a:gd name="T88" fmla="*/ 56 w 77"/>
                <a:gd name="T89" fmla="*/ 24 h 77"/>
                <a:gd name="T90" fmla="*/ 58 w 77"/>
                <a:gd name="T91" fmla="*/ 27 h 77"/>
                <a:gd name="T92" fmla="*/ 59 w 77"/>
                <a:gd name="T93" fmla="*/ 28 h 77"/>
                <a:gd name="T94" fmla="*/ 61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9" y="28"/>
                    <a:pt x="67" y="25"/>
                    <a:pt x="65" y="22"/>
                  </a:cubicBezTo>
                  <a:cubicBezTo>
                    <a:pt x="71" y="16"/>
                    <a:pt x="71" y="16"/>
                    <a:pt x="71" y="16"/>
                  </a:cubicBezTo>
                  <a:cubicBezTo>
                    <a:pt x="61" y="7"/>
                    <a:pt x="61" y="7"/>
                    <a:pt x="61" y="7"/>
                  </a:cubicBezTo>
                  <a:cubicBezTo>
                    <a:pt x="56" y="12"/>
                    <a:pt x="56" y="12"/>
                    <a:pt x="56" y="12"/>
                  </a:cubicBezTo>
                  <a:cubicBezTo>
                    <a:pt x="52" y="10"/>
                    <a:pt x="49" y="9"/>
                    <a:pt x="45" y="8"/>
                  </a:cubicBezTo>
                  <a:cubicBezTo>
                    <a:pt x="45" y="0"/>
                    <a:pt x="45" y="0"/>
                    <a:pt x="45" y="0"/>
                  </a:cubicBezTo>
                  <a:cubicBezTo>
                    <a:pt x="32" y="0"/>
                    <a:pt x="32" y="0"/>
                    <a:pt x="32" y="0"/>
                  </a:cubicBezTo>
                  <a:cubicBezTo>
                    <a:pt x="32" y="8"/>
                    <a:pt x="32" y="8"/>
                    <a:pt x="32" y="8"/>
                  </a:cubicBezTo>
                  <a:cubicBezTo>
                    <a:pt x="28" y="9"/>
                    <a:pt x="25" y="10"/>
                    <a:pt x="21" y="12"/>
                  </a:cubicBezTo>
                  <a:cubicBezTo>
                    <a:pt x="16" y="7"/>
                    <a:pt x="16" y="7"/>
                    <a:pt x="16" y="7"/>
                  </a:cubicBezTo>
                  <a:cubicBezTo>
                    <a:pt x="6" y="16"/>
                    <a:pt x="6" y="16"/>
                    <a:pt x="6" y="16"/>
                  </a:cubicBezTo>
                  <a:cubicBezTo>
                    <a:pt x="12" y="22"/>
                    <a:pt x="12" y="22"/>
                    <a:pt x="12" y="22"/>
                  </a:cubicBezTo>
                  <a:cubicBezTo>
                    <a:pt x="10" y="25"/>
                    <a:pt x="8" y="28"/>
                    <a:pt x="8" y="32"/>
                  </a:cubicBezTo>
                  <a:cubicBezTo>
                    <a:pt x="0" y="32"/>
                    <a:pt x="0" y="32"/>
                    <a:pt x="0" y="32"/>
                  </a:cubicBezTo>
                  <a:cubicBezTo>
                    <a:pt x="0" y="45"/>
                    <a:pt x="0" y="45"/>
                    <a:pt x="0" y="45"/>
                  </a:cubicBezTo>
                  <a:cubicBezTo>
                    <a:pt x="8" y="45"/>
                    <a:pt x="8" y="45"/>
                    <a:pt x="8" y="45"/>
                  </a:cubicBezTo>
                  <a:cubicBezTo>
                    <a:pt x="8" y="49"/>
                    <a:pt x="10" y="53"/>
                    <a:pt x="12" y="56"/>
                  </a:cubicBezTo>
                  <a:cubicBezTo>
                    <a:pt x="6" y="61"/>
                    <a:pt x="6" y="61"/>
                    <a:pt x="6" y="61"/>
                  </a:cubicBezTo>
                  <a:cubicBezTo>
                    <a:pt x="16" y="71"/>
                    <a:pt x="16" y="71"/>
                    <a:pt x="16" y="71"/>
                  </a:cubicBezTo>
                  <a:cubicBezTo>
                    <a:pt x="21" y="65"/>
                    <a:pt x="21" y="65"/>
                    <a:pt x="21" y="65"/>
                  </a:cubicBezTo>
                  <a:cubicBezTo>
                    <a:pt x="25" y="67"/>
                    <a:pt x="28" y="69"/>
                    <a:pt x="32" y="70"/>
                  </a:cubicBezTo>
                  <a:cubicBezTo>
                    <a:pt x="32" y="77"/>
                    <a:pt x="32" y="77"/>
                    <a:pt x="32" y="77"/>
                  </a:cubicBezTo>
                  <a:cubicBezTo>
                    <a:pt x="45" y="77"/>
                    <a:pt x="45" y="77"/>
                    <a:pt x="45" y="77"/>
                  </a:cubicBezTo>
                  <a:cubicBezTo>
                    <a:pt x="45" y="70"/>
                    <a:pt x="45" y="70"/>
                    <a:pt x="45" y="70"/>
                  </a:cubicBezTo>
                  <a:cubicBezTo>
                    <a:pt x="49" y="69"/>
                    <a:pt x="52" y="67"/>
                    <a:pt x="56" y="65"/>
                  </a:cubicBezTo>
                  <a:cubicBezTo>
                    <a:pt x="61" y="71"/>
                    <a:pt x="61" y="71"/>
                    <a:pt x="61" y="71"/>
                  </a:cubicBezTo>
                  <a:cubicBezTo>
                    <a:pt x="71" y="61"/>
                    <a:pt x="71" y="61"/>
                    <a:pt x="71" y="61"/>
                  </a:cubicBezTo>
                  <a:cubicBezTo>
                    <a:pt x="65" y="56"/>
                    <a:pt x="65" y="56"/>
                    <a:pt x="65" y="56"/>
                  </a:cubicBezTo>
                  <a:cubicBezTo>
                    <a:pt x="67" y="53"/>
                    <a:pt x="69" y="49"/>
                    <a:pt x="69" y="45"/>
                  </a:cubicBezTo>
                  <a:lnTo>
                    <a:pt x="77" y="45"/>
                  </a:lnTo>
                  <a:close/>
                  <a:moveTo>
                    <a:pt x="61" y="40"/>
                  </a:moveTo>
                  <a:cubicBezTo>
                    <a:pt x="61" y="40"/>
                    <a:pt x="61" y="40"/>
                    <a:pt x="61" y="40"/>
                  </a:cubicBezTo>
                  <a:cubicBezTo>
                    <a:pt x="61" y="40"/>
                    <a:pt x="61" y="41"/>
                    <a:pt x="61" y="41"/>
                  </a:cubicBezTo>
                  <a:cubicBezTo>
                    <a:pt x="61" y="41"/>
                    <a:pt x="61" y="41"/>
                    <a:pt x="61" y="41"/>
                  </a:cubicBezTo>
                  <a:cubicBezTo>
                    <a:pt x="61" y="41"/>
                    <a:pt x="61" y="42"/>
                    <a:pt x="61" y="42"/>
                  </a:cubicBezTo>
                  <a:cubicBezTo>
                    <a:pt x="61" y="42"/>
                    <a:pt x="61" y="42"/>
                    <a:pt x="61" y="42"/>
                  </a:cubicBezTo>
                  <a:cubicBezTo>
                    <a:pt x="61" y="43"/>
                    <a:pt x="61" y="43"/>
                    <a:pt x="61" y="43"/>
                  </a:cubicBezTo>
                  <a:cubicBezTo>
                    <a:pt x="61" y="43"/>
                    <a:pt x="61" y="43"/>
                    <a:pt x="61" y="43"/>
                  </a:cubicBezTo>
                  <a:cubicBezTo>
                    <a:pt x="61" y="44"/>
                    <a:pt x="61" y="44"/>
                    <a:pt x="61" y="44"/>
                  </a:cubicBezTo>
                  <a:cubicBezTo>
                    <a:pt x="60" y="44"/>
                    <a:pt x="60" y="44"/>
                    <a:pt x="60" y="44"/>
                  </a:cubicBezTo>
                  <a:cubicBezTo>
                    <a:pt x="60" y="46"/>
                    <a:pt x="59" y="48"/>
                    <a:pt x="59" y="49"/>
                  </a:cubicBezTo>
                  <a:cubicBezTo>
                    <a:pt x="58" y="49"/>
                    <a:pt x="58" y="50"/>
                    <a:pt x="58" y="50"/>
                  </a:cubicBezTo>
                  <a:cubicBezTo>
                    <a:pt x="58" y="50"/>
                    <a:pt x="58" y="50"/>
                    <a:pt x="58" y="50"/>
                  </a:cubicBezTo>
                  <a:cubicBezTo>
                    <a:pt x="58" y="50"/>
                    <a:pt x="58" y="50"/>
                    <a:pt x="58" y="51"/>
                  </a:cubicBezTo>
                  <a:cubicBezTo>
                    <a:pt x="58" y="51"/>
                    <a:pt x="58" y="51"/>
                    <a:pt x="58" y="51"/>
                  </a:cubicBezTo>
                  <a:cubicBezTo>
                    <a:pt x="57" y="51"/>
                    <a:pt x="57" y="52"/>
                    <a:pt x="56" y="53"/>
                  </a:cubicBezTo>
                  <a:cubicBezTo>
                    <a:pt x="56" y="53"/>
                    <a:pt x="56" y="53"/>
                    <a:pt x="56" y="53"/>
                  </a:cubicBezTo>
                  <a:cubicBezTo>
                    <a:pt x="56" y="53"/>
                    <a:pt x="56" y="53"/>
                    <a:pt x="56" y="53"/>
                  </a:cubicBezTo>
                  <a:cubicBezTo>
                    <a:pt x="56" y="53"/>
                    <a:pt x="56" y="53"/>
                    <a:pt x="56" y="54"/>
                  </a:cubicBezTo>
                  <a:cubicBezTo>
                    <a:pt x="55" y="54"/>
                    <a:pt x="54" y="55"/>
                    <a:pt x="53" y="56"/>
                  </a:cubicBezTo>
                  <a:cubicBezTo>
                    <a:pt x="53" y="56"/>
                    <a:pt x="53" y="56"/>
                    <a:pt x="53" y="56"/>
                  </a:cubicBezTo>
                  <a:cubicBezTo>
                    <a:pt x="53" y="56"/>
                    <a:pt x="53" y="56"/>
                    <a:pt x="53" y="56"/>
                  </a:cubicBezTo>
                  <a:cubicBezTo>
                    <a:pt x="53" y="56"/>
                    <a:pt x="53" y="56"/>
                    <a:pt x="53" y="56"/>
                  </a:cubicBezTo>
                  <a:cubicBezTo>
                    <a:pt x="52" y="57"/>
                    <a:pt x="51" y="57"/>
                    <a:pt x="51" y="58"/>
                  </a:cubicBezTo>
                  <a:cubicBezTo>
                    <a:pt x="51" y="58"/>
                    <a:pt x="51" y="58"/>
                    <a:pt x="51" y="58"/>
                  </a:cubicBezTo>
                  <a:cubicBezTo>
                    <a:pt x="50" y="58"/>
                    <a:pt x="50" y="58"/>
                    <a:pt x="50" y="58"/>
                  </a:cubicBezTo>
                  <a:cubicBezTo>
                    <a:pt x="50" y="58"/>
                    <a:pt x="50" y="58"/>
                    <a:pt x="50" y="58"/>
                  </a:cubicBezTo>
                  <a:cubicBezTo>
                    <a:pt x="50" y="59"/>
                    <a:pt x="49" y="59"/>
                    <a:pt x="49" y="59"/>
                  </a:cubicBezTo>
                  <a:cubicBezTo>
                    <a:pt x="48" y="59"/>
                    <a:pt x="47" y="60"/>
                    <a:pt x="45" y="60"/>
                  </a:cubicBezTo>
                  <a:cubicBezTo>
                    <a:pt x="45" y="60"/>
                    <a:pt x="45" y="60"/>
                    <a:pt x="45" y="60"/>
                  </a:cubicBezTo>
                  <a:cubicBezTo>
                    <a:pt x="45" y="60"/>
                    <a:pt x="45" y="61"/>
                    <a:pt x="44" y="61"/>
                  </a:cubicBezTo>
                  <a:cubicBezTo>
                    <a:pt x="44" y="61"/>
                    <a:pt x="44" y="61"/>
                    <a:pt x="44" y="61"/>
                  </a:cubicBezTo>
                  <a:cubicBezTo>
                    <a:pt x="44" y="61"/>
                    <a:pt x="44"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40"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3" y="61"/>
                    <a:pt x="33" y="61"/>
                    <a:pt x="33" y="61"/>
                  </a:cubicBezTo>
                  <a:cubicBezTo>
                    <a:pt x="33" y="61"/>
                    <a:pt x="33" y="61"/>
                    <a:pt x="33" y="61"/>
                  </a:cubicBezTo>
                  <a:cubicBezTo>
                    <a:pt x="32" y="61"/>
                    <a:pt x="32" y="60"/>
                    <a:pt x="32" y="60"/>
                  </a:cubicBezTo>
                  <a:cubicBezTo>
                    <a:pt x="32" y="60"/>
                    <a:pt x="32" y="60"/>
                    <a:pt x="32" y="60"/>
                  </a:cubicBezTo>
                  <a:cubicBezTo>
                    <a:pt x="30" y="60"/>
                    <a:pt x="29" y="59"/>
                    <a:pt x="28" y="59"/>
                  </a:cubicBezTo>
                  <a:cubicBezTo>
                    <a:pt x="28" y="59"/>
                    <a:pt x="27" y="59"/>
                    <a:pt x="27" y="58"/>
                  </a:cubicBezTo>
                  <a:cubicBezTo>
                    <a:pt x="27" y="58"/>
                    <a:pt x="27" y="58"/>
                    <a:pt x="27" y="58"/>
                  </a:cubicBezTo>
                  <a:cubicBezTo>
                    <a:pt x="27" y="58"/>
                    <a:pt x="27" y="58"/>
                    <a:pt x="26" y="58"/>
                  </a:cubicBezTo>
                  <a:cubicBezTo>
                    <a:pt x="26" y="58"/>
                    <a:pt x="26" y="58"/>
                    <a:pt x="26" y="58"/>
                  </a:cubicBezTo>
                  <a:cubicBezTo>
                    <a:pt x="26" y="57"/>
                    <a:pt x="25" y="57"/>
                    <a:pt x="24" y="56"/>
                  </a:cubicBezTo>
                  <a:cubicBezTo>
                    <a:pt x="24" y="56"/>
                    <a:pt x="24" y="56"/>
                    <a:pt x="24" y="56"/>
                  </a:cubicBezTo>
                  <a:cubicBezTo>
                    <a:pt x="24" y="56"/>
                    <a:pt x="24" y="56"/>
                    <a:pt x="24" y="56"/>
                  </a:cubicBezTo>
                  <a:cubicBezTo>
                    <a:pt x="24" y="56"/>
                    <a:pt x="24" y="56"/>
                    <a:pt x="24" y="56"/>
                  </a:cubicBezTo>
                  <a:cubicBezTo>
                    <a:pt x="23" y="55"/>
                    <a:pt x="22" y="54"/>
                    <a:pt x="21" y="54"/>
                  </a:cubicBezTo>
                  <a:cubicBezTo>
                    <a:pt x="21" y="54"/>
                    <a:pt x="21" y="53"/>
                    <a:pt x="21" y="53"/>
                  </a:cubicBezTo>
                  <a:cubicBezTo>
                    <a:pt x="21" y="53"/>
                    <a:pt x="21" y="53"/>
                    <a:pt x="21" y="53"/>
                  </a:cubicBezTo>
                  <a:cubicBezTo>
                    <a:pt x="21" y="53"/>
                    <a:pt x="21" y="53"/>
                    <a:pt x="21" y="53"/>
                  </a:cubicBezTo>
                  <a:cubicBezTo>
                    <a:pt x="20" y="52"/>
                    <a:pt x="20" y="51"/>
                    <a:pt x="19" y="51"/>
                  </a:cubicBezTo>
                  <a:cubicBezTo>
                    <a:pt x="19" y="51"/>
                    <a:pt x="19" y="51"/>
                    <a:pt x="19" y="51"/>
                  </a:cubicBezTo>
                  <a:cubicBezTo>
                    <a:pt x="19" y="50"/>
                    <a:pt x="19" y="50"/>
                    <a:pt x="19" y="50"/>
                  </a:cubicBezTo>
                  <a:cubicBezTo>
                    <a:pt x="19" y="50"/>
                    <a:pt x="19" y="50"/>
                    <a:pt x="19" y="50"/>
                  </a:cubicBezTo>
                  <a:cubicBezTo>
                    <a:pt x="19" y="50"/>
                    <a:pt x="19" y="49"/>
                    <a:pt x="18" y="49"/>
                  </a:cubicBezTo>
                  <a:cubicBezTo>
                    <a:pt x="18" y="48"/>
                    <a:pt x="17" y="46"/>
                    <a:pt x="17" y="44"/>
                  </a:cubicBezTo>
                  <a:cubicBezTo>
                    <a:pt x="17" y="44"/>
                    <a:pt x="17" y="44"/>
                    <a:pt x="16" y="44"/>
                  </a:cubicBezTo>
                  <a:cubicBezTo>
                    <a:pt x="16" y="44"/>
                    <a:pt x="16" y="44"/>
                    <a:pt x="16" y="43"/>
                  </a:cubicBezTo>
                  <a:cubicBezTo>
                    <a:pt x="16" y="43"/>
                    <a:pt x="16" y="43"/>
                    <a:pt x="16" y="43"/>
                  </a:cubicBezTo>
                  <a:cubicBezTo>
                    <a:pt x="16" y="43"/>
                    <a:pt x="16" y="43"/>
                    <a:pt x="16" y="42"/>
                  </a:cubicBezTo>
                  <a:cubicBezTo>
                    <a:pt x="16" y="42"/>
                    <a:pt x="16" y="42"/>
                    <a:pt x="16" y="42"/>
                  </a:cubicBezTo>
                  <a:cubicBezTo>
                    <a:pt x="16" y="42"/>
                    <a:pt x="16" y="41"/>
                    <a:pt x="16" y="41"/>
                  </a:cubicBezTo>
                  <a:cubicBezTo>
                    <a:pt x="16" y="41"/>
                    <a:pt x="16" y="41"/>
                    <a:pt x="16" y="41"/>
                  </a:cubicBezTo>
                  <a:cubicBezTo>
                    <a:pt x="16" y="41"/>
                    <a:pt x="16" y="40"/>
                    <a:pt x="16" y="40"/>
                  </a:cubicBezTo>
                  <a:cubicBezTo>
                    <a:pt x="16" y="40"/>
                    <a:pt x="16" y="40"/>
                    <a:pt x="16" y="40"/>
                  </a:cubicBezTo>
                  <a:cubicBezTo>
                    <a:pt x="16" y="39"/>
                    <a:pt x="16" y="39"/>
                    <a:pt x="16" y="39"/>
                  </a:cubicBezTo>
                  <a:cubicBezTo>
                    <a:pt x="16" y="38"/>
                    <a:pt x="16" y="38"/>
                    <a:pt x="16" y="38"/>
                  </a:cubicBezTo>
                  <a:cubicBezTo>
                    <a:pt x="16" y="38"/>
                    <a:pt x="16" y="37"/>
                    <a:pt x="16" y="37"/>
                  </a:cubicBezTo>
                  <a:cubicBezTo>
                    <a:pt x="16" y="37"/>
                    <a:pt x="16" y="37"/>
                    <a:pt x="16" y="37"/>
                  </a:cubicBezTo>
                  <a:cubicBezTo>
                    <a:pt x="16" y="36"/>
                    <a:pt x="16" y="36"/>
                    <a:pt x="16" y="36"/>
                  </a:cubicBezTo>
                  <a:cubicBezTo>
                    <a:pt x="16" y="36"/>
                    <a:pt x="16" y="36"/>
                    <a:pt x="16" y="35"/>
                  </a:cubicBezTo>
                  <a:cubicBezTo>
                    <a:pt x="16" y="35"/>
                    <a:pt x="16" y="35"/>
                    <a:pt x="16" y="35"/>
                  </a:cubicBezTo>
                  <a:cubicBezTo>
                    <a:pt x="16" y="35"/>
                    <a:pt x="16" y="35"/>
                    <a:pt x="16" y="34"/>
                  </a:cubicBezTo>
                  <a:cubicBezTo>
                    <a:pt x="16" y="34"/>
                    <a:pt x="16" y="34"/>
                    <a:pt x="16" y="34"/>
                  </a:cubicBezTo>
                  <a:cubicBezTo>
                    <a:pt x="16" y="34"/>
                    <a:pt x="16" y="33"/>
                    <a:pt x="16" y="33"/>
                  </a:cubicBezTo>
                  <a:cubicBezTo>
                    <a:pt x="17" y="33"/>
                    <a:pt x="17" y="33"/>
                    <a:pt x="17" y="33"/>
                  </a:cubicBezTo>
                  <a:cubicBezTo>
                    <a:pt x="17" y="33"/>
                    <a:pt x="17" y="32"/>
                    <a:pt x="17" y="32"/>
                  </a:cubicBezTo>
                  <a:cubicBezTo>
                    <a:pt x="17" y="32"/>
                    <a:pt x="17" y="32"/>
                    <a:pt x="17" y="32"/>
                  </a:cubicBezTo>
                  <a:cubicBezTo>
                    <a:pt x="17" y="31"/>
                    <a:pt x="18" y="29"/>
                    <a:pt x="18" y="28"/>
                  </a:cubicBezTo>
                  <a:cubicBezTo>
                    <a:pt x="19" y="28"/>
                    <a:pt x="19" y="28"/>
                    <a:pt x="19" y="27"/>
                  </a:cubicBezTo>
                  <a:cubicBezTo>
                    <a:pt x="19" y="27"/>
                    <a:pt x="19" y="27"/>
                    <a:pt x="19" y="27"/>
                  </a:cubicBezTo>
                  <a:cubicBezTo>
                    <a:pt x="19" y="27"/>
                    <a:pt x="19" y="27"/>
                    <a:pt x="19" y="27"/>
                  </a:cubicBezTo>
                  <a:cubicBezTo>
                    <a:pt x="19" y="27"/>
                    <a:pt x="19" y="27"/>
                    <a:pt x="19" y="27"/>
                  </a:cubicBezTo>
                  <a:cubicBezTo>
                    <a:pt x="20" y="26"/>
                    <a:pt x="20" y="25"/>
                    <a:pt x="21" y="25"/>
                  </a:cubicBezTo>
                  <a:cubicBezTo>
                    <a:pt x="21" y="25"/>
                    <a:pt x="21" y="25"/>
                    <a:pt x="21" y="24"/>
                  </a:cubicBezTo>
                  <a:cubicBezTo>
                    <a:pt x="21" y="24"/>
                    <a:pt x="21" y="24"/>
                    <a:pt x="21" y="24"/>
                  </a:cubicBezTo>
                  <a:cubicBezTo>
                    <a:pt x="21" y="24"/>
                    <a:pt x="21" y="24"/>
                    <a:pt x="21" y="24"/>
                  </a:cubicBezTo>
                  <a:cubicBezTo>
                    <a:pt x="22" y="23"/>
                    <a:pt x="23" y="22"/>
                    <a:pt x="24" y="22"/>
                  </a:cubicBezTo>
                  <a:cubicBezTo>
                    <a:pt x="24" y="21"/>
                    <a:pt x="24" y="21"/>
                    <a:pt x="24" y="21"/>
                  </a:cubicBezTo>
                  <a:cubicBezTo>
                    <a:pt x="24" y="21"/>
                    <a:pt x="24" y="21"/>
                    <a:pt x="24" y="21"/>
                  </a:cubicBezTo>
                  <a:cubicBezTo>
                    <a:pt x="24" y="21"/>
                    <a:pt x="24" y="21"/>
                    <a:pt x="24" y="21"/>
                  </a:cubicBezTo>
                  <a:cubicBezTo>
                    <a:pt x="25" y="20"/>
                    <a:pt x="26" y="20"/>
                    <a:pt x="26" y="19"/>
                  </a:cubicBezTo>
                  <a:cubicBezTo>
                    <a:pt x="26" y="19"/>
                    <a:pt x="26" y="19"/>
                    <a:pt x="26" y="19"/>
                  </a:cubicBezTo>
                  <a:cubicBezTo>
                    <a:pt x="27" y="19"/>
                    <a:pt x="27" y="19"/>
                    <a:pt x="27" y="19"/>
                  </a:cubicBezTo>
                  <a:cubicBezTo>
                    <a:pt x="27" y="19"/>
                    <a:pt x="27" y="19"/>
                    <a:pt x="27" y="19"/>
                  </a:cubicBezTo>
                  <a:cubicBezTo>
                    <a:pt x="27" y="19"/>
                    <a:pt x="28" y="19"/>
                    <a:pt x="28" y="19"/>
                  </a:cubicBezTo>
                  <a:cubicBezTo>
                    <a:pt x="29" y="18"/>
                    <a:pt x="30" y="17"/>
                    <a:pt x="32" y="17"/>
                  </a:cubicBezTo>
                  <a:cubicBezTo>
                    <a:pt x="32" y="17"/>
                    <a:pt x="32" y="17"/>
                    <a:pt x="32" y="17"/>
                  </a:cubicBezTo>
                  <a:cubicBezTo>
                    <a:pt x="32" y="17"/>
                    <a:pt x="32" y="17"/>
                    <a:pt x="33" y="17"/>
                  </a:cubicBezTo>
                  <a:cubicBezTo>
                    <a:pt x="33" y="17"/>
                    <a:pt x="33" y="17"/>
                    <a:pt x="33" y="17"/>
                  </a:cubicBezTo>
                  <a:cubicBezTo>
                    <a:pt x="33" y="17"/>
                    <a:pt x="33" y="17"/>
                    <a:pt x="34" y="16"/>
                  </a:cubicBezTo>
                  <a:cubicBezTo>
                    <a:pt x="34" y="16"/>
                    <a:pt x="34" y="16"/>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8"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6"/>
                    <a:pt x="43" y="16"/>
                    <a:pt x="43" y="16"/>
                  </a:cubicBezTo>
                  <a:cubicBezTo>
                    <a:pt x="44" y="17"/>
                    <a:pt x="44" y="17"/>
                    <a:pt x="44" y="17"/>
                  </a:cubicBezTo>
                  <a:cubicBezTo>
                    <a:pt x="44" y="17"/>
                    <a:pt x="44" y="17"/>
                    <a:pt x="44" y="17"/>
                  </a:cubicBezTo>
                  <a:cubicBezTo>
                    <a:pt x="45" y="17"/>
                    <a:pt x="45" y="17"/>
                    <a:pt x="45" y="17"/>
                  </a:cubicBezTo>
                  <a:cubicBezTo>
                    <a:pt x="45" y="17"/>
                    <a:pt x="45" y="17"/>
                    <a:pt x="45" y="17"/>
                  </a:cubicBezTo>
                  <a:cubicBezTo>
                    <a:pt x="47" y="17"/>
                    <a:pt x="48" y="18"/>
                    <a:pt x="49" y="19"/>
                  </a:cubicBezTo>
                  <a:cubicBezTo>
                    <a:pt x="49" y="19"/>
                    <a:pt x="50" y="19"/>
                    <a:pt x="50" y="19"/>
                  </a:cubicBezTo>
                  <a:cubicBezTo>
                    <a:pt x="50" y="19"/>
                    <a:pt x="50" y="19"/>
                    <a:pt x="50" y="19"/>
                  </a:cubicBezTo>
                  <a:cubicBezTo>
                    <a:pt x="50" y="19"/>
                    <a:pt x="50" y="19"/>
                    <a:pt x="51" y="19"/>
                  </a:cubicBezTo>
                  <a:cubicBezTo>
                    <a:pt x="51" y="19"/>
                    <a:pt x="51" y="19"/>
                    <a:pt x="51" y="19"/>
                  </a:cubicBezTo>
                  <a:cubicBezTo>
                    <a:pt x="51" y="20"/>
                    <a:pt x="52" y="20"/>
                    <a:pt x="53" y="21"/>
                  </a:cubicBezTo>
                  <a:cubicBezTo>
                    <a:pt x="53" y="21"/>
                    <a:pt x="53" y="21"/>
                    <a:pt x="53" y="21"/>
                  </a:cubicBezTo>
                  <a:cubicBezTo>
                    <a:pt x="53" y="21"/>
                    <a:pt x="53" y="21"/>
                    <a:pt x="53" y="21"/>
                  </a:cubicBezTo>
                  <a:cubicBezTo>
                    <a:pt x="53" y="21"/>
                    <a:pt x="53" y="21"/>
                    <a:pt x="53" y="22"/>
                  </a:cubicBezTo>
                  <a:cubicBezTo>
                    <a:pt x="54" y="22"/>
                    <a:pt x="55" y="23"/>
                    <a:pt x="56" y="24"/>
                  </a:cubicBezTo>
                  <a:cubicBezTo>
                    <a:pt x="56" y="24"/>
                    <a:pt x="56" y="24"/>
                    <a:pt x="56" y="24"/>
                  </a:cubicBezTo>
                  <a:cubicBezTo>
                    <a:pt x="56" y="24"/>
                    <a:pt x="56" y="24"/>
                    <a:pt x="56" y="24"/>
                  </a:cubicBezTo>
                  <a:cubicBezTo>
                    <a:pt x="56" y="25"/>
                    <a:pt x="56" y="25"/>
                    <a:pt x="56" y="25"/>
                  </a:cubicBezTo>
                  <a:cubicBezTo>
                    <a:pt x="57" y="25"/>
                    <a:pt x="57" y="26"/>
                    <a:pt x="58" y="27"/>
                  </a:cubicBezTo>
                  <a:cubicBezTo>
                    <a:pt x="58" y="27"/>
                    <a:pt x="58" y="27"/>
                    <a:pt x="58" y="27"/>
                  </a:cubicBezTo>
                  <a:cubicBezTo>
                    <a:pt x="58" y="27"/>
                    <a:pt x="58" y="27"/>
                    <a:pt x="58" y="27"/>
                  </a:cubicBezTo>
                  <a:cubicBezTo>
                    <a:pt x="58" y="27"/>
                    <a:pt x="58" y="27"/>
                    <a:pt x="58" y="27"/>
                  </a:cubicBezTo>
                  <a:cubicBezTo>
                    <a:pt x="58" y="28"/>
                    <a:pt x="58" y="28"/>
                    <a:pt x="59" y="28"/>
                  </a:cubicBezTo>
                  <a:cubicBezTo>
                    <a:pt x="59" y="29"/>
                    <a:pt x="60" y="31"/>
                    <a:pt x="60" y="32"/>
                  </a:cubicBezTo>
                  <a:cubicBezTo>
                    <a:pt x="60" y="32"/>
                    <a:pt x="60" y="32"/>
                    <a:pt x="60" y="32"/>
                  </a:cubicBezTo>
                  <a:cubicBezTo>
                    <a:pt x="60" y="32"/>
                    <a:pt x="60" y="33"/>
                    <a:pt x="60" y="33"/>
                  </a:cubicBezTo>
                  <a:cubicBezTo>
                    <a:pt x="60" y="33"/>
                    <a:pt x="60" y="33"/>
                    <a:pt x="61" y="33"/>
                  </a:cubicBezTo>
                  <a:cubicBezTo>
                    <a:pt x="61" y="33"/>
                    <a:pt x="61" y="34"/>
                    <a:pt x="61" y="34"/>
                  </a:cubicBezTo>
                  <a:cubicBezTo>
                    <a:pt x="61" y="34"/>
                    <a:pt x="61" y="34"/>
                    <a:pt x="61" y="34"/>
                  </a:cubicBezTo>
                  <a:cubicBezTo>
                    <a:pt x="61" y="35"/>
                    <a:pt x="61" y="35"/>
                    <a:pt x="61" y="35"/>
                  </a:cubicBezTo>
                  <a:cubicBezTo>
                    <a:pt x="61" y="35"/>
                    <a:pt x="61" y="35"/>
                    <a:pt x="61" y="35"/>
                  </a:cubicBezTo>
                  <a:cubicBezTo>
                    <a:pt x="61" y="36"/>
                    <a:pt x="61" y="36"/>
                    <a:pt x="61" y="36"/>
                  </a:cubicBezTo>
                  <a:cubicBezTo>
                    <a:pt x="61" y="36"/>
                    <a:pt x="61" y="36"/>
                    <a:pt x="61" y="37"/>
                  </a:cubicBezTo>
                  <a:cubicBezTo>
                    <a:pt x="61" y="37"/>
                    <a:pt x="61" y="37"/>
                    <a:pt x="61" y="37"/>
                  </a:cubicBezTo>
                  <a:cubicBezTo>
                    <a:pt x="61" y="37"/>
                    <a:pt x="61" y="38"/>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8" name="Freeform 105"/>
            <p:cNvSpPr>
              <a:spLocks noEditPoints="1"/>
            </p:cNvSpPr>
            <p:nvPr/>
          </p:nvSpPr>
          <p:spPr bwMode="auto">
            <a:xfrm>
              <a:off x="3503614" y="3252789"/>
              <a:ext cx="93663" cy="93663"/>
            </a:xfrm>
            <a:custGeom>
              <a:avLst/>
              <a:gdLst>
                <a:gd name="T0" fmla="*/ 65 w 77"/>
                <a:gd name="T1" fmla="*/ 22 h 77"/>
                <a:gd name="T2" fmla="*/ 45 w 77"/>
                <a:gd name="T3" fmla="*/ 8 h 77"/>
                <a:gd name="T4" fmla="*/ 21 w 77"/>
                <a:gd name="T5" fmla="*/ 12 h 77"/>
                <a:gd name="T6" fmla="*/ 8 w 77"/>
                <a:gd name="T7" fmla="*/ 32 h 77"/>
                <a:gd name="T8" fmla="*/ 12 w 77"/>
                <a:gd name="T9" fmla="*/ 56 h 77"/>
                <a:gd name="T10" fmla="*/ 32 w 77"/>
                <a:gd name="T11" fmla="*/ 70 h 77"/>
                <a:gd name="T12" fmla="*/ 56 w 77"/>
                <a:gd name="T13" fmla="*/ 65 h 77"/>
                <a:gd name="T14" fmla="*/ 69 w 77"/>
                <a:gd name="T15" fmla="*/ 45 h 77"/>
                <a:gd name="T16" fmla="*/ 61 w 77"/>
                <a:gd name="T17" fmla="*/ 41 h 77"/>
                <a:gd name="T18" fmla="*/ 61 w 77"/>
                <a:gd name="T19" fmla="*/ 43 h 77"/>
                <a:gd name="T20" fmla="*/ 59 w 77"/>
                <a:gd name="T21" fmla="*/ 49 h 77"/>
                <a:gd name="T22" fmla="*/ 58 w 77"/>
                <a:gd name="T23" fmla="*/ 51 h 77"/>
                <a:gd name="T24" fmla="*/ 56 w 77"/>
                <a:gd name="T25" fmla="*/ 54 h 77"/>
                <a:gd name="T26" fmla="*/ 53 w 77"/>
                <a:gd name="T27" fmla="*/ 57 h 77"/>
                <a:gd name="T28" fmla="*/ 50 w 77"/>
                <a:gd name="T29" fmla="*/ 58 h 77"/>
                <a:gd name="T30" fmla="*/ 44 w 77"/>
                <a:gd name="T31" fmla="*/ 61 h 77"/>
                <a:gd name="T32" fmla="*/ 42 w 77"/>
                <a:gd name="T33" fmla="*/ 61 h 77"/>
                <a:gd name="T34" fmla="*/ 40 w 77"/>
                <a:gd name="T35" fmla="*/ 61 h 77"/>
                <a:gd name="T36" fmla="*/ 37 w 77"/>
                <a:gd name="T37" fmla="*/ 61 h 77"/>
                <a:gd name="T38" fmla="*/ 35 w 77"/>
                <a:gd name="T39" fmla="*/ 61 h 77"/>
                <a:gd name="T40" fmla="*/ 33 w 77"/>
                <a:gd name="T41" fmla="*/ 61 h 77"/>
                <a:gd name="T42" fmla="*/ 27 w 77"/>
                <a:gd name="T43" fmla="*/ 58 h 77"/>
                <a:gd name="T44" fmla="*/ 24 w 77"/>
                <a:gd name="T45" fmla="*/ 57 h 77"/>
                <a:gd name="T46" fmla="*/ 21 w 77"/>
                <a:gd name="T47" fmla="*/ 54 h 77"/>
                <a:gd name="T48" fmla="*/ 19 w 77"/>
                <a:gd name="T49" fmla="*/ 51 h 77"/>
                <a:gd name="T50" fmla="*/ 18 w 77"/>
                <a:gd name="T51" fmla="*/ 49 h 77"/>
                <a:gd name="T52" fmla="*/ 16 w 77"/>
                <a:gd name="T53" fmla="*/ 43 h 77"/>
                <a:gd name="T54" fmla="*/ 16 w 77"/>
                <a:gd name="T55" fmla="*/ 41 h 77"/>
                <a:gd name="T56" fmla="*/ 16 w 77"/>
                <a:gd name="T57" fmla="*/ 38 h 77"/>
                <a:gd name="T58" fmla="*/ 16 w 77"/>
                <a:gd name="T59" fmla="*/ 35 h 77"/>
                <a:gd name="T60" fmla="*/ 16 w 77"/>
                <a:gd name="T61" fmla="*/ 33 h 77"/>
                <a:gd name="T62" fmla="*/ 18 w 77"/>
                <a:gd name="T63" fmla="*/ 28 h 77"/>
                <a:gd name="T64" fmla="*/ 19 w 77"/>
                <a:gd name="T65" fmla="*/ 27 h 77"/>
                <a:gd name="T66" fmla="*/ 21 w 77"/>
                <a:gd name="T67" fmla="*/ 24 h 77"/>
                <a:gd name="T68" fmla="*/ 24 w 77"/>
                <a:gd name="T69" fmla="*/ 21 h 77"/>
                <a:gd name="T70" fmla="*/ 27 w 77"/>
                <a:gd name="T71" fmla="*/ 19 h 77"/>
                <a:gd name="T72" fmla="*/ 33 w 77"/>
                <a:gd name="T73" fmla="*/ 17 h 77"/>
                <a:gd name="T74" fmla="*/ 35 w 77"/>
                <a:gd name="T75" fmla="*/ 16 h 77"/>
                <a:gd name="T76" fmla="*/ 37 w 77"/>
                <a:gd name="T77" fmla="*/ 16 h 77"/>
                <a:gd name="T78" fmla="*/ 40 w 77"/>
                <a:gd name="T79" fmla="*/ 16 h 77"/>
                <a:gd name="T80" fmla="*/ 42 w 77"/>
                <a:gd name="T81" fmla="*/ 16 h 77"/>
                <a:gd name="T82" fmla="*/ 44 w 77"/>
                <a:gd name="T83" fmla="*/ 17 h 77"/>
                <a:gd name="T84" fmla="*/ 50 w 77"/>
                <a:gd name="T85" fmla="*/ 19 h 77"/>
                <a:gd name="T86" fmla="*/ 53 w 77"/>
                <a:gd name="T87" fmla="*/ 21 h 77"/>
                <a:gd name="T88" fmla="*/ 56 w 77"/>
                <a:gd name="T89" fmla="*/ 24 h 77"/>
                <a:gd name="T90" fmla="*/ 58 w 77"/>
                <a:gd name="T91" fmla="*/ 27 h 77"/>
                <a:gd name="T92" fmla="*/ 59 w 77"/>
                <a:gd name="T93" fmla="*/ 28 h 77"/>
                <a:gd name="T94" fmla="*/ 61 w 77"/>
                <a:gd name="T95" fmla="*/ 33 h 77"/>
                <a:gd name="T96" fmla="*/ 61 w 77"/>
                <a:gd name="T97" fmla="*/ 35 h 77"/>
                <a:gd name="T98" fmla="*/ 61 w 77"/>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77">
                  <a:moveTo>
                    <a:pt x="77" y="45"/>
                  </a:moveTo>
                  <a:cubicBezTo>
                    <a:pt x="77" y="32"/>
                    <a:pt x="77" y="32"/>
                    <a:pt x="77" y="32"/>
                  </a:cubicBezTo>
                  <a:cubicBezTo>
                    <a:pt x="69" y="32"/>
                    <a:pt x="69" y="32"/>
                    <a:pt x="69" y="32"/>
                  </a:cubicBezTo>
                  <a:cubicBezTo>
                    <a:pt x="69" y="28"/>
                    <a:pt x="67" y="25"/>
                    <a:pt x="65" y="22"/>
                  </a:cubicBezTo>
                  <a:cubicBezTo>
                    <a:pt x="71" y="16"/>
                    <a:pt x="71" y="16"/>
                    <a:pt x="71" y="16"/>
                  </a:cubicBezTo>
                  <a:cubicBezTo>
                    <a:pt x="61" y="7"/>
                    <a:pt x="61" y="7"/>
                    <a:pt x="61" y="7"/>
                  </a:cubicBezTo>
                  <a:cubicBezTo>
                    <a:pt x="56" y="12"/>
                    <a:pt x="56" y="12"/>
                    <a:pt x="56" y="12"/>
                  </a:cubicBezTo>
                  <a:cubicBezTo>
                    <a:pt x="52" y="10"/>
                    <a:pt x="49" y="9"/>
                    <a:pt x="45" y="8"/>
                  </a:cubicBezTo>
                  <a:cubicBezTo>
                    <a:pt x="45" y="0"/>
                    <a:pt x="45" y="0"/>
                    <a:pt x="45" y="0"/>
                  </a:cubicBezTo>
                  <a:cubicBezTo>
                    <a:pt x="32" y="0"/>
                    <a:pt x="32" y="0"/>
                    <a:pt x="32" y="0"/>
                  </a:cubicBezTo>
                  <a:cubicBezTo>
                    <a:pt x="32" y="8"/>
                    <a:pt x="32" y="8"/>
                    <a:pt x="32" y="8"/>
                  </a:cubicBezTo>
                  <a:cubicBezTo>
                    <a:pt x="28" y="9"/>
                    <a:pt x="25" y="10"/>
                    <a:pt x="21" y="12"/>
                  </a:cubicBezTo>
                  <a:cubicBezTo>
                    <a:pt x="16" y="7"/>
                    <a:pt x="16" y="7"/>
                    <a:pt x="16" y="7"/>
                  </a:cubicBezTo>
                  <a:cubicBezTo>
                    <a:pt x="6" y="16"/>
                    <a:pt x="6" y="16"/>
                    <a:pt x="6" y="16"/>
                  </a:cubicBezTo>
                  <a:cubicBezTo>
                    <a:pt x="12" y="22"/>
                    <a:pt x="12" y="22"/>
                    <a:pt x="12" y="22"/>
                  </a:cubicBezTo>
                  <a:cubicBezTo>
                    <a:pt x="10" y="25"/>
                    <a:pt x="8" y="28"/>
                    <a:pt x="8" y="32"/>
                  </a:cubicBezTo>
                  <a:cubicBezTo>
                    <a:pt x="0" y="32"/>
                    <a:pt x="0" y="32"/>
                    <a:pt x="0" y="32"/>
                  </a:cubicBezTo>
                  <a:cubicBezTo>
                    <a:pt x="0" y="45"/>
                    <a:pt x="0" y="45"/>
                    <a:pt x="0" y="45"/>
                  </a:cubicBezTo>
                  <a:cubicBezTo>
                    <a:pt x="8" y="45"/>
                    <a:pt x="8" y="45"/>
                    <a:pt x="8" y="45"/>
                  </a:cubicBezTo>
                  <a:cubicBezTo>
                    <a:pt x="8" y="49"/>
                    <a:pt x="10" y="53"/>
                    <a:pt x="12" y="56"/>
                  </a:cubicBezTo>
                  <a:cubicBezTo>
                    <a:pt x="6" y="61"/>
                    <a:pt x="6" y="61"/>
                    <a:pt x="6" y="61"/>
                  </a:cubicBezTo>
                  <a:cubicBezTo>
                    <a:pt x="16" y="71"/>
                    <a:pt x="16" y="71"/>
                    <a:pt x="16" y="71"/>
                  </a:cubicBezTo>
                  <a:cubicBezTo>
                    <a:pt x="21" y="65"/>
                    <a:pt x="21" y="65"/>
                    <a:pt x="21" y="65"/>
                  </a:cubicBezTo>
                  <a:cubicBezTo>
                    <a:pt x="25" y="67"/>
                    <a:pt x="28" y="69"/>
                    <a:pt x="32" y="70"/>
                  </a:cubicBezTo>
                  <a:cubicBezTo>
                    <a:pt x="32" y="77"/>
                    <a:pt x="32" y="77"/>
                    <a:pt x="32" y="77"/>
                  </a:cubicBezTo>
                  <a:cubicBezTo>
                    <a:pt x="45" y="77"/>
                    <a:pt x="45" y="77"/>
                    <a:pt x="45" y="77"/>
                  </a:cubicBezTo>
                  <a:cubicBezTo>
                    <a:pt x="45" y="70"/>
                    <a:pt x="45" y="70"/>
                    <a:pt x="45" y="70"/>
                  </a:cubicBezTo>
                  <a:cubicBezTo>
                    <a:pt x="49" y="69"/>
                    <a:pt x="52" y="67"/>
                    <a:pt x="56" y="65"/>
                  </a:cubicBezTo>
                  <a:cubicBezTo>
                    <a:pt x="61" y="71"/>
                    <a:pt x="61" y="71"/>
                    <a:pt x="61" y="71"/>
                  </a:cubicBezTo>
                  <a:cubicBezTo>
                    <a:pt x="71" y="61"/>
                    <a:pt x="71" y="61"/>
                    <a:pt x="71" y="61"/>
                  </a:cubicBezTo>
                  <a:cubicBezTo>
                    <a:pt x="65" y="56"/>
                    <a:pt x="65" y="56"/>
                    <a:pt x="65" y="56"/>
                  </a:cubicBezTo>
                  <a:cubicBezTo>
                    <a:pt x="67" y="53"/>
                    <a:pt x="69" y="49"/>
                    <a:pt x="69" y="45"/>
                  </a:cubicBezTo>
                  <a:lnTo>
                    <a:pt x="77" y="45"/>
                  </a:lnTo>
                  <a:close/>
                  <a:moveTo>
                    <a:pt x="61" y="40"/>
                  </a:moveTo>
                  <a:cubicBezTo>
                    <a:pt x="61" y="40"/>
                    <a:pt x="61" y="40"/>
                    <a:pt x="61" y="40"/>
                  </a:cubicBezTo>
                  <a:cubicBezTo>
                    <a:pt x="61" y="40"/>
                    <a:pt x="61" y="41"/>
                    <a:pt x="61" y="41"/>
                  </a:cubicBezTo>
                  <a:cubicBezTo>
                    <a:pt x="61" y="41"/>
                    <a:pt x="61" y="41"/>
                    <a:pt x="61" y="41"/>
                  </a:cubicBezTo>
                  <a:cubicBezTo>
                    <a:pt x="61" y="42"/>
                    <a:pt x="61" y="42"/>
                    <a:pt x="61" y="42"/>
                  </a:cubicBezTo>
                  <a:cubicBezTo>
                    <a:pt x="61" y="42"/>
                    <a:pt x="61" y="42"/>
                    <a:pt x="61" y="42"/>
                  </a:cubicBezTo>
                  <a:cubicBezTo>
                    <a:pt x="61" y="43"/>
                    <a:pt x="61" y="43"/>
                    <a:pt x="61" y="43"/>
                  </a:cubicBezTo>
                  <a:cubicBezTo>
                    <a:pt x="61" y="43"/>
                    <a:pt x="61" y="43"/>
                    <a:pt x="61" y="44"/>
                  </a:cubicBezTo>
                  <a:cubicBezTo>
                    <a:pt x="61" y="44"/>
                    <a:pt x="61" y="44"/>
                    <a:pt x="61" y="44"/>
                  </a:cubicBezTo>
                  <a:cubicBezTo>
                    <a:pt x="60" y="44"/>
                    <a:pt x="60" y="44"/>
                    <a:pt x="60" y="45"/>
                  </a:cubicBezTo>
                  <a:cubicBezTo>
                    <a:pt x="60" y="46"/>
                    <a:pt x="59" y="48"/>
                    <a:pt x="59" y="49"/>
                  </a:cubicBezTo>
                  <a:cubicBezTo>
                    <a:pt x="58" y="50"/>
                    <a:pt x="58" y="50"/>
                    <a:pt x="58" y="50"/>
                  </a:cubicBezTo>
                  <a:cubicBezTo>
                    <a:pt x="58" y="50"/>
                    <a:pt x="58" y="50"/>
                    <a:pt x="58" y="50"/>
                  </a:cubicBezTo>
                  <a:cubicBezTo>
                    <a:pt x="58" y="50"/>
                    <a:pt x="58" y="51"/>
                    <a:pt x="58" y="51"/>
                  </a:cubicBezTo>
                  <a:cubicBezTo>
                    <a:pt x="58" y="51"/>
                    <a:pt x="58" y="51"/>
                    <a:pt x="58" y="51"/>
                  </a:cubicBezTo>
                  <a:cubicBezTo>
                    <a:pt x="57" y="52"/>
                    <a:pt x="57" y="52"/>
                    <a:pt x="56" y="53"/>
                  </a:cubicBezTo>
                  <a:cubicBezTo>
                    <a:pt x="56" y="53"/>
                    <a:pt x="56" y="53"/>
                    <a:pt x="56" y="53"/>
                  </a:cubicBezTo>
                  <a:cubicBezTo>
                    <a:pt x="56" y="53"/>
                    <a:pt x="56" y="53"/>
                    <a:pt x="56" y="54"/>
                  </a:cubicBezTo>
                  <a:cubicBezTo>
                    <a:pt x="56" y="54"/>
                    <a:pt x="56" y="54"/>
                    <a:pt x="56" y="54"/>
                  </a:cubicBezTo>
                  <a:cubicBezTo>
                    <a:pt x="55" y="54"/>
                    <a:pt x="54" y="55"/>
                    <a:pt x="53" y="56"/>
                  </a:cubicBezTo>
                  <a:cubicBezTo>
                    <a:pt x="53" y="56"/>
                    <a:pt x="53" y="56"/>
                    <a:pt x="53" y="56"/>
                  </a:cubicBezTo>
                  <a:cubicBezTo>
                    <a:pt x="53" y="56"/>
                    <a:pt x="53" y="56"/>
                    <a:pt x="53" y="57"/>
                  </a:cubicBezTo>
                  <a:cubicBezTo>
                    <a:pt x="53" y="57"/>
                    <a:pt x="53" y="57"/>
                    <a:pt x="53" y="57"/>
                  </a:cubicBezTo>
                  <a:cubicBezTo>
                    <a:pt x="52" y="57"/>
                    <a:pt x="51" y="58"/>
                    <a:pt x="51" y="58"/>
                  </a:cubicBezTo>
                  <a:cubicBezTo>
                    <a:pt x="51" y="58"/>
                    <a:pt x="51" y="58"/>
                    <a:pt x="51" y="58"/>
                  </a:cubicBezTo>
                  <a:cubicBezTo>
                    <a:pt x="50" y="58"/>
                    <a:pt x="50" y="58"/>
                    <a:pt x="50" y="58"/>
                  </a:cubicBezTo>
                  <a:cubicBezTo>
                    <a:pt x="50" y="58"/>
                    <a:pt x="50" y="58"/>
                    <a:pt x="50" y="58"/>
                  </a:cubicBezTo>
                  <a:cubicBezTo>
                    <a:pt x="50" y="59"/>
                    <a:pt x="49" y="59"/>
                    <a:pt x="49" y="59"/>
                  </a:cubicBezTo>
                  <a:cubicBezTo>
                    <a:pt x="48" y="60"/>
                    <a:pt x="47" y="60"/>
                    <a:pt x="45" y="60"/>
                  </a:cubicBezTo>
                  <a:cubicBezTo>
                    <a:pt x="45" y="60"/>
                    <a:pt x="45" y="60"/>
                    <a:pt x="45" y="60"/>
                  </a:cubicBezTo>
                  <a:cubicBezTo>
                    <a:pt x="45" y="61"/>
                    <a:pt x="45" y="61"/>
                    <a:pt x="44" y="61"/>
                  </a:cubicBezTo>
                  <a:cubicBezTo>
                    <a:pt x="44" y="61"/>
                    <a:pt x="44" y="61"/>
                    <a:pt x="44" y="61"/>
                  </a:cubicBezTo>
                  <a:cubicBezTo>
                    <a:pt x="44" y="61"/>
                    <a:pt x="44" y="61"/>
                    <a:pt x="43" y="61"/>
                  </a:cubicBezTo>
                  <a:cubicBezTo>
                    <a:pt x="43" y="61"/>
                    <a:pt x="43" y="61"/>
                    <a:pt x="43" y="61"/>
                  </a:cubicBezTo>
                  <a:cubicBezTo>
                    <a:pt x="43" y="61"/>
                    <a:pt x="42" y="61"/>
                    <a:pt x="42" y="61"/>
                  </a:cubicBezTo>
                  <a:cubicBezTo>
                    <a:pt x="42" y="61"/>
                    <a:pt x="42" y="61"/>
                    <a:pt x="42" y="61"/>
                  </a:cubicBezTo>
                  <a:cubicBezTo>
                    <a:pt x="42" y="61"/>
                    <a:pt x="41" y="61"/>
                    <a:pt x="41" y="61"/>
                  </a:cubicBezTo>
                  <a:cubicBezTo>
                    <a:pt x="41" y="61"/>
                    <a:pt x="41" y="61"/>
                    <a:pt x="41" y="61"/>
                  </a:cubicBezTo>
                  <a:cubicBezTo>
                    <a:pt x="40" y="61"/>
                    <a:pt x="40" y="61"/>
                    <a:pt x="40" y="61"/>
                  </a:cubicBezTo>
                  <a:cubicBezTo>
                    <a:pt x="40" y="61"/>
                    <a:pt x="40" y="61"/>
                    <a:pt x="40" y="61"/>
                  </a:cubicBezTo>
                  <a:cubicBezTo>
                    <a:pt x="39" y="61"/>
                    <a:pt x="39" y="61"/>
                    <a:pt x="38" y="61"/>
                  </a:cubicBezTo>
                  <a:cubicBezTo>
                    <a:pt x="38" y="61"/>
                    <a:pt x="38" y="61"/>
                    <a:pt x="37" y="61"/>
                  </a:cubicBezTo>
                  <a:cubicBezTo>
                    <a:pt x="37" y="61"/>
                    <a:pt x="37" y="61"/>
                    <a:pt x="37" y="61"/>
                  </a:cubicBezTo>
                  <a:cubicBezTo>
                    <a:pt x="37" y="61"/>
                    <a:pt x="37" y="61"/>
                    <a:pt x="36" y="61"/>
                  </a:cubicBezTo>
                  <a:cubicBezTo>
                    <a:pt x="36" y="61"/>
                    <a:pt x="36" y="61"/>
                    <a:pt x="36" y="61"/>
                  </a:cubicBezTo>
                  <a:cubicBezTo>
                    <a:pt x="36" y="61"/>
                    <a:pt x="35" y="61"/>
                    <a:pt x="35" y="61"/>
                  </a:cubicBezTo>
                  <a:cubicBezTo>
                    <a:pt x="35" y="61"/>
                    <a:pt x="35" y="61"/>
                    <a:pt x="35" y="61"/>
                  </a:cubicBezTo>
                  <a:cubicBezTo>
                    <a:pt x="35" y="61"/>
                    <a:pt x="34" y="61"/>
                    <a:pt x="34" y="61"/>
                  </a:cubicBezTo>
                  <a:cubicBezTo>
                    <a:pt x="34" y="61"/>
                    <a:pt x="34" y="61"/>
                    <a:pt x="34" y="61"/>
                  </a:cubicBezTo>
                  <a:cubicBezTo>
                    <a:pt x="33" y="61"/>
                    <a:pt x="33" y="61"/>
                    <a:pt x="33" y="61"/>
                  </a:cubicBezTo>
                  <a:cubicBezTo>
                    <a:pt x="33" y="61"/>
                    <a:pt x="33" y="61"/>
                    <a:pt x="33" y="61"/>
                  </a:cubicBezTo>
                  <a:cubicBezTo>
                    <a:pt x="32" y="61"/>
                    <a:pt x="32" y="61"/>
                    <a:pt x="32" y="60"/>
                  </a:cubicBezTo>
                  <a:cubicBezTo>
                    <a:pt x="32" y="60"/>
                    <a:pt x="32" y="60"/>
                    <a:pt x="32" y="60"/>
                  </a:cubicBezTo>
                  <a:cubicBezTo>
                    <a:pt x="30" y="60"/>
                    <a:pt x="29" y="60"/>
                    <a:pt x="28" y="59"/>
                  </a:cubicBezTo>
                  <a:cubicBezTo>
                    <a:pt x="28" y="59"/>
                    <a:pt x="27" y="59"/>
                    <a:pt x="27" y="58"/>
                  </a:cubicBezTo>
                  <a:cubicBezTo>
                    <a:pt x="27" y="58"/>
                    <a:pt x="27" y="58"/>
                    <a:pt x="27" y="58"/>
                  </a:cubicBezTo>
                  <a:cubicBezTo>
                    <a:pt x="27" y="58"/>
                    <a:pt x="27" y="58"/>
                    <a:pt x="26" y="58"/>
                  </a:cubicBezTo>
                  <a:cubicBezTo>
                    <a:pt x="26" y="58"/>
                    <a:pt x="26" y="58"/>
                    <a:pt x="26" y="58"/>
                  </a:cubicBezTo>
                  <a:cubicBezTo>
                    <a:pt x="26" y="58"/>
                    <a:pt x="25" y="57"/>
                    <a:pt x="24" y="57"/>
                  </a:cubicBezTo>
                  <a:cubicBezTo>
                    <a:pt x="24" y="57"/>
                    <a:pt x="24" y="57"/>
                    <a:pt x="24" y="57"/>
                  </a:cubicBezTo>
                  <a:cubicBezTo>
                    <a:pt x="24" y="56"/>
                    <a:pt x="24" y="56"/>
                    <a:pt x="24" y="56"/>
                  </a:cubicBezTo>
                  <a:cubicBezTo>
                    <a:pt x="24" y="56"/>
                    <a:pt x="24" y="56"/>
                    <a:pt x="24" y="56"/>
                  </a:cubicBezTo>
                  <a:cubicBezTo>
                    <a:pt x="23" y="55"/>
                    <a:pt x="22" y="54"/>
                    <a:pt x="21" y="54"/>
                  </a:cubicBezTo>
                  <a:cubicBezTo>
                    <a:pt x="21" y="54"/>
                    <a:pt x="21" y="54"/>
                    <a:pt x="21" y="54"/>
                  </a:cubicBezTo>
                  <a:cubicBezTo>
                    <a:pt x="21" y="53"/>
                    <a:pt x="21" y="53"/>
                    <a:pt x="21" y="53"/>
                  </a:cubicBezTo>
                  <a:cubicBezTo>
                    <a:pt x="21" y="53"/>
                    <a:pt x="21" y="53"/>
                    <a:pt x="21" y="53"/>
                  </a:cubicBezTo>
                  <a:cubicBezTo>
                    <a:pt x="20" y="52"/>
                    <a:pt x="20" y="52"/>
                    <a:pt x="19" y="51"/>
                  </a:cubicBezTo>
                  <a:cubicBezTo>
                    <a:pt x="19" y="51"/>
                    <a:pt x="19" y="51"/>
                    <a:pt x="19" y="51"/>
                  </a:cubicBezTo>
                  <a:cubicBezTo>
                    <a:pt x="19" y="51"/>
                    <a:pt x="19" y="50"/>
                    <a:pt x="19" y="50"/>
                  </a:cubicBezTo>
                  <a:cubicBezTo>
                    <a:pt x="19" y="50"/>
                    <a:pt x="19" y="50"/>
                    <a:pt x="19" y="50"/>
                  </a:cubicBezTo>
                  <a:cubicBezTo>
                    <a:pt x="19" y="50"/>
                    <a:pt x="19" y="50"/>
                    <a:pt x="18" y="49"/>
                  </a:cubicBezTo>
                  <a:cubicBezTo>
                    <a:pt x="18" y="48"/>
                    <a:pt x="17" y="46"/>
                    <a:pt x="17" y="45"/>
                  </a:cubicBezTo>
                  <a:cubicBezTo>
                    <a:pt x="17" y="44"/>
                    <a:pt x="17" y="44"/>
                    <a:pt x="16" y="44"/>
                  </a:cubicBezTo>
                  <a:cubicBezTo>
                    <a:pt x="16" y="44"/>
                    <a:pt x="16" y="44"/>
                    <a:pt x="16" y="44"/>
                  </a:cubicBezTo>
                  <a:cubicBezTo>
                    <a:pt x="16" y="43"/>
                    <a:pt x="16" y="43"/>
                    <a:pt x="16" y="43"/>
                  </a:cubicBezTo>
                  <a:cubicBezTo>
                    <a:pt x="16" y="43"/>
                    <a:pt x="16" y="43"/>
                    <a:pt x="16" y="42"/>
                  </a:cubicBezTo>
                  <a:cubicBezTo>
                    <a:pt x="16" y="42"/>
                    <a:pt x="16" y="42"/>
                    <a:pt x="16" y="42"/>
                  </a:cubicBezTo>
                  <a:cubicBezTo>
                    <a:pt x="16" y="42"/>
                    <a:pt x="16" y="42"/>
                    <a:pt x="16" y="41"/>
                  </a:cubicBezTo>
                  <a:cubicBezTo>
                    <a:pt x="16" y="41"/>
                    <a:pt x="16" y="41"/>
                    <a:pt x="16" y="41"/>
                  </a:cubicBezTo>
                  <a:cubicBezTo>
                    <a:pt x="16" y="41"/>
                    <a:pt x="16" y="40"/>
                    <a:pt x="16" y="40"/>
                  </a:cubicBezTo>
                  <a:cubicBezTo>
                    <a:pt x="16" y="40"/>
                    <a:pt x="16" y="40"/>
                    <a:pt x="16" y="40"/>
                  </a:cubicBezTo>
                  <a:cubicBezTo>
                    <a:pt x="16" y="39"/>
                    <a:pt x="16" y="39"/>
                    <a:pt x="16" y="39"/>
                  </a:cubicBezTo>
                  <a:cubicBezTo>
                    <a:pt x="16" y="38"/>
                    <a:pt x="16" y="38"/>
                    <a:pt x="16" y="38"/>
                  </a:cubicBezTo>
                  <a:cubicBezTo>
                    <a:pt x="16" y="38"/>
                    <a:pt x="16" y="38"/>
                    <a:pt x="16" y="37"/>
                  </a:cubicBezTo>
                  <a:cubicBezTo>
                    <a:pt x="16" y="37"/>
                    <a:pt x="16" y="37"/>
                    <a:pt x="16" y="37"/>
                  </a:cubicBezTo>
                  <a:cubicBezTo>
                    <a:pt x="16" y="37"/>
                    <a:pt x="16" y="36"/>
                    <a:pt x="16" y="36"/>
                  </a:cubicBezTo>
                  <a:cubicBezTo>
                    <a:pt x="16" y="36"/>
                    <a:pt x="16" y="36"/>
                    <a:pt x="16" y="35"/>
                  </a:cubicBezTo>
                  <a:cubicBezTo>
                    <a:pt x="16" y="35"/>
                    <a:pt x="16" y="35"/>
                    <a:pt x="16" y="35"/>
                  </a:cubicBezTo>
                  <a:cubicBezTo>
                    <a:pt x="16" y="35"/>
                    <a:pt x="16" y="35"/>
                    <a:pt x="16" y="34"/>
                  </a:cubicBezTo>
                  <a:cubicBezTo>
                    <a:pt x="16" y="34"/>
                    <a:pt x="16" y="34"/>
                    <a:pt x="16" y="34"/>
                  </a:cubicBezTo>
                  <a:cubicBezTo>
                    <a:pt x="16" y="34"/>
                    <a:pt x="16" y="34"/>
                    <a:pt x="16" y="33"/>
                  </a:cubicBezTo>
                  <a:cubicBezTo>
                    <a:pt x="17" y="33"/>
                    <a:pt x="17" y="33"/>
                    <a:pt x="17" y="33"/>
                  </a:cubicBezTo>
                  <a:cubicBezTo>
                    <a:pt x="17" y="33"/>
                    <a:pt x="17" y="32"/>
                    <a:pt x="17" y="32"/>
                  </a:cubicBezTo>
                  <a:cubicBezTo>
                    <a:pt x="17" y="32"/>
                    <a:pt x="17" y="32"/>
                    <a:pt x="17" y="32"/>
                  </a:cubicBezTo>
                  <a:cubicBezTo>
                    <a:pt x="17" y="31"/>
                    <a:pt x="18" y="29"/>
                    <a:pt x="18" y="28"/>
                  </a:cubicBezTo>
                  <a:cubicBezTo>
                    <a:pt x="19" y="28"/>
                    <a:pt x="19" y="28"/>
                    <a:pt x="19" y="28"/>
                  </a:cubicBezTo>
                  <a:cubicBezTo>
                    <a:pt x="19" y="27"/>
                    <a:pt x="19" y="27"/>
                    <a:pt x="19" y="27"/>
                  </a:cubicBezTo>
                  <a:cubicBezTo>
                    <a:pt x="19" y="27"/>
                    <a:pt x="19" y="27"/>
                    <a:pt x="19" y="27"/>
                  </a:cubicBezTo>
                  <a:cubicBezTo>
                    <a:pt x="19" y="27"/>
                    <a:pt x="19" y="27"/>
                    <a:pt x="19" y="27"/>
                  </a:cubicBezTo>
                  <a:cubicBezTo>
                    <a:pt x="20" y="26"/>
                    <a:pt x="20" y="25"/>
                    <a:pt x="21" y="25"/>
                  </a:cubicBezTo>
                  <a:cubicBezTo>
                    <a:pt x="21" y="25"/>
                    <a:pt x="21" y="25"/>
                    <a:pt x="21" y="25"/>
                  </a:cubicBezTo>
                  <a:cubicBezTo>
                    <a:pt x="21" y="24"/>
                    <a:pt x="21" y="24"/>
                    <a:pt x="21" y="24"/>
                  </a:cubicBezTo>
                  <a:cubicBezTo>
                    <a:pt x="21" y="24"/>
                    <a:pt x="21" y="24"/>
                    <a:pt x="21" y="24"/>
                  </a:cubicBezTo>
                  <a:cubicBezTo>
                    <a:pt x="22" y="23"/>
                    <a:pt x="23" y="22"/>
                    <a:pt x="24" y="22"/>
                  </a:cubicBezTo>
                  <a:cubicBezTo>
                    <a:pt x="24" y="22"/>
                    <a:pt x="24" y="22"/>
                    <a:pt x="24" y="22"/>
                  </a:cubicBezTo>
                  <a:cubicBezTo>
                    <a:pt x="24" y="21"/>
                    <a:pt x="24" y="21"/>
                    <a:pt x="24" y="21"/>
                  </a:cubicBezTo>
                  <a:cubicBezTo>
                    <a:pt x="24" y="21"/>
                    <a:pt x="24" y="21"/>
                    <a:pt x="24" y="21"/>
                  </a:cubicBezTo>
                  <a:cubicBezTo>
                    <a:pt x="25" y="20"/>
                    <a:pt x="26" y="20"/>
                    <a:pt x="26" y="20"/>
                  </a:cubicBezTo>
                  <a:cubicBezTo>
                    <a:pt x="26" y="20"/>
                    <a:pt x="26" y="20"/>
                    <a:pt x="26" y="20"/>
                  </a:cubicBezTo>
                  <a:cubicBezTo>
                    <a:pt x="27" y="19"/>
                    <a:pt x="27" y="19"/>
                    <a:pt x="27" y="19"/>
                  </a:cubicBezTo>
                  <a:cubicBezTo>
                    <a:pt x="27" y="19"/>
                    <a:pt x="27" y="19"/>
                    <a:pt x="27" y="19"/>
                  </a:cubicBezTo>
                  <a:cubicBezTo>
                    <a:pt x="27" y="19"/>
                    <a:pt x="28" y="19"/>
                    <a:pt x="28" y="19"/>
                  </a:cubicBezTo>
                  <a:cubicBezTo>
                    <a:pt x="29" y="18"/>
                    <a:pt x="30" y="17"/>
                    <a:pt x="32" y="17"/>
                  </a:cubicBezTo>
                  <a:cubicBezTo>
                    <a:pt x="32" y="17"/>
                    <a:pt x="32" y="17"/>
                    <a:pt x="32" y="17"/>
                  </a:cubicBezTo>
                  <a:cubicBezTo>
                    <a:pt x="32" y="17"/>
                    <a:pt x="32" y="17"/>
                    <a:pt x="33" y="17"/>
                  </a:cubicBezTo>
                  <a:cubicBezTo>
                    <a:pt x="33" y="17"/>
                    <a:pt x="33" y="17"/>
                    <a:pt x="33" y="17"/>
                  </a:cubicBezTo>
                  <a:cubicBezTo>
                    <a:pt x="33" y="17"/>
                    <a:pt x="33" y="17"/>
                    <a:pt x="34" y="17"/>
                  </a:cubicBezTo>
                  <a:cubicBezTo>
                    <a:pt x="34" y="17"/>
                    <a:pt x="34" y="17"/>
                    <a:pt x="34" y="16"/>
                  </a:cubicBezTo>
                  <a:cubicBezTo>
                    <a:pt x="34" y="16"/>
                    <a:pt x="35" y="16"/>
                    <a:pt x="35" y="16"/>
                  </a:cubicBezTo>
                  <a:cubicBezTo>
                    <a:pt x="35" y="16"/>
                    <a:pt x="35" y="16"/>
                    <a:pt x="35" y="16"/>
                  </a:cubicBezTo>
                  <a:cubicBezTo>
                    <a:pt x="35" y="16"/>
                    <a:pt x="36" y="16"/>
                    <a:pt x="36" y="16"/>
                  </a:cubicBezTo>
                  <a:cubicBezTo>
                    <a:pt x="36" y="16"/>
                    <a:pt x="36" y="16"/>
                    <a:pt x="36" y="16"/>
                  </a:cubicBezTo>
                  <a:cubicBezTo>
                    <a:pt x="37" y="16"/>
                    <a:pt x="37" y="16"/>
                    <a:pt x="37" y="16"/>
                  </a:cubicBezTo>
                  <a:cubicBezTo>
                    <a:pt x="37" y="16"/>
                    <a:pt x="37" y="16"/>
                    <a:pt x="37" y="16"/>
                  </a:cubicBezTo>
                  <a:cubicBezTo>
                    <a:pt x="38" y="16"/>
                    <a:pt x="38" y="16"/>
                    <a:pt x="38" y="16"/>
                  </a:cubicBezTo>
                  <a:cubicBezTo>
                    <a:pt x="39" y="16"/>
                    <a:pt x="39" y="16"/>
                    <a:pt x="40" y="16"/>
                  </a:cubicBezTo>
                  <a:cubicBezTo>
                    <a:pt x="40" y="16"/>
                    <a:pt x="40" y="16"/>
                    <a:pt x="40" y="16"/>
                  </a:cubicBezTo>
                  <a:cubicBezTo>
                    <a:pt x="40" y="16"/>
                    <a:pt x="40" y="16"/>
                    <a:pt x="41" y="16"/>
                  </a:cubicBezTo>
                  <a:cubicBezTo>
                    <a:pt x="41" y="16"/>
                    <a:pt x="41" y="16"/>
                    <a:pt x="41" y="16"/>
                  </a:cubicBezTo>
                  <a:cubicBezTo>
                    <a:pt x="41" y="16"/>
                    <a:pt x="42" y="16"/>
                    <a:pt x="42" y="16"/>
                  </a:cubicBezTo>
                  <a:cubicBezTo>
                    <a:pt x="42" y="16"/>
                    <a:pt x="42" y="16"/>
                    <a:pt x="42" y="16"/>
                  </a:cubicBezTo>
                  <a:cubicBezTo>
                    <a:pt x="42" y="16"/>
                    <a:pt x="43" y="16"/>
                    <a:pt x="43" y="16"/>
                  </a:cubicBezTo>
                  <a:cubicBezTo>
                    <a:pt x="43" y="17"/>
                    <a:pt x="43" y="17"/>
                    <a:pt x="43" y="17"/>
                  </a:cubicBezTo>
                  <a:cubicBezTo>
                    <a:pt x="44" y="17"/>
                    <a:pt x="44" y="17"/>
                    <a:pt x="44" y="17"/>
                  </a:cubicBezTo>
                  <a:cubicBezTo>
                    <a:pt x="44" y="17"/>
                    <a:pt x="44" y="17"/>
                    <a:pt x="44" y="17"/>
                  </a:cubicBezTo>
                  <a:cubicBezTo>
                    <a:pt x="45" y="17"/>
                    <a:pt x="45" y="17"/>
                    <a:pt x="45" y="17"/>
                  </a:cubicBezTo>
                  <a:cubicBezTo>
                    <a:pt x="45" y="17"/>
                    <a:pt x="45" y="17"/>
                    <a:pt x="45" y="17"/>
                  </a:cubicBezTo>
                  <a:cubicBezTo>
                    <a:pt x="47" y="17"/>
                    <a:pt x="48" y="18"/>
                    <a:pt x="49" y="19"/>
                  </a:cubicBezTo>
                  <a:cubicBezTo>
                    <a:pt x="49" y="19"/>
                    <a:pt x="50" y="19"/>
                    <a:pt x="50" y="19"/>
                  </a:cubicBezTo>
                  <a:cubicBezTo>
                    <a:pt x="50" y="19"/>
                    <a:pt x="50" y="19"/>
                    <a:pt x="50" y="19"/>
                  </a:cubicBezTo>
                  <a:cubicBezTo>
                    <a:pt x="50" y="19"/>
                    <a:pt x="50" y="19"/>
                    <a:pt x="51" y="20"/>
                  </a:cubicBezTo>
                  <a:cubicBezTo>
                    <a:pt x="51" y="20"/>
                    <a:pt x="51" y="20"/>
                    <a:pt x="51" y="20"/>
                  </a:cubicBezTo>
                  <a:cubicBezTo>
                    <a:pt x="51" y="20"/>
                    <a:pt x="52" y="20"/>
                    <a:pt x="53" y="21"/>
                  </a:cubicBezTo>
                  <a:cubicBezTo>
                    <a:pt x="53" y="21"/>
                    <a:pt x="53" y="21"/>
                    <a:pt x="53" y="21"/>
                  </a:cubicBezTo>
                  <a:cubicBezTo>
                    <a:pt x="53" y="21"/>
                    <a:pt x="53" y="21"/>
                    <a:pt x="53" y="22"/>
                  </a:cubicBezTo>
                  <a:cubicBezTo>
                    <a:pt x="53" y="22"/>
                    <a:pt x="53" y="22"/>
                    <a:pt x="53" y="22"/>
                  </a:cubicBezTo>
                  <a:cubicBezTo>
                    <a:pt x="54" y="22"/>
                    <a:pt x="55" y="23"/>
                    <a:pt x="56" y="24"/>
                  </a:cubicBezTo>
                  <a:cubicBezTo>
                    <a:pt x="56" y="24"/>
                    <a:pt x="56" y="24"/>
                    <a:pt x="56" y="24"/>
                  </a:cubicBezTo>
                  <a:cubicBezTo>
                    <a:pt x="56" y="24"/>
                    <a:pt x="56" y="24"/>
                    <a:pt x="56" y="25"/>
                  </a:cubicBezTo>
                  <a:cubicBezTo>
                    <a:pt x="56" y="25"/>
                    <a:pt x="56" y="25"/>
                    <a:pt x="56" y="25"/>
                  </a:cubicBezTo>
                  <a:cubicBezTo>
                    <a:pt x="57" y="25"/>
                    <a:pt x="57" y="26"/>
                    <a:pt x="58" y="27"/>
                  </a:cubicBezTo>
                  <a:cubicBezTo>
                    <a:pt x="58" y="27"/>
                    <a:pt x="58" y="27"/>
                    <a:pt x="58" y="27"/>
                  </a:cubicBezTo>
                  <a:cubicBezTo>
                    <a:pt x="58" y="27"/>
                    <a:pt x="58" y="27"/>
                    <a:pt x="58" y="27"/>
                  </a:cubicBezTo>
                  <a:cubicBezTo>
                    <a:pt x="58" y="27"/>
                    <a:pt x="58" y="27"/>
                    <a:pt x="58" y="28"/>
                  </a:cubicBezTo>
                  <a:cubicBezTo>
                    <a:pt x="58" y="28"/>
                    <a:pt x="58" y="28"/>
                    <a:pt x="59" y="28"/>
                  </a:cubicBezTo>
                  <a:cubicBezTo>
                    <a:pt x="59" y="29"/>
                    <a:pt x="60" y="31"/>
                    <a:pt x="60" y="32"/>
                  </a:cubicBezTo>
                  <a:cubicBezTo>
                    <a:pt x="60" y="32"/>
                    <a:pt x="60" y="32"/>
                    <a:pt x="60" y="32"/>
                  </a:cubicBezTo>
                  <a:cubicBezTo>
                    <a:pt x="60" y="32"/>
                    <a:pt x="60" y="33"/>
                    <a:pt x="60" y="33"/>
                  </a:cubicBezTo>
                  <a:cubicBezTo>
                    <a:pt x="60" y="33"/>
                    <a:pt x="60" y="33"/>
                    <a:pt x="61" y="33"/>
                  </a:cubicBezTo>
                  <a:cubicBezTo>
                    <a:pt x="61" y="34"/>
                    <a:pt x="61" y="34"/>
                    <a:pt x="61" y="34"/>
                  </a:cubicBezTo>
                  <a:cubicBezTo>
                    <a:pt x="61" y="34"/>
                    <a:pt x="61" y="34"/>
                    <a:pt x="61" y="34"/>
                  </a:cubicBezTo>
                  <a:cubicBezTo>
                    <a:pt x="61" y="35"/>
                    <a:pt x="61" y="35"/>
                    <a:pt x="61" y="35"/>
                  </a:cubicBezTo>
                  <a:cubicBezTo>
                    <a:pt x="61" y="35"/>
                    <a:pt x="61" y="35"/>
                    <a:pt x="61" y="35"/>
                  </a:cubicBezTo>
                  <a:cubicBezTo>
                    <a:pt x="61" y="36"/>
                    <a:pt x="61" y="36"/>
                    <a:pt x="61" y="36"/>
                  </a:cubicBezTo>
                  <a:cubicBezTo>
                    <a:pt x="61" y="36"/>
                    <a:pt x="61" y="37"/>
                    <a:pt x="61" y="37"/>
                  </a:cubicBezTo>
                  <a:cubicBezTo>
                    <a:pt x="61" y="37"/>
                    <a:pt x="61" y="37"/>
                    <a:pt x="61" y="37"/>
                  </a:cubicBezTo>
                  <a:cubicBezTo>
                    <a:pt x="61" y="38"/>
                    <a:pt x="61" y="38"/>
                    <a:pt x="61" y="38"/>
                  </a:cubicBezTo>
                  <a:cubicBezTo>
                    <a:pt x="61" y="38"/>
                    <a:pt x="61" y="38"/>
                    <a:pt x="61" y="39"/>
                  </a:cubicBezTo>
                  <a:cubicBezTo>
                    <a:pt x="61" y="39"/>
                    <a:pt x="61" y="39"/>
                    <a:pt x="61"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79" name="Freeform 106"/>
            <p:cNvSpPr>
              <a:spLocks noEditPoints="1"/>
            </p:cNvSpPr>
            <p:nvPr/>
          </p:nvSpPr>
          <p:spPr bwMode="auto">
            <a:xfrm>
              <a:off x="3044826" y="2987676"/>
              <a:ext cx="95250" cy="95250"/>
            </a:xfrm>
            <a:custGeom>
              <a:avLst/>
              <a:gdLst>
                <a:gd name="T0" fmla="*/ 66 w 78"/>
                <a:gd name="T1" fmla="*/ 22 h 77"/>
                <a:gd name="T2" fmla="*/ 46 w 78"/>
                <a:gd name="T3" fmla="*/ 8 h 77"/>
                <a:gd name="T4" fmla="*/ 22 w 78"/>
                <a:gd name="T5" fmla="*/ 12 h 77"/>
                <a:gd name="T6" fmla="*/ 8 w 78"/>
                <a:gd name="T7" fmla="*/ 32 h 77"/>
                <a:gd name="T8" fmla="*/ 12 w 78"/>
                <a:gd name="T9" fmla="*/ 56 h 77"/>
                <a:gd name="T10" fmla="*/ 32 w 78"/>
                <a:gd name="T11" fmla="*/ 70 h 77"/>
                <a:gd name="T12" fmla="*/ 56 w 78"/>
                <a:gd name="T13" fmla="*/ 65 h 77"/>
                <a:gd name="T14" fmla="*/ 70 w 78"/>
                <a:gd name="T15" fmla="*/ 45 h 77"/>
                <a:gd name="T16" fmla="*/ 62 w 78"/>
                <a:gd name="T17" fmla="*/ 41 h 77"/>
                <a:gd name="T18" fmla="*/ 61 w 78"/>
                <a:gd name="T19" fmla="*/ 43 h 77"/>
                <a:gd name="T20" fmla="*/ 59 w 78"/>
                <a:gd name="T21" fmla="*/ 49 h 77"/>
                <a:gd name="T22" fmla="*/ 58 w 78"/>
                <a:gd name="T23" fmla="*/ 51 h 77"/>
                <a:gd name="T24" fmla="*/ 56 w 78"/>
                <a:gd name="T25" fmla="*/ 54 h 77"/>
                <a:gd name="T26" fmla="*/ 53 w 78"/>
                <a:gd name="T27" fmla="*/ 57 h 77"/>
                <a:gd name="T28" fmla="*/ 50 w 78"/>
                <a:gd name="T29" fmla="*/ 58 h 77"/>
                <a:gd name="T30" fmla="*/ 45 w 78"/>
                <a:gd name="T31" fmla="*/ 61 h 77"/>
                <a:gd name="T32" fmla="*/ 43 w 78"/>
                <a:gd name="T33" fmla="*/ 61 h 77"/>
                <a:gd name="T34" fmla="*/ 40 w 78"/>
                <a:gd name="T35" fmla="*/ 61 h 77"/>
                <a:gd name="T36" fmla="*/ 38 w 78"/>
                <a:gd name="T37" fmla="*/ 61 h 77"/>
                <a:gd name="T38" fmla="*/ 35 w 78"/>
                <a:gd name="T39" fmla="*/ 61 h 77"/>
                <a:gd name="T40" fmla="*/ 33 w 78"/>
                <a:gd name="T41" fmla="*/ 61 h 77"/>
                <a:gd name="T42" fmla="*/ 28 w 78"/>
                <a:gd name="T43" fmla="*/ 58 h 77"/>
                <a:gd name="T44" fmla="*/ 25 w 78"/>
                <a:gd name="T45" fmla="*/ 57 h 77"/>
                <a:gd name="T46" fmla="*/ 22 w 78"/>
                <a:gd name="T47" fmla="*/ 54 h 77"/>
                <a:gd name="T48" fmla="*/ 20 w 78"/>
                <a:gd name="T49" fmla="*/ 51 h 77"/>
                <a:gd name="T50" fmla="*/ 19 w 78"/>
                <a:gd name="T51" fmla="*/ 49 h 77"/>
                <a:gd name="T52" fmla="*/ 17 w 78"/>
                <a:gd name="T53" fmla="*/ 43 h 77"/>
                <a:gd name="T54" fmla="*/ 16 w 78"/>
                <a:gd name="T55" fmla="*/ 41 h 77"/>
                <a:gd name="T56" fmla="*/ 16 w 78"/>
                <a:gd name="T57" fmla="*/ 38 h 77"/>
                <a:gd name="T58" fmla="*/ 17 w 78"/>
                <a:gd name="T59" fmla="*/ 35 h 77"/>
                <a:gd name="T60" fmla="*/ 17 w 78"/>
                <a:gd name="T61" fmla="*/ 33 h 77"/>
                <a:gd name="T62" fmla="*/ 19 w 78"/>
                <a:gd name="T63" fmla="*/ 28 h 77"/>
                <a:gd name="T64" fmla="*/ 20 w 78"/>
                <a:gd name="T65" fmla="*/ 27 h 77"/>
                <a:gd name="T66" fmla="*/ 22 w 78"/>
                <a:gd name="T67" fmla="*/ 24 h 77"/>
                <a:gd name="T68" fmla="*/ 25 w 78"/>
                <a:gd name="T69" fmla="*/ 21 h 77"/>
                <a:gd name="T70" fmla="*/ 28 w 78"/>
                <a:gd name="T71" fmla="*/ 19 h 77"/>
                <a:gd name="T72" fmla="*/ 33 w 78"/>
                <a:gd name="T73" fmla="*/ 17 h 77"/>
                <a:gd name="T74" fmla="*/ 35 w 78"/>
                <a:gd name="T75" fmla="*/ 16 h 77"/>
                <a:gd name="T76" fmla="*/ 38 w 78"/>
                <a:gd name="T77" fmla="*/ 16 h 77"/>
                <a:gd name="T78" fmla="*/ 40 w 78"/>
                <a:gd name="T79" fmla="*/ 16 h 77"/>
                <a:gd name="T80" fmla="*/ 43 w 78"/>
                <a:gd name="T81" fmla="*/ 16 h 77"/>
                <a:gd name="T82" fmla="*/ 45 w 78"/>
                <a:gd name="T83" fmla="*/ 17 h 77"/>
                <a:gd name="T84" fmla="*/ 50 w 78"/>
                <a:gd name="T85" fmla="*/ 19 h 77"/>
                <a:gd name="T86" fmla="*/ 53 w 78"/>
                <a:gd name="T87" fmla="*/ 21 h 77"/>
                <a:gd name="T88" fmla="*/ 56 w 78"/>
                <a:gd name="T89" fmla="*/ 24 h 77"/>
                <a:gd name="T90" fmla="*/ 58 w 78"/>
                <a:gd name="T91" fmla="*/ 27 h 77"/>
                <a:gd name="T92" fmla="*/ 59 w 78"/>
                <a:gd name="T93" fmla="*/ 28 h 77"/>
                <a:gd name="T94" fmla="*/ 61 w 78"/>
                <a:gd name="T95" fmla="*/ 33 h 77"/>
                <a:gd name="T96" fmla="*/ 61 w 78"/>
                <a:gd name="T97" fmla="*/ 35 h 77"/>
                <a:gd name="T98" fmla="*/ 62 w 78"/>
                <a:gd name="T9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77">
                  <a:moveTo>
                    <a:pt x="78" y="45"/>
                  </a:moveTo>
                  <a:cubicBezTo>
                    <a:pt x="78" y="32"/>
                    <a:pt x="78" y="32"/>
                    <a:pt x="78" y="32"/>
                  </a:cubicBezTo>
                  <a:cubicBezTo>
                    <a:pt x="70" y="32"/>
                    <a:pt x="70" y="32"/>
                    <a:pt x="70" y="32"/>
                  </a:cubicBezTo>
                  <a:cubicBezTo>
                    <a:pt x="69" y="28"/>
                    <a:pt x="68" y="25"/>
                    <a:pt x="66" y="22"/>
                  </a:cubicBezTo>
                  <a:cubicBezTo>
                    <a:pt x="71" y="16"/>
                    <a:pt x="71" y="16"/>
                    <a:pt x="71" y="16"/>
                  </a:cubicBezTo>
                  <a:cubicBezTo>
                    <a:pt x="62" y="7"/>
                    <a:pt x="62" y="7"/>
                    <a:pt x="62" y="7"/>
                  </a:cubicBezTo>
                  <a:cubicBezTo>
                    <a:pt x="56" y="12"/>
                    <a:pt x="56" y="12"/>
                    <a:pt x="56" y="12"/>
                  </a:cubicBezTo>
                  <a:cubicBezTo>
                    <a:pt x="53" y="10"/>
                    <a:pt x="49" y="9"/>
                    <a:pt x="46" y="8"/>
                  </a:cubicBezTo>
                  <a:cubicBezTo>
                    <a:pt x="46" y="0"/>
                    <a:pt x="46" y="0"/>
                    <a:pt x="46" y="0"/>
                  </a:cubicBezTo>
                  <a:cubicBezTo>
                    <a:pt x="32" y="0"/>
                    <a:pt x="32" y="0"/>
                    <a:pt x="32" y="0"/>
                  </a:cubicBezTo>
                  <a:cubicBezTo>
                    <a:pt x="32" y="8"/>
                    <a:pt x="32" y="8"/>
                    <a:pt x="32" y="8"/>
                  </a:cubicBezTo>
                  <a:cubicBezTo>
                    <a:pt x="29" y="9"/>
                    <a:pt x="25" y="10"/>
                    <a:pt x="22" y="12"/>
                  </a:cubicBezTo>
                  <a:cubicBezTo>
                    <a:pt x="16" y="7"/>
                    <a:pt x="16" y="7"/>
                    <a:pt x="16" y="7"/>
                  </a:cubicBezTo>
                  <a:cubicBezTo>
                    <a:pt x="7" y="16"/>
                    <a:pt x="7" y="16"/>
                    <a:pt x="7" y="16"/>
                  </a:cubicBezTo>
                  <a:cubicBezTo>
                    <a:pt x="12" y="22"/>
                    <a:pt x="12" y="22"/>
                    <a:pt x="12" y="22"/>
                  </a:cubicBezTo>
                  <a:cubicBezTo>
                    <a:pt x="10" y="25"/>
                    <a:pt x="9" y="28"/>
                    <a:pt x="8" y="32"/>
                  </a:cubicBezTo>
                  <a:cubicBezTo>
                    <a:pt x="0" y="32"/>
                    <a:pt x="0" y="32"/>
                    <a:pt x="0" y="32"/>
                  </a:cubicBezTo>
                  <a:cubicBezTo>
                    <a:pt x="0" y="45"/>
                    <a:pt x="0" y="45"/>
                    <a:pt x="0" y="45"/>
                  </a:cubicBezTo>
                  <a:cubicBezTo>
                    <a:pt x="8" y="45"/>
                    <a:pt x="8" y="45"/>
                    <a:pt x="8" y="45"/>
                  </a:cubicBezTo>
                  <a:cubicBezTo>
                    <a:pt x="9" y="49"/>
                    <a:pt x="10" y="53"/>
                    <a:pt x="12" y="56"/>
                  </a:cubicBezTo>
                  <a:cubicBezTo>
                    <a:pt x="7" y="61"/>
                    <a:pt x="7" y="61"/>
                    <a:pt x="7" y="61"/>
                  </a:cubicBezTo>
                  <a:cubicBezTo>
                    <a:pt x="16" y="71"/>
                    <a:pt x="16" y="71"/>
                    <a:pt x="16" y="71"/>
                  </a:cubicBezTo>
                  <a:cubicBezTo>
                    <a:pt x="22" y="65"/>
                    <a:pt x="22" y="65"/>
                    <a:pt x="22" y="65"/>
                  </a:cubicBezTo>
                  <a:cubicBezTo>
                    <a:pt x="25" y="67"/>
                    <a:pt x="29" y="69"/>
                    <a:pt x="32" y="70"/>
                  </a:cubicBezTo>
                  <a:cubicBezTo>
                    <a:pt x="32" y="77"/>
                    <a:pt x="32" y="77"/>
                    <a:pt x="32" y="77"/>
                  </a:cubicBezTo>
                  <a:cubicBezTo>
                    <a:pt x="46" y="77"/>
                    <a:pt x="46" y="77"/>
                    <a:pt x="46" y="77"/>
                  </a:cubicBezTo>
                  <a:cubicBezTo>
                    <a:pt x="46" y="70"/>
                    <a:pt x="46" y="70"/>
                    <a:pt x="46" y="70"/>
                  </a:cubicBezTo>
                  <a:cubicBezTo>
                    <a:pt x="49" y="69"/>
                    <a:pt x="53" y="67"/>
                    <a:pt x="56" y="65"/>
                  </a:cubicBezTo>
                  <a:cubicBezTo>
                    <a:pt x="62" y="71"/>
                    <a:pt x="62" y="71"/>
                    <a:pt x="62" y="71"/>
                  </a:cubicBezTo>
                  <a:cubicBezTo>
                    <a:pt x="71" y="61"/>
                    <a:pt x="71" y="61"/>
                    <a:pt x="71" y="61"/>
                  </a:cubicBezTo>
                  <a:cubicBezTo>
                    <a:pt x="66" y="56"/>
                    <a:pt x="66" y="56"/>
                    <a:pt x="66" y="56"/>
                  </a:cubicBezTo>
                  <a:cubicBezTo>
                    <a:pt x="68" y="53"/>
                    <a:pt x="69" y="49"/>
                    <a:pt x="70" y="45"/>
                  </a:cubicBezTo>
                  <a:lnTo>
                    <a:pt x="78" y="45"/>
                  </a:lnTo>
                  <a:close/>
                  <a:moveTo>
                    <a:pt x="62" y="40"/>
                  </a:moveTo>
                  <a:cubicBezTo>
                    <a:pt x="62" y="40"/>
                    <a:pt x="62" y="40"/>
                    <a:pt x="62" y="40"/>
                  </a:cubicBezTo>
                  <a:cubicBezTo>
                    <a:pt x="62" y="40"/>
                    <a:pt x="62" y="41"/>
                    <a:pt x="62" y="41"/>
                  </a:cubicBezTo>
                  <a:cubicBezTo>
                    <a:pt x="62" y="41"/>
                    <a:pt x="62" y="41"/>
                    <a:pt x="62" y="41"/>
                  </a:cubicBezTo>
                  <a:cubicBezTo>
                    <a:pt x="61" y="42"/>
                    <a:pt x="61" y="42"/>
                    <a:pt x="61" y="42"/>
                  </a:cubicBezTo>
                  <a:cubicBezTo>
                    <a:pt x="61" y="42"/>
                    <a:pt x="61" y="42"/>
                    <a:pt x="61" y="42"/>
                  </a:cubicBezTo>
                  <a:cubicBezTo>
                    <a:pt x="61" y="43"/>
                    <a:pt x="61" y="43"/>
                    <a:pt x="61" y="43"/>
                  </a:cubicBezTo>
                  <a:cubicBezTo>
                    <a:pt x="61" y="43"/>
                    <a:pt x="61" y="43"/>
                    <a:pt x="61" y="44"/>
                  </a:cubicBezTo>
                  <a:cubicBezTo>
                    <a:pt x="61" y="44"/>
                    <a:pt x="61" y="44"/>
                    <a:pt x="61" y="44"/>
                  </a:cubicBezTo>
                  <a:cubicBezTo>
                    <a:pt x="61" y="44"/>
                    <a:pt x="61" y="44"/>
                    <a:pt x="61" y="45"/>
                  </a:cubicBezTo>
                  <a:cubicBezTo>
                    <a:pt x="60" y="46"/>
                    <a:pt x="60" y="48"/>
                    <a:pt x="59" y="49"/>
                  </a:cubicBezTo>
                  <a:cubicBezTo>
                    <a:pt x="59" y="50"/>
                    <a:pt x="59" y="50"/>
                    <a:pt x="59" y="50"/>
                  </a:cubicBezTo>
                  <a:cubicBezTo>
                    <a:pt x="59" y="50"/>
                    <a:pt x="59" y="50"/>
                    <a:pt x="59" y="50"/>
                  </a:cubicBezTo>
                  <a:cubicBezTo>
                    <a:pt x="58" y="50"/>
                    <a:pt x="58" y="51"/>
                    <a:pt x="58" y="51"/>
                  </a:cubicBezTo>
                  <a:cubicBezTo>
                    <a:pt x="58" y="51"/>
                    <a:pt x="58" y="51"/>
                    <a:pt x="58" y="51"/>
                  </a:cubicBezTo>
                  <a:cubicBezTo>
                    <a:pt x="58" y="52"/>
                    <a:pt x="57" y="52"/>
                    <a:pt x="57" y="53"/>
                  </a:cubicBezTo>
                  <a:cubicBezTo>
                    <a:pt x="57" y="53"/>
                    <a:pt x="57" y="53"/>
                    <a:pt x="57" y="53"/>
                  </a:cubicBezTo>
                  <a:cubicBezTo>
                    <a:pt x="57" y="53"/>
                    <a:pt x="56" y="53"/>
                    <a:pt x="56" y="54"/>
                  </a:cubicBezTo>
                  <a:cubicBezTo>
                    <a:pt x="56" y="54"/>
                    <a:pt x="56" y="54"/>
                    <a:pt x="56" y="54"/>
                  </a:cubicBezTo>
                  <a:cubicBezTo>
                    <a:pt x="55" y="54"/>
                    <a:pt x="55" y="55"/>
                    <a:pt x="54" y="56"/>
                  </a:cubicBezTo>
                  <a:cubicBezTo>
                    <a:pt x="54" y="56"/>
                    <a:pt x="54" y="56"/>
                    <a:pt x="54" y="56"/>
                  </a:cubicBezTo>
                  <a:cubicBezTo>
                    <a:pt x="54" y="56"/>
                    <a:pt x="53" y="56"/>
                    <a:pt x="53" y="56"/>
                  </a:cubicBezTo>
                  <a:cubicBezTo>
                    <a:pt x="53" y="57"/>
                    <a:pt x="53" y="57"/>
                    <a:pt x="53" y="57"/>
                  </a:cubicBezTo>
                  <a:cubicBezTo>
                    <a:pt x="52" y="57"/>
                    <a:pt x="52" y="58"/>
                    <a:pt x="51" y="58"/>
                  </a:cubicBezTo>
                  <a:cubicBezTo>
                    <a:pt x="51" y="58"/>
                    <a:pt x="51" y="58"/>
                    <a:pt x="51" y="58"/>
                  </a:cubicBezTo>
                  <a:cubicBezTo>
                    <a:pt x="51" y="58"/>
                    <a:pt x="51" y="58"/>
                    <a:pt x="50" y="58"/>
                  </a:cubicBezTo>
                  <a:cubicBezTo>
                    <a:pt x="50" y="58"/>
                    <a:pt x="50" y="58"/>
                    <a:pt x="50" y="58"/>
                  </a:cubicBezTo>
                  <a:cubicBezTo>
                    <a:pt x="50" y="59"/>
                    <a:pt x="50" y="59"/>
                    <a:pt x="50" y="59"/>
                  </a:cubicBezTo>
                  <a:cubicBezTo>
                    <a:pt x="48" y="59"/>
                    <a:pt x="47" y="60"/>
                    <a:pt x="46" y="60"/>
                  </a:cubicBezTo>
                  <a:cubicBezTo>
                    <a:pt x="46" y="60"/>
                    <a:pt x="46" y="60"/>
                    <a:pt x="46" y="60"/>
                  </a:cubicBezTo>
                  <a:cubicBezTo>
                    <a:pt x="45" y="61"/>
                    <a:pt x="45" y="61"/>
                    <a:pt x="45" y="61"/>
                  </a:cubicBezTo>
                  <a:cubicBezTo>
                    <a:pt x="45" y="61"/>
                    <a:pt x="45" y="61"/>
                    <a:pt x="44" y="61"/>
                  </a:cubicBezTo>
                  <a:cubicBezTo>
                    <a:pt x="44" y="61"/>
                    <a:pt x="44" y="61"/>
                    <a:pt x="44" y="61"/>
                  </a:cubicBezTo>
                  <a:cubicBezTo>
                    <a:pt x="44" y="61"/>
                    <a:pt x="44" y="61"/>
                    <a:pt x="43" y="61"/>
                  </a:cubicBezTo>
                  <a:cubicBezTo>
                    <a:pt x="43" y="61"/>
                    <a:pt x="43" y="61"/>
                    <a:pt x="43" y="61"/>
                  </a:cubicBezTo>
                  <a:cubicBezTo>
                    <a:pt x="42" y="61"/>
                    <a:pt x="42" y="61"/>
                    <a:pt x="42" y="61"/>
                  </a:cubicBezTo>
                  <a:cubicBezTo>
                    <a:pt x="42" y="61"/>
                    <a:pt x="42" y="61"/>
                    <a:pt x="41" y="61"/>
                  </a:cubicBezTo>
                  <a:cubicBezTo>
                    <a:pt x="41" y="61"/>
                    <a:pt x="41" y="61"/>
                    <a:pt x="41" y="61"/>
                  </a:cubicBezTo>
                  <a:cubicBezTo>
                    <a:pt x="41" y="61"/>
                    <a:pt x="41" y="61"/>
                    <a:pt x="40" y="61"/>
                  </a:cubicBezTo>
                  <a:cubicBezTo>
                    <a:pt x="40" y="61"/>
                    <a:pt x="40" y="61"/>
                    <a:pt x="40" y="61"/>
                  </a:cubicBezTo>
                  <a:cubicBezTo>
                    <a:pt x="40" y="61"/>
                    <a:pt x="39" y="61"/>
                    <a:pt x="39" y="61"/>
                  </a:cubicBezTo>
                  <a:cubicBezTo>
                    <a:pt x="39" y="61"/>
                    <a:pt x="38" y="61"/>
                    <a:pt x="38" y="61"/>
                  </a:cubicBezTo>
                  <a:cubicBezTo>
                    <a:pt x="38" y="61"/>
                    <a:pt x="38" y="61"/>
                    <a:pt x="38" y="61"/>
                  </a:cubicBezTo>
                  <a:cubicBezTo>
                    <a:pt x="37" y="61"/>
                    <a:pt x="37" y="61"/>
                    <a:pt x="37" y="61"/>
                  </a:cubicBezTo>
                  <a:cubicBezTo>
                    <a:pt x="37" y="61"/>
                    <a:pt x="37" y="61"/>
                    <a:pt x="37" y="61"/>
                  </a:cubicBezTo>
                  <a:cubicBezTo>
                    <a:pt x="36" y="61"/>
                    <a:pt x="36" y="61"/>
                    <a:pt x="36" y="61"/>
                  </a:cubicBezTo>
                  <a:cubicBezTo>
                    <a:pt x="36" y="61"/>
                    <a:pt x="35" y="61"/>
                    <a:pt x="35" y="61"/>
                  </a:cubicBezTo>
                  <a:cubicBezTo>
                    <a:pt x="35" y="61"/>
                    <a:pt x="35" y="61"/>
                    <a:pt x="35" y="61"/>
                  </a:cubicBezTo>
                  <a:cubicBezTo>
                    <a:pt x="34" y="61"/>
                    <a:pt x="34" y="61"/>
                    <a:pt x="34" y="61"/>
                  </a:cubicBezTo>
                  <a:cubicBezTo>
                    <a:pt x="34" y="61"/>
                    <a:pt x="34" y="61"/>
                    <a:pt x="34" y="61"/>
                  </a:cubicBezTo>
                  <a:cubicBezTo>
                    <a:pt x="33" y="61"/>
                    <a:pt x="33" y="61"/>
                    <a:pt x="33" y="61"/>
                  </a:cubicBezTo>
                  <a:cubicBezTo>
                    <a:pt x="33" y="61"/>
                    <a:pt x="33" y="61"/>
                    <a:pt x="32" y="60"/>
                  </a:cubicBezTo>
                  <a:cubicBezTo>
                    <a:pt x="32" y="60"/>
                    <a:pt x="32" y="60"/>
                    <a:pt x="32" y="60"/>
                  </a:cubicBezTo>
                  <a:cubicBezTo>
                    <a:pt x="31" y="60"/>
                    <a:pt x="30" y="59"/>
                    <a:pt x="28" y="59"/>
                  </a:cubicBezTo>
                  <a:cubicBezTo>
                    <a:pt x="28" y="59"/>
                    <a:pt x="28" y="59"/>
                    <a:pt x="28" y="58"/>
                  </a:cubicBezTo>
                  <a:cubicBezTo>
                    <a:pt x="28" y="58"/>
                    <a:pt x="28" y="58"/>
                    <a:pt x="28" y="58"/>
                  </a:cubicBezTo>
                  <a:cubicBezTo>
                    <a:pt x="27" y="58"/>
                    <a:pt x="27" y="58"/>
                    <a:pt x="27" y="58"/>
                  </a:cubicBezTo>
                  <a:cubicBezTo>
                    <a:pt x="27" y="58"/>
                    <a:pt x="27" y="58"/>
                    <a:pt x="27" y="58"/>
                  </a:cubicBezTo>
                  <a:cubicBezTo>
                    <a:pt x="26" y="58"/>
                    <a:pt x="26" y="57"/>
                    <a:pt x="25" y="57"/>
                  </a:cubicBezTo>
                  <a:cubicBezTo>
                    <a:pt x="25" y="57"/>
                    <a:pt x="25" y="57"/>
                    <a:pt x="25" y="56"/>
                  </a:cubicBezTo>
                  <a:cubicBezTo>
                    <a:pt x="25" y="56"/>
                    <a:pt x="24" y="56"/>
                    <a:pt x="24" y="56"/>
                  </a:cubicBezTo>
                  <a:cubicBezTo>
                    <a:pt x="24" y="56"/>
                    <a:pt x="24" y="56"/>
                    <a:pt x="24" y="56"/>
                  </a:cubicBezTo>
                  <a:cubicBezTo>
                    <a:pt x="23" y="55"/>
                    <a:pt x="23" y="54"/>
                    <a:pt x="22" y="54"/>
                  </a:cubicBezTo>
                  <a:cubicBezTo>
                    <a:pt x="22" y="54"/>
                    <a:pt x="22" y="54"/>
                    <a:pt x="22" y="54"/>
                  </a:cubicBezTo>
                  <a:cubicBezTo>
                    <a:pt x="22" y="53"/>
                    <a:pt x="21" y="53"/>
                    <a:pt x="21" y="53"/>
                  </a:cubicBezTo>
                  <a:cubicBezTo>
                    <a:pt x="21" y="53"/>
                    <a:pt x="21" y="53"/>
                    <a:pt x="21" y="53"/>
                  </a:cubicBezTo>
                  <a:cubicBezTo>
                    <a:pt x="21" y="52"/>
                    <a:pt x="20" y="52"/>
                    <a:pt x="20" y="51"/>
                  </a:cubicBezTo>
                  <a:cubicBezTo>
                    <a:pt x="20" y="51"/>
                    <a:pt x="20" y="51"/>
                    <a:pt x="20" y="51"/>
                  </a:cubicBezTo>
                  <a:cubicBezTo>
                    <a:pt x="20" y="51"/>
                    <a:pt x="19" y="50"/>
                    <a:pt x="19" y="50"/>
                  </a:cubicBezTo>
                  <a:cubicBezTo>
                    <a:pt x="19" y="50"/>
                    <a:pt x="19" y="50"/>
                    <a:pt x="19" y="50"/>
                  </a:cubicBezTo>
                  <a:cubicBezTo>
                    <a:pt x="19" y="50"/>
                    <a:pt x="19" y="50"/>
                    <a:pt x="19" y="49"/>
                  </a:cubicBezTo>
                  <a:cubicBezTo>
                    <a:pt x="18" y="48"/>
                    <a:pt x="17" y="46"/>
                    <a:pt x="17" y="45"/>
                  </a:cubicBezTo>
                  <a:cubicBezTo>
                    <a:pt x="17" y="44"/>
                    <a:pt x="17" y="44"/>
                    <a:pt x="17" y="44"/>
                  </a:cubicBezTo>
                  <a:cubicBezTo>
                    <a:pt x="17" y="44"/>
                    <a:pt x="17" y="44"/>
                    <a:pt x="17" y="44"/>
                  </a:cubicBezTo>
                  <a:cubicBezTo>
                    <a:pt x="17" y="43"/>
                    <a:pt x="17" y="43"/>
                    <a:pt x="17" y="43"/>
                  </a:cubicBezTo>
                  <a:cubicBezTo>
                    <a:pt x="17" y="43"/>
                    <a:pt x="17" y="43"/>
                    <a:pt x="17" y="42"/>
                  </a:cubicBezTo>
                  <a:cubicBezTo>
                    <a:pt x="17" y="42"/>
                    <a:pt x="17" y="42"/>
                    <a:pt x="17" y="42"/>
                  </a:cubicBezTo>
                  <a:cubicBezTo>
                    <a:pt x="16" y="42"/>
                    <a:pt x="16" y="42"/>
                    <a:pt x="16" y="41"/>
                  </a:cubicBezTo>
                  <a:cubicBezTo>
                    <a:pt x="16" y="41"/>
                    <a:pt x="16" y="41"/>
                    <a:pt x="16" y="41"/>
                  </a:cubicBezTo>
                  <a:cubicBezTo>
                    <a:pt x="16" y="41"/>
                    <a:pt x="16" y="40"/>
                    <a:pt x="16" y="40"/>
                  </a:cubicBezTo>
                  <a:cubicBezTo>
                    <a:pt x="16" y="40"/>
                    <a:pt x="16" y="40"/>
                    <a:pt x="16" y="40"/>
                  </a:cubicBezTo>
                  <a:cubicBezTo>
                    <a:pt x="16" y="39"/>
                    <a:pt x="16" y="39"/>
                    <a:pt x="16" y="39"/>
                  </a:cubicBezTo>
                  <a:cubicBezTo>
                    <a:pt x="16" y="38"/>
                    <a:pt x="16" y="38"/>
                    <a:pt x="16" y="38"/>
                  </a:cubicBezTo>
                  <a:cubicBezTo>
                    <a:pt x="16" y="38"/>
                    <a:pt x="16" y="37"/>
                    <a:pt x="16" y="37"/>
                  </a:cubicBezTo>
                  <a:cubicBezTo>
                    <a:pt x="16" y="37"/>
                    <a:pt x="16" y="37"/>
                    <a:pt x="16" y="37"/>
                  </a:cubicBezTo>
                  <a:cubicBezTo>
                    <a:pt x="16" y="37"/>
                    <a:pt x="16" y="36"/>
                    <a:pt x="16" y="36"/>
                  </a:cubicBezTo>
                  <a:cubicBezTo>
                    <a:pt x="16" y="36"/>
                    <a:pt x="16" y="36"/>
                    <a:pt x="17" y="35"/>
                  </a:cubicBezTo>
                  <a:cubicBezTo>
                    <a:pt x="17" y="35"/>
                    <a:pt x="17" y="35"/>
                    <a:pt x="17" y="35"/>
                  </a:cubicBezTo>
                  <a:cubicBezTo>
                    <a:pt x="17" y="35"/>
                    <a:pt x="17" y="35"/>
                    <a:pt x="17" y="34"/>
                  </a:cubicBezTo>
                  <a:cubicBezTo>
                    <a:pt x="17" y="34"/>
                    <a:pt x="17" y="34"/>
                    <a:pt x="17" y="34"/>
                  </a:cubicBezTo>
                  <a:cubicBezTo>
                    <a:pt x="17" y="34"/>
                    <a:pt x="17" y="34"/>
                    <a:pt x="17" y="33"/>
                  </a:cubicBezTo>
                  <a:cubicBezTo>
                    <a:pt x="17" y="33"/>
                    <a:pt x="17" y="33"/>
                    <a:pt x="17" y="33"/>
                  </a:cubicBezTo>
                  <a:cubicBezTo>
                    <a:pt x="17" y="33"/>
                    <a:pt x="17" y="32"/>
                    <a:pt x="17" y="32"/>
                  </a:cubicBezTo>
                  <a:cubicBezTo>
                    <a:pt x="17" y="32"/>
                    <a:pt x="17" y="32"/>
                    <a:pt x="17" y="32"/>
                  </a:cubicBezTo>
                  <a:cubicBezTo>
                    <a:pt x="18" y="31"/>
                    <a:pt x="18" y="29"/>
                    <a:pt x="19" y="28"/>
                  </a:cubicBezTo>
                  <a:cubicBezTo>
                    <a:pt x="19" y="28"/>
                    <a:pt x="19" y="28"/>
                    <a:pt x="19" y="28"/>
                  </a:cubicBezTo>
                  <a:cubicBezTo>
                    <a:pt x="19" y="27"/>
                    <a:pt x="19" y="27"/>
                    <a:pt x="19" y="27"/>
                  </a:cubicBezTo>
                  <a:cubicBezTo>
                    <a:pt x="19" y="27"/>
                    <a:pt x="20" y="27"/>
                    <a:pt x="20" y="27"/>
                  </a:cubicBezTo>
                  <a:cubicBezTo>
                    <a:pt x="20" y="27"/>
                    <a:pt x="20" y="27"/>
                    <a:pt x="20" y="27"/>
                  </a:cubicBezTo>
                  <a:cubicBezTo>
                    <a:pt x="20" y="26"/>
                    <a:pt x="21" y="25"/>
                    <a:pt x="21" y="25"/>
                  </a:cubicBezTo>
                  <a:cubicBezTo>
                    <a:pt x="21" y="25"/>
                    <a:pt x="21" y="25"/>
                    <a:pt x="21" y="25"/>
                  </a:cubicBezTo>
                  <a:cubicBezTo>
                    <a:pt x="21" y="24"/>
                    <a:pt x="22" y="24"/>
                    <a:pt x="22" y="24"/>
                  </a:cubicBezTo>
                  <a:cubicBezTo>
                    <a:pt x="22" y="24"/>
                    <a:pt x="22" y="24"/>
                    <a:pt x="22" y="24"/>
                  </a:cubicBezTo>
                  <a:cubicBezTo>
                    <a:pt x="23" y="23"/>
                    <a:pt x="23" y="22"/>
                    <a:pt x="24" y="22"/>
                  </a:cubicBezTo>
                  <a:cubicBezTo>
                    <a:pt x="24" y="22"/>
                    <a:pt x="24" y="22"/>
                    <a:pt x="24" y="21"/>
                  </a:cubicBezTo>
                  <a:cubicBezTo>
                    <a:pt x="24" y="21"/>
                    <a:pt x="25" y="21"/>
                    <a:pt x="25" y="21"/>
                  </a:cubicBezTo>
                  <a:cubicBezTo>
                    <a:pt x="25" y="21"/>
                    <a:pt x="25" y="21"/>
                    <a:pt x="25" y="21"/>
                  </a:cubicBezTo>
                  <a:cubicBezTo>
                    <a:pt x="26" y="20"/>
                    <a:pt x="26" y="20"/>
                    <a:pt x="27" y="20"/>
                  </a:cubicBezTo>
                  <a:cubicBezTo>
                    <a:pt x="27" y="20"/>
                    <a:pt x="27" y="20"/>
                    <a:pt x="27" y="20"/>
                  </a:cubicBezTo>
                  <a:cubicBezTo>
                    <a:pt x="27" y="19"/>
                    <a:pt x="27" y="19"/>
                    <a:pt x="28" y="19"/>
                  </a:cubicBezTo>
                  <a:cubicBezTo>
                    <a:pt x="28" y="19"/>
                    <a:pt x="28" y="19"/>
                    <a:pt x="28" y="19"/>
                  </a:cubicBezTo>
                  <a:cubicBezTo>
                    <a:pt x="28" y="19"/>
                    <a:pt x="28" y="19"/>
                    <a:pt x="28" y="19"/>
                  </a:cubicBezTo>
                  <a:cubicBezTo>
                    <a:pt x="30" y="18"/>
                    <a:pt x="31" y="17"/>
                    <a:pt x="32" y="17"/>
                  </a:cubicBezTo>
                  <a:cubicBezTo>
                    <a:pt x="32" y="17"/>
                    <a:pt x="32" y="17"/>
                    <a:pt x="32" y="17"/>
                  </a:cubicBezTo>
                  <a:cubicBezTo>
                    <a:pt x="33" y="17"/>
                    <a:pt x="33" y="17"/>
                    <a:pt x="33" y="17"/>
                  </a:cubicBezTo>
                  <a:cubicBezTo>
                    <a:pt x="33" y="17"/>
                    <a:pt x="33" y="17"/>
                    <a:pt x="34" y="17"/>
                  </a:cubicBezTo>
                  <a:cubicBezTo>
                    <a:pt x="34" y="17"/>
                    <a:pt x="34" y="17"/>
                    <a:pt x="34" y="17"/>
                  </a:cubicBezTo>
                  <a:cubicBezTo>
                    <a:pt x="34" y="17"/>
                    <a:pt x="34" y="17"/>
                    <a:pt x="35" y="16"/>
                  </a:cubicBezTo>
                  <a:cubicBezTo>
                    <a:pt x="35" y="16"/>
                    <a:pt x="35" y="16"/>
                    <a:pt x="35" y="16"/>
                  </a:cubicBezTo>
                  <a:cubicBezTo>
                    <a:pt x="35" y="16"/>
                    <a:pt x="35" y="16"/>
                    <a:pt x="36" y="16"/>
                  </a:cubicBezTo>
                  <a:cubicBezTo>
                    <a:pt x="36" y="16"/>
                    <a:pt x="36" y="16"/>
                    <a:pt x="37" y="16"/>
                  </a:cubicBezTo>
                  <a:cubicBezTo>
                    <a:pt x="37" y="16"/>
                    <a:pt x="37" y="16"/>
                    <a:pt x="37" y="16"/>
                  </a:cubicBezTo>
                  <a:cubicBezTo>
                    <a:pt x="37" y="16"/>
                    <a:pt x="37" y="16"/>
                    <a:pt x="38" y="16"/>
                  </a:cubicBezTo>
                  <a:cubicBezTo>
                    <a:pt x="38" y="16"/>
                    <a:pt x="38" y="16"/>
                    <a:pt x="38" y="16"/>
                  </a:cubicBezTo>
                  <a:cubicBezTo>
                    <a:pt x="38" y="16"/>
                    <a:pt x="39" y="16"/>
                    <a:pt x="39" y="16"/>
                  </a:cubicBezTo>
                  <a:cubicBezTo>
                    <a:pt x="39" y="16"/>
                    <a:pt x="40" y="16"/>
                    <a:pt x="40" y="16"/>
                  </a:cubicBezTo>
                  <a:cubicBezTo>
                    <a:pt x="40" y="16"/>
                    <a:pt x="40" y="16"/>
                    <a:pt x="40" y="16"/>
                  </a:cubicBezTo>
                  <a:cubicBezTo>
                    <a:pt x="41" y="16"/>
                    <a:pt x="41" y="16"/>
                    <a:pt x="41" y="16"/>
                  </a:cubicBezTo>
                  <a:cubicBezTo>
                    <a:pt x="41" y="16"/>
                    <a:pt x="41" y="16"/>
                    <a:pt x="41" y="16"/>
                  </a:cubicBezTo>
                  <a:cubicBezTo>
                    <a:pt x="42" y="16"/>
                    <a:pt x="42" y="16"/>
                    <a:pt x="42" y="16"/>
                  </a:cubicBezTo>
                  <a:cubicBezTo>
                    <a:pt x="42" y="16"/>
                    <a:pt x="42" y="16"/>
                    <a:pt x="43" y="16"/>
                  </a:cubicBezTo>
                  <a:cubicBezTo>
                    <a:pt x="43" y="16"/>
                    <a:pt x="43" y="16"/>
                    <a:pt x="43" y="16"/>
                  </a:cubicBezTo>
                  <a:cubicBezTo>
                    <a:pt x="44" y="17"/>
                    <a:pt x="44" y="17"/>
                    <a:pt x="44" y="17"/>
                  </a:cubicBezTo>
                  <a:cubicBezTo>
                    <a:pt x="44" y="17"/>
                    <a:pt x="44" y="17"/>
                    <a:pt x="44" y="17"/>
                  </a:cubicBezTo>
                  <a:cubicBezTo>
                    <a:pt x="45" y="17"/>
                    <a:pt x="45" y="17"/>
                    <a:pt x="45" y="17"/>
                  </a:cubicBezTo>
                  <a:cubicBezTo>
                    <a:pt x="45" y="17"/>
                    <a:pt x="45" y="17"/>
                    <a:pt x="46" y="17"/>
                  </a:cubicBezTo>
                  <a:cubicBezTo>
                    <a:pt x="46" y="17"/>
                    <a:pt x="46" y="17"/>
                    <a:pt x="46" y="17"/>
                  </a:cubicBezTo>
                  <a:cubicBezTo>
                    <a:pt x="47" y="17"/>
                    <a:pt x="48" y="18"/>
                    <a:pt x="50" y="19"/>
                  </a:cubicBezTo>
                  <a:cubicBezTo>
                    <a:pt x="50" y="19"/>
                    <a:pt x="50" y="19"/>
                    <a:pt x="50" y="19"/>
                  </a:cubicBezTo>
                  <a:cubicBezTo>
                    <a:pt x="50" y="19"/>
                    <a:pt x="50" y="19"/>
                    <a:pt x="50" y="19"/>
                  </a:cubicBezTo>
                  <a:cubicBezTo>
                    <a:pt x="51" y="19"/>
                    <a:pt x="51" y="19"/>
                    <a:pt x="51" y="20"/>
                  </a:cubicBezTo>
                  <a:cubicBezTo>
                    <a:pt x="51" y="20"/>
                    <a:pt x="51" y="20"/>
                    <a:pt x="51" y="20"/>
                  </a:cubicBezTo>
                  <a:cubicBezTo>
                    <a:pt x="52" y="20"/>
                    <a:pt x="52" y="20"/>
                    <a:pt x="53" y="21"/>
                  </a:cubicBezTo>
                  <a:cubicBezTo>
                    <a:pt x="53" y="21"/>
                    <a:pt x="53" y="21"/>
                    <a:pt x="53" y="21"/>
                  </a:cubicBezTo>
                  <a:cubicBezTo>
                    <a:pt x="53" y="21"/>
                    <a:pt x="54" y="21"/>
                    <a:pt x="54" y="21"/>
                  </a:cubicBezTo>
                  <a:cubicBezTo>
                    <a:pt x="54" y="22"/>
                    <a:pt x="54" y="22"/>
                    <a:pt x="54" y="22"/>
                  </a:cubicBezTo>
                  <a:cubicBezTo>
                    <a:pt x="55" y="22"/>
                    <a:pt x="55" y="23"/>
                    <a:pt x="56" y="24"/>
                  </a:cubicBezTo>
                  <a:cubicBezTo>
                    <a:pt x="56" y="24"/>
                    <a:pt x="56" y="24"/>
                    <a:pt x="56" y="24"/>
                  </a:cubicBezTo>
                  <a:cubicBezTo>
                    <a:pt x="56" y="24"/>
                    <a:pt x="57" y="24"/>
                    <a:pt x="57" y="25"/>
                  </a:cubicBezTo>
                  <a:cubicBezTo>
                    <a:pt x="57" y="25"/>
                    <a:pt x="57" y="25"/>
                    <a:pt x="57" y="25"/>
                  </a:cubicBezTo>
                  <a:cubicBezTo>
                    <a:pt x="57" y="25"/>
                    <a:pt x="58" y="26"/>
                    <a:pt x="58" y="27"/>
                  </a:cubicBezTo>
                  <a:cubicBezTo>
                    <a:pt x="58" y="27"/>
                    <a:pt x="58" y="27"/>
                    <a:pt x="58" y="27"/>
                  </a:cubicBezTo>
                  <a:cubicBezTo>
                    <a:pt x="58" y="27"/>
                    <a:pt x="58" y="27"/>
                    <a:pt x="59" y="27"/>
                  </a:cubicBezTo>
                  <a:cubicBezTo>
                    <a:pt x="59" y="27"/>
                    <a:pt x="59" y="27"/>
                    <a:pt x="59" y="28"/>
                  </a:cubicBezTo>
                  <a:cubicBezTo>
                    <a:pt x="59" y="28"/>
                    <a:pt x="59" y="28"/>
                    <a:pt x="59" y="28"/>
                  </a:cubicBezTo>
                  <a:cubicBezTo>
                    <a:pt x="60" y="29"/>
                    <a:pt x="60" y="31"/>
                    <a:pt x="61" y="32"/>
                  </a:cubicBezTo>
                  <a:cubicBezTo>
                    <a:pt x="61" y="32"/>
                    <a:pt x="61" y="32"/>
                    <a:pt x="61" y="32"/>
                  </a:cubicBezTo>
                  <a:cubicBezTo>
                    <a:pt x="61" y="32"/>
                    <a:pt x="61" y="33"/>
                    <a:pt x="61" y="33"/>
                  </a:cubicBezTo>
                  <a:cubicBezTo>
                    <a:pt x="61" y="33"/>
                    <a:pt x="61" y="33"/>
                    <a:pt x="61" y="33"/>
                  </a:cubicBezTo>
                  <a:cubicBezTo>
                    <a:pt x="61" y="34"/>
                    <a:pt x="61" y="34"/>
                    <a:pt x="61" y="34"/>
                  </a:cubicBezTo>
                  <a:cubicBezTo>
                    <a:pt x="61" y="34"/>
                    <a:pt x="61" y="34"/>
                    <a:pt x="61" y="34"/>
                  </a:cubicBezTo>
                  <a:cubicBezTo>
                    <a:pt x="61" y="35"/>
                    <a:pt x="61" y="35"/>
                    <a:pt x="61" y="35"/>
                  </a:cubicBezTo>
                  <a:cubicBezTo>
                    <a:pt x="61" y="35"/>
                    <a:pt x="61" y="35"/>
                    <a:pt x="61" y="35"/>
                  </a:cubicBezTo>
                  <a:cubicBezTo>
                    <a:pt x="61" y="36"/>
                    <a:pt x="61" y="36"/>
                    <a:pt x="62" y="36"/>
                  </a:cubicBezTo>
                  <a:cubicBezTo>
                    <a:pt x="62" y="36"/>
                    <a:pt x="62" y="37"/>
                    <a:pt x="62" y="37"/>
                  </a:cubicBezTo>
                  <a:cubicBezTo>
                    <a:pt x="62" y="37"/>
                    <a:pt x="62" y="37"/>
                    <a:pt x="62" y="37"/>
                  </a:cubicBezTo>
                  <a:cubicBezTo>
                    <a:pt x="62" y="37"/>
                    <a:pt x="62" y="38"/>
                    <a:pt x="62" y="38"/>
                  </a:cubicBezTo>
                  <a:cubicBezTo>
                    <a:pt x="62" y="38"/>
                    <a:pt x="62" y="38"/>
                    <a:pt x="62" y="39"/>
                  </a:cubicBezTo>
                  <a:cubicBezTo>
                    <a:pt x="62" y="39"/>
                    <a:pt x="62" y="39"/>
                    <a:pt x="62"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0" name="Freeform 107"/>
            <p:cNvSpPr>
              <a:spLocks noEditPoints="1"/>
            </p:cNvSpPr>
            <p:nvPr/>
          </p:nvSpPr>
          <p:spPr bwMode="auto">
            <a:xfrm>
              <a:off x="3063876" y="2019301"/>
              <a:ext cx="95250" cy="93663"/>
            </a:xfrm>
            <a:custGeom>
              <a:avLst/>
              <a:gdLst>
                <a:gd name="T0" fmla="*/ 66 w 78"/>
                <a:gd name="T1" fmla="*/ 21 h 77"/>
                <a:gd name="T2" fmla="*/ 46 w 78"/>
                <a:gd name="T3" fmla="*/ 7 h 77"/>
                <a:gd name="T4" fmla="*/ 22 w 78"/>
                <a:gd name="T5" fmla="*/ 12 h 77"/>
                <a:gd name="T6" fmla="*/ 8 w 78"/>
                <a:gd name="T7" fmla="*/ 32 h 77"/>
                <a:gd name="T8" fmla="*/ 12 w 78"/>
                <a:gd name="T9" fmla="*/ 55 h 77"/>
                <a:gd name="T10" fmla="*/ 32 w 78"/>
                <a:gd name="T11" fmla="*/ 69 h 77"/>
                <a:gd name="T12" fmla="*/ 56 w 78"/>
                <a:gd name="T13" fmla="*/ 65 h 77"/>
                <a:gd name="T14" fmla="*/ 70 w 78"/>
                <a:gd name="T15" fmla="*/ 45 h 77"/>
                <a:gd name="T16" fmla="*/ 62 w 78"/>
                <a:gd name="T17" fmla="*/ 40 h 77"/>
                <a:gd name="T18" fmla="*/ 61 w 78"/>
                <a:gd name="T19" fmla="*/ 43 h 77"/>
                <a:gd name="T20" fmla="*/ 59 w 78"/>
                <a:gd name="T21" fmla="*/ 49 h 77"/>
                <a:gd name="T22" fmla="*/ 58 w 78"/>
                <a:gd name="T23" fmla="*/ 50 h 77"/>
                <a:gd name="T24" fmla="*/ 56 w 78"/>
                <a:gd name="T25" fmla="*/ 53 h 77"/>
                <a:gd name="T26" fmla="*/ 53 w 78"/>
                <a:gd name="T27" fmla="*/ 56 h 77"/>
                <a:gd name="T28" fmla="*/ 50 w 78"/>
                <a:gd name="T29" fmla="*/ 58 h 77"/>
                <a:gd name="T30" fmla="*/ 45 w 78"/>
                <a:gd name="T31" fmla="*/ 60 h 77"/>
                <a:gd name="T32" fmla="*/ 43 w 78"/>
                <a:gd name="T33" fmla="*/ 61 h 77"/>
                <a:gd name="T34" fmla="*/ 40 w 78"/>
                <a:gd name="T35" fmla="*/ 61 h 77"/>
                <a:gd name="T36" fmla="*/ 38 w 78"/>
                <a:gd name="T37" fmla="*/ 61 h 77"/>
                <a:gd name="T38" fmla="*/ 35 w 78"/>
                <a:gd name="T39" fmla="*/ 61 h 77"/>
                <a:gd name="T40" fmla="*/ 33 w 78"/>
                <a:gd name="T41" fmla="*/ 60 h 77"/>
                <a:gd name="T42" fmla="*/ 28 w 78"/>
                <a:gd name="T43" fmla="*/ 58 h 77"/>
                <a:gd name="T44" fmla="*/ 25 w 78"/>
                <a:gd name="T45" fmla="*/ 56 h 77"/>
                <a:gd name="T46" fmla="*/ 22 w 78"/>
                <a:gd name="T47" fmla="*/ 53 h 77"/>
                <a:gd name="T48" fmla="*/ 20 w 78"/>
                <a:gd name="T49" fmla="*/ 50 h 77"/>
                <a:gd name="T50" fmla="*/ 19 w 78"/>
                <a:gd name="T51" fmla="*/ 49 h 77"/>
                <a:gd name="T52" fmla="*/ 17 w 78"/>
                <a:gd name="T53" fmla="*/ 43 h 77"/>
                <a:gd name="T54" fmla="*/ 16 w 78"/>
                <a:gd name="T55" fmla="*/ 40 h 77"/>
                <a:gd name="T56" fmla="*/ 16 w 78"/>
                <a:gd name="T57" fmla="*/ 37 h 77"/>
                <a:gd name="T58" fmla="*/ 17 w 78"/>
                <a:gd name="T59" fmla="*/ 35 h 77"/>
                <a:gd name="T60" fmla="*/ 17 w 78"/>
                <a:gd name="T61" fmla="*/ 33 h 77"/>
                <a:gd name="T62" fmla="*/ 19 w 78"/>
                <a:gd name="T63" fmla="*/ 28 h 77"/>
                <a:gd name="T64" fmla="*/ 20 w 78"/>
                <a:gd name="T65" fmla="*/ 26 h 77"/>
                <a:gd name="T66" fmla="*/ 22 w 78"/>
                <a:gd name="T67" fmla="*/ 23 h 77"/>
                <a:gd name="T68" fmla="*/ 25 w 78"/>
                <a:gd name="T69" fmla="*/ 21 h 77"/>
                <a:gd name="T70" fmla="*/ 28 w 78"/>
                <a:gd name="T71" fmla="*/ 19 h 77"/>
                <a:gd name="T72" fmla="*/ 33 w 78"/>
                <a:gd name="T73" fmla="*/ 16 h 77"/>
                <a:gd name="T74" fmla="*/ 35 w 78"/>
                <a:gd name="T75" fmla="*/ 16 h 77"/>
                <a:gd name="T76" fmla="*/ 38 w 78"/>
                <a:gd name="T77" fmla="*/ 16 h 77"/>
                <a:gd name="T78" fmla="*/ 40 w 78"/>
                <a:gd name="T79" fmla="*/ 16 h 77"/>
                <a:gd name="T80" fmla="*/ 43 w 78"/>
                <a:gd name="T81" fmla="*/ 16 h 77"/>
                <a:gd name="T82" fmla="*/ 45 w 78"/>
                <a:gd name="T83" fmla="*/ 16 h 77"/>
                <a:gd name="T84" fmla="*/ 50 w 78"/>
                <a:gd name="T85" fmla="*/ 19 h 77"/>
                <a:gd name="T86" fmla="*/ 53 w 78"/>
                <a:gd name="T87" fmla="*/ 21 h 77"/>
                <a:gd name="T88" fmla="*/ 56 w 78"/>
                <a:gd name="T89" fmla="*/ 23 h 77"/>
                <a:gd name="T90" fmla="*/ 58 w 78"/>
                <a:gd name="T91" fmla="*/ 26 h 77"/>
                <a:gd name="T92" fmla="*/ 59 w 78"/>
                <a:gd name="T93" fmla="*/ 28 h 77"/>
                <a:gd name="T94" fmla="*/ 61 w 78"/>
                <a:gd name="T95" fmla="*/ 33 h 77"/>
                <a:gd name="T96" fmla="*/ 61 w 78"/>
                <a:gd name="T97" fmla="*/ 35 h 77"/>
                <a:gd name="T98" fmla="*/ 62 w 78"/>
                <a:gd name="T99"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77">
                  <a:moveTo>
                    <a:pt x="78" y="45"/>
                  </a:moveTo>
                  <a:cubicBezTo>
                    <a:pt x="78" y="32"/>
                    <a:pt x="78" y="32"/>
                    <a:pt x="78" y="32"/>
                  </a:cubicBezTo>
                  <a:cubicBezTo>
                    <a:pt x="70" y="32"/>
                    <a:pt x="70" y="32"/>
                    <a:pt x="70" y="32"/>
                  </a:cubicBezTo>
                  <a:cubicBezTo>
                    <a:pt x="69" y="28"/>
                    <a:pt x="68" y="24"/>
                    <a:pt x="66" y="21"/>
                  </a:cubicBezTo>
                  <a:cubicBezTo>
                    <a:pt x="71" y="16"/>
                    <a:pt x="71" y="16"/>
                    <a:pt x="71" y="16"/>
                  </a:cubicBezTo>
                  <a:cubicBezTo>
                    <a:pt x="62" y="6"/>
                    <a:pt x="62" y="6"/>
                    <a:pt x="62" y="6"/>
                  </a:cubicBezTo>
                  <a:cubicBezTo>
                    <a:pt x="56" y="12"/>
                    <a:pt x="56" y="12"/>
                    <a:pt x="56" y="12"/>
                  </a:cubicBezTo>
                  <a:cubicBezTo>
                    <a:pt x="53" y="10"/>
                    <a:pt x="49" y="8"/>
                    <a:pt x="46" y="7"/>
                  </a:cubicBezTo>
                  <a:cubicBezTo>
                    <a:pt x="46" y="0"/>
                    <a:pt x="46" y="0"/>
                    <a:pt x="46" y="0"/>
                  </a:cubicBezTo>
                  <a:cubicBezTo>
                    <a:pt x="32" y="0"/>
                    <a:pt x="32" y="0"/>
                    <a:pt x="32" y="0"/>
                  </a:cubicBezTo>
                  <a:cubicBezTo>
                    <a:pt x="32" y="7"/>
                    <a:pt x="32" y="7"/>
                    <a:pt x="32" y="7"/>
                  </a:cubicBezTo>
                  <a:cubicBezTo>
                    <a:pt x="29" y="8"/>
                    <a:pt x="25" y="10"/>
                    <a:pt x="22" y="12"/>
                  </a:cubicBezTo>
                  <a:cubicBezTo>
                    <a:pt x="16" y="6"/>
                    <a:pt x="16" y="6"/>
                    <a:pt x="16" y="6"/>
                  </a:cubicBezTo>
                  <a:cubicBezTo>
                    <a:pt x="7" y="16"/>
                    <a:pt x="7" y="16"/>
                    <a:pt x="7" y="16"/>
                  </a:cubicBezTo>
                  <a:cubicBezTo>
                    <a:pt x="12" y="21"/>
                    <a:pt x="12" y="21"/>
                    <a:pt x="12" y="21"/>
                  </a:cubicBezTo>
                  <a:cubicBezTo>
                    <a:pt x="10" y="24"/>
                    <a:pt x="9" y="28"/>
                    <a:pt x="8" y="32"/>
                  </a:cubicBezTo>
                  <a:cubicBezTo>
                    <a:pt x="0" y="32"/>
                    <a:pt x="0" y="32"/>
                    <a:pt x="0" y="32"/>
                  </a:cubicBezTo>
                  <a:cubicBezTo>
                    <a:pt x="0" y="45"/>
                    <a:pt x="0" y="45"/>
                    <a:pt x="0" y="45"/>
                  </a:cubicBezTo>
                  <a:cubicBezTo>
                    <a:pt x="8" y="45"/>
                    <a:pt x="8" y="45"/>
                    <a:pt x="8" y="45"/>
                  </a:cubicBezTo>
                  <a:cubicBezTo>
                    <a:pt x="9" y="49"/>
                    <a:pt x="10" y="52"/>
                    <a:pt x="12" y="55"/>
                  </a:cubicBezTo>
                  <a:cubicBezTo>
                    <a:pt x="7" y="61"/>
                    <a:pt x="7" y="61"/>
                    <a:pt x="7" y="61"/>
                  </a:cubicBezTo>
                  <a:cubicBezTo>
                    <a:pt x="16" y="70"/>
                    <a:pt x="16" y="70"/>
                    <a:pt x="16" y="70"/>
                  </a:cubicBezTo>
                  <a:cubicBezTo>
                    <a:pt x="22" y="65"/>
                    <a:pt x="22" y="65"/>
                    <a:pt x="22" y="65"/>
                  </a:cubicBezTo>
                  <a:cubicBezTo>
                    <a:pt x="25" y="67"/>
                    <a:pt x="29" y="68"/>
                    <a:pt x="32" y="69"/>
                  </a:cubicBezTo>
                  <a:cubicBezTo>
                    <a:pt x="32" y="77"/>
                    <a:pt x="32" y="77"/>
                    <a:pt x="32" y="77"/>
                  </a:cubicBezTo>
                  <a:cubicBezTo>
                    <a:pt x="46" y="77"/>
                    <a:pt x="46" y="77"/>
                    <a:pt x="46" y="77"/>
                  </a:cubicBezTo>
                  <a:cubicBezTo>
                    <a:pt x="46" y="69"/>
                    <a:pt x="46" y="69"/>
                    <a:pt x="46" y="69"/>
                  </a:cubicBezTo>
                  <a:cubicBezTo>
                    <a:pt x="49" y="68"/>
                    <a:pt x="53" y="67"/>
                    <a:pt x="56" y="65"/>
                  </a:cubicBezTo>
                  <a:cubicBezTo>
                    <a:pt x="62" y="70"/>
                    <a:pt x="62" y="70"/>
                    <a:pt x="62" y="70"/>
                  </a:cubicBezTo>
                  <a:cubicBezTo>
                    <a:pt x="71" y="61"/>
                    <a:pt x="71" y="61"/>
                    <a:pt x="71" y="61"/>
                  </a:cubicBezTo>
                  <a:cubicBezTo>
                    <a:pt x="66" y="55"/>
                    <a:pt x="66" y="55"/>
                    <a:pt x="66" y="55"/>
                  </a:cubicBezTo>
                  <a:cubicBezTo>
                    <a:pt x="68" y="52"/>
                    <a:pt x="69" y="49"/>
                    <a:pt x="70" y="45"/>
                  </a:cubicBezTo>
                  <a:lnTo>
                    <a:pt x="78" y="45"/>
                  </a:lnTo>
                  <a:close/>
                  <a:moveTo>
                    <a:pt x="62" y="39"/>
                  </a:moveTo>
                  <a:cubicBezTo>
                    <a:pt x="62" y="40"/>
                    <a:pt x="62" y="40"/>
                    <a:pt x="62" y="40"/>
                  </a:cubicBezTo>
                  <a:cubicBezTo>
                    <a:pt x="62" y="40"/>
                    <a:pt x="62" y="40"/>
                    <a:pt x="62" y="40"/>
                  </a:cubicBezTo>
                  <a:cubicBezTo>
                    <a:pt x="62" y="41"/>
                    <a:pt x="62" y="41"/>
                    <a:pt x="62" y="41"/>
                  </a:cubicBezTo>
                  <a:cubicBezTo>
                    <a:pt x="62" y="41"/>
                    <a:pt x="61" y="41"/>
                    <a:pt x="61" y="42"/>
                  </a:cubicBezTo>
                  <a:cubicBezTo>
                    <a:pt x="61" y="42"/>
                    <a:pt x="61" y="42"/>
                    <a:pt x="61" y="42"/>
                  </a:cubicBezTo>
                  <a:cubicBezTo>
                    <a:pt x="61" y="42"/>
                    <a:pt x="61" y="43"/>
                    <a:pt x="61" y="43"/>
                  </a:cubicBezTo>
                  <a:cubicBezTo>
                    <a:pt x="61" y="43"/>
                    <a:pt x="61" y="43"/>
                    <a:pt x="61" y="43"/>
                  </a:cubicBezTo>
                  <a:cubicBezTo>
                    <a:pt x="61" y="43"/>
                    <a:pt x="61" y="44"/>
                    <a:pt x="61" y="44"/>
                  </a:cubicBezTo>
                  <a:cubicBezTo>
                    <a:pt x="61" y="44"/>
                    <a:pt x="61" y="44"/>
                    <a:pt x="61" y="44"/>
                  </a:cubicBezTo>
                  <a:cubicBezTo>
                    <a:pt x="60" y="46"/>
                    <a:pt x="60" y="47"/>
                    <a:pt x="59" y="49"/>
                  </a:cubicBezTo>
                  <a:cubicBezTo>
                    <a:pt x="59" y="49"/>
                    <a:pt x="59" y="49"/>
                    <a:pt x="59" y="50"/>
                  </a:cubicBezTo>
                  <a:cubicBezTo>
                    <a:pt x="59" y="50"/>
                    <a:pt x="59" y="50"/>
                    <a:pt x="59" y="50"/>
                  </a:cubicBezTo>
                  <a:cubicBezTo>
                    <a:pt x="58" y="50"/>
                    <a:pt x="58" y="50"/>
                    <a:pt x="58" y="50"/>
                  </a:cubicBezTo>
                  <a:cubicBezTo>
                    <a:pt x="58" y="50"/>
                    <a:pt x="58" y="50"/>
                    <a:pt x="58" y="50"/>
                  </a:cubicBezTo>
                  <a:cubicBezTo>
                    <a:pt x="58" y="51"/>
                    <a:pt x="57" y="52"/>
                    <a:pt x="57" y="52"/>
                  </a:cubicBezTo>
                  <a:cubicBezTo>
                    <a:pt x="57" y="52"/>
                    <a:pt x="57" y="53"/>
                    <a:pt x="57" y="53"/>
                  </a:cubicBezTo>
                  <a:cubicBezTo>
                    <a:pt x="57" y="53"/>
                    <a:pt x="56" y="53"/>
                    <a:pt x="56" y="53"/>
                  </a:cubicBezTo>
                  <a:cubicBezTo>
                    <a:pt x="56" y="53"/>
                    <a:pt x="56" y="53"/>
                    <a:pt x="56" y="53"/>
                  </a:cubicBezTo>
                  <a:cubicBezTo>
                    <a:pt x="55" y="54"/>
                    <a:pt x="55" y="55"/>
                    <a:pt x="54" y="55"/>
                  </a:cubicBezTo>
                  <a:cubicBezTo>
                    <a:pt x="54" y="56"/>
                    <a:pt x="54" y="56"/>
                    <a:pt x="54" y="56"/>
                  </a:cubicBezTo>
                  <a:cubicBezTo>
                    <a:pt x="54" y="56"/>
                    <a:pt x="53" y="56"/>
                    <a:pt x="53" y="56"/>
                  </a:cubicBezTo>
                  <a:cubicBezTo>
                    <a:pt x="53" y="56"/>
                    <a:pt x="53" y="56"/>
                    <a:pt x="53" y="56"/>
                  </a:cubicBezTo>
                  <a:cubicBezTo>
                    <a:pt x="52" y="57"/>
                    <a:pt x="52" y="57"/>
                    <a:pt x="51" y="58"/>
                  </a:cubicBezTo>
                  <a:cubicBezTo>
                    <a:pt x="51" y="58"/>
                    <a:pt x="51" y="58"/>
                    <a:pt x="51" y="58"/>
                  </a:cubicBezTo>
                  <a:cubicBezTo>
                    <a:pt x="51" y="58"/>
                    <a:pt x="51" y="58"/>
                    <a:pt x="50" y="58"/>
                  </a:cubicBezTo>
                  <a:cubicBezTo>
                    <a:pt x="50" y="58"/>
                    <a:pt x="50" y="58"/>
                    <a:pt x="50" y="58"/>
                  </a:cubicBezTo>
                  <a:cubicBezTo>
                    <a:pt x="50" y="58"/>
                    <a:pt x="50" y="58"/>
                    <a:pt x="50" y="58"/>
                  </a:cubicBezTo>
                  <a:cubicBezTo>
                    <a:pt x="48" y="59"/>
                    <a:pt x="47" y="60"/>
                    <a:pt x="46" y="60"/>
                  </a:cubicBezTo>
                  <a:cubicBezTo>
                    <a:pt x="46" y="60"/>
                    <a:pt x="46" y="60"/>
                    <a:pt x="46" y="60"/>
                  </a:cubicBezTo>
                  <a:cubicBezTo>
                    <a:pt x="45" y="60"/>
                    <a:pt x="45" y="60"/>
                    <a:pt x="45" y="60"/>
                  </a:cubicBezTo>
                  <a:cubicBezTo>
                    <a:pt x="45" y="60"/>
                    <a:pt x="45" y="60"/>
                    <a:pt x="44" y="60"/>
                  </a:cubicBezTo>
                  <a:cubicBezTo>
                    <a:pt x="44" y="60"/>
                    <a:pt x="44" y="61"/>
                    <a:pt x="44" y="61"/>
                  </a:cubicBezTo>
                  <a:cubicBezTo>
                    <a:pt x="44" y="61"/>
                    <a:pt x="44" y="61"/>
                    <a:pt x="43" y="61"/>
                  </a:cubicBezTo>
                  <a:cubicBezTo>
                    <a:pt x="43" y="61"/>
                    <a:pt x="43" y="61"/>
                    <a:pt x="43" y="61"/>
                  </a:cubicBezTo>
                  <a:cubicBezTo>
                    <a:pt x="42" y="61"/>
                    <a:pt x="42" y="61"/>
                    <a:pt x="42" y="61"/>
                  </a:cubicBezTo>
                  <a:cubicBezTo>
                    <a:pt x="42" y="61"/>
                    <a:pt x="42" y="61"/>
                    <a:pt x="41" y="61"/>
                  </a:cubicBezTo>
                  <a:cubicBezTo>
                    <a:pt x="41" y="61"/>
                    <a:pt x="41" y="61"/>
                    <a:pt x="41" y="61"/>
                  </a:cubicBezTo>
                  <a:cubicBezTo>
                    <a:pt x="41" y="61"/>
                    <a:pt x="41" y="61"/>
                    <a:pt x="40" y="61"/>
                  </a:cubicBezTo>
                  <a:cubicBezTo>
                    <a:pt x="40" y="61"/>
                    <a:pt x="40" y="61"/>
                    <a:pt x="40" y="61"/>
                  </a:cubicBezTo>
                  <a:cubicBezTo>
                    <a:pt x="40" y="61"/>
                    <a:pt x="39" y="61"/>
                    <a:pt x="39" y="61"/>
                  </a:cubicBezTo>
                  <a:cubicBezTo>
                    <a:pt x="39" y="61"/>
                    <a:pt x="38" y="61"/>
                    <a:pt x="38" y="61"/>
                  </a:cubicBezTo>
                  <a:cubicBezTo>
                    <a:pt x="38" y="61"/>
                    <a:pt x="38" y="61"/>
                    <a:pt x="38" y="61"/>
                  </a:cubicBezTo>
                  <a:cubicBezTo>
                    <a:pt x="37" y="61"/>
                    <a:pt x="37" y="61"/>
                    <a:pt x="37" y="61"/>
                  </a:cubicBezTo>
                  <a:cubicBezTo>
                    <a:pt x="37" y="61"/>
                    <a:pt x="37" y="61"/>
                    <a:pt x="37" y="61"/>
                  </a:cubicBezTo>
                  <a:cubicBezTo>
                    <a:pt x="36" y="61"/>
                    <a:pt x="36" y="61"/>
                    <a:pt x="36" y="61"/>
                  </a:cubicBezTo>
                  <a:cubicBezTo>
                    <a:pt x="36" y="61"/>
                    <a:pt x="35" y="61"/>
                    <a:pt x="35" y="61"/>
                  </a:cubicBezTo>
                  <a:cubicBezTo>
                    <a:pt x="35" y="61"/>
                    <a:pt x="35" y="61"/>
                    <a:pt x="35" y="61"/>
                  </a:cubicBezTo>
                  <a:cubicBezTo>
                    <a:pt x="34" y="61"/>
                    <a:pt x="34" y="61"/>
                    <a:pt x="34" y="61"/>
                  </a:cubicBezTo>
                  <a:cubicBezTo>
                    <a:pt x="34" y="61"/>
                    <a:pt x="34" y="60"/>
                    <a:pt x="34" y="60"/>
                  </a:cubicBezTo>
                  <a:cubicBezTo>
                    <a:pt x="33" y="60"/>
                    <a:pt x="33" y="60"/>
                    <a:pt x="33" y="60"/>
                  </a:cubicBezTo>
                  <a:cubicBezTo>
                    <a:pt x="33" y="60"/>
                    <a:pt x="33" y="60"/>
                    <a:pt x="32" y="60"/>
                  </a:cubicBezTo>
                  <a:cubicBezTo>
                    <a:pt x="32" y="60"/>
                    <a:pt x="32" y="60"/>
                    <a:pt x="32" y="60"/>
                  </a:cubicBezTo>
                  <a:cubicBezTo>
                    <a:pt x="31" y="60"/>
                    <a:pt x="30" y="59"/>
                    <a:pt x="28" y="58"/>
                  </a:cubicBezTo>
                  <a:cubicBezTo>
                    <a:pt x="28" y="58"/>
                    <a:pt x="28" y="58"/>
                    <a:pt x="28" y="58"/>
                  </a:cubicBezTo>
                  <a:cubicBezTo>
                    <a:pt x="28" y="58"/>
                    <a:pt x="28" y="58"/>
                    <a:pt x="28" y="58"/>
                  </a:cubicBezTo>
                  <a:cubicBezTo>
                    <a:pt x="27" y="58"/>
                    <a:pt x="27" y="58"/>
                    <a:pt x="27" y="58"/>
                  </a:cubicBezTo>
                  <a:cubicBezTo>
                    <a:pt x="27" y="58"/>
                    <a:pt x="27" y="58"/>
                    <a:pt x="27" y="58"/>
                  </a:cubicBezTo>
                  <a:cubicBezTo>
                    <a:pt x="26" y="57"/>
                    <a:pt x="26" y="57"/>
                    <a:pt x="25" y="56"/>
                  </a:cubicBezTo>
                  <a:cubicBezTo>
                    <a:pt x="25" y="56"/>
                    <a:pt x="25" y="56"/>
                    <a:pt x="25" y="56"/>
                  </a:cubicBezTo>
                  <a:cubicBezTo>
                    <a:pt x="25" y="56"/>
                    <a:pt x="24" y="56"/>
                    <a:pt x="24" y="56"/>
                  </a:cubicBezTo>
                  <a:cubicBezTo>
                    <a:pt x="24" y="56"/>
                    <a:pt x="24" y="56"/>
                    <a:pt x="24" y="55"/>
                  </a:cubicBezTo>
                  <a:cubicBezTo>
                    <a:pt x="23" y="55"/>
                    <a:pt x="23" y="54"/>
                    <a:pt x="22" y="53"/>
                  </a:cubicBezTo>
                  <a:cubicBezTo>
                    <a:pt x="22" y="53"/>
                    <a:pt x="22" y="53"/>
                    <a:pt x="22" y="53"/>
                  </a:cubicBezTo>
                  <a:cubicBezTo>
                    <a:pt x="22" y="53"/>
                    <a:pt x="21" y="53"/>
                    <a:pt x="21" y="53"/>
                  </a:cubicBezTo>
                  <a:cubicBezTo>
                    <a:pt x="21" y="53"/>
                    <a:pt x="21" y="52"/>
                    <a:pt x="21" y="52"/>
                  </a:cubicBezTo>
                  <a:cubicBezTo>
                    <a:pt x="21" y="52"/>
                    <a:pt x="20" y="51"/>
                    <a:pt x="20" y="50"/>
                  </a:cubicBezTo>
                  <a:cubicBezTo>
                    <a:pt x="20" y="50"/>
                    <a:pt x="20" y="50"/>
                    <a:pt x="20" y="50"/>
                  </a:cubicBezTo>
                  <a:cubicBezTo>
                    <a:pt x="20" y="50"/>
                    <a:pt x="19" y="50"/>
                    <a:pt x="19" y="50"/>
                  </a:cubicBezTo>
                  <a:cubicBezTo>
                    <a:pt x="19" y="50"/>
                    <a:pt x="19" y="50"/>
                    <a:pt x="19" y="50"/>
                  </a:cubicBezTo>
                  <a:cubicBezTo>
                    <a:pt x="19" y="49"/>
                    <a:pt x="19" y="49"/>
                    <a:pt x="19" y="49"/>
                  </a:cubicBezTo>
                  <a:cubicBezTo>
                    <a:pt x="18" y="47"/>
                    <a:pt x="17" y="46"/>
                    <a:pt x="17" y="44"/>
                  </a:cubicBezTo>
                  <a:cubicBezTo>
                    <a:pt x="17" y="44"/>
                    <a:pt x="17" y="44"/>
                    <a:pt x="17" y="44"/>
                  </a:cubicBezTo>
                  <a:cubicBezTo>
                    <a:pt x="17" y="44"/>
                    <a:pt x="17" y="43"/>
                    <a:pt x="17" y="43"/>
                  </a:cubicBezTo>
                  <a:cubicBezTo>
                    <a:pt x="17" y="43"/>
                    <a:pt x="17" y="43"/>
                    <a:pt x="17" y="43"/>
                  </a:cubicBezTo>
                  <a:cubicBezTo>
                    <a:pt x="17" y="43"/>
                    <a:pt x="17" y="42"/>
                    <a:pt x="17" y="42"/>
                  </a:cubicBezTo>
                  <a:cubicBezTo>
                    <a:pt x="17" y="42"/>
                    <a:pt x="17" y="42"/>
                    <a:pt x="17" y="42"/>
                  </a:cubicBezTo>
                  <a:cubicBezTo>
                    <a:pt x="17" y="41"/>
                    <a:pt x="16" y="41"/>
                    <a:pt x="16" y="41"/>
                  </a:cubicBezTo>
                  <a:cubicBezTo>
                    <a:pt x="16" y="41"/>
                    <a:pt x="16" y="41"/>
                    <a:pt x="16" y="40"/>
                  </a:cubicBezTo>
                  <a:cubicBezTo>
                    <a:pt x="16" y="40"/>
                    <a:pt x="16" y="40"/>
                    <a:pt x="16" y="40"/>
                  </a:cubicBezTo>
                  <a:cubicBezTo>
                    <a:pt x="16" y="40"/>
                    <a:pt x="16" y="40"/>
                    <a:pt x="16" y="39"/>
                  </a:cubicBezTo>
                  <a:cubicBezTo>
                    <a:pt x="16" y="39"/>
                    <a:pt x="16" y="39"/>
                    <a:pt x="16" y="38"/>
                  </a:cubicBezTo>
                  <a:cubicBezTo>
                    <a:pt x="16" y="38"/>
                    <a:pt x="16" y="38"/>
                    <a:pt x="16" y="37"/>
                  </a:cubicBezTo>
                  <a:cubicBezTo>
                    <a:pt x="16" y="37"/>
                    <a:pt x="16" y="37"/>
                    <a:pt x="16" y="37"/>
                  </a:cubicBezTo>
                  <a:cubicBezTo>
                    <a:pt x="16" y="37"/>
                    <a:pt x="16" y="36"/>
                    <a:pt x="16" y="36"/>
                  </a:cubicBezTo>
                  <a:cubicBezTo>
                    <a:pt x="16" y="36"/>
                    <a:pt x="16" y="36"/>
                    <a:pt x="16" y="36"/>
                  </a:cubicBezTo>
                  <a:cubicBezTo>
                    <a:pt x="16" y="36"/>
                    <a:pt x="17" y="35"/>
                    <a:pt x="17" y="35"/>
                  </a:cubicBezTo>
                  <a:cubicBezTo>
                    <a:pt x="17" y="35"/>
                    <a:pt x="17" y="35"/>
                    <a:pt x="17" y="35"/>
                  </a:cubicBezTo>
                  <a:cubicBezTo>
                    <a:pt x="17" y="34"/>
                    <a:pt x="17" y="34"/>
                    <a:pt x="17" y="34"/>
                  </a:cubicBezTo>
                  <a:cubicBezTo>
                    <a:pt x="17" y="34"/>
                    <a:pt x="17" y="34"/>
                    <a:pt x="17" y="34"/>
                  </a:cubicBezTo>
                  <a:cubicBezTo>
                    <a:pt x="17" y="33"/>
                    <a:pt x="17" y="33"/>
                    <a:pt x="17" y="33"/>
                  </a:cubicBezTo>
                  <a:cubicBezTo>
                    <a:pt x="17" y="33"/>
                    <a:pt x="17" y="33"/>
                    <a:pt x="17" y="33"/>
                  </a:cubicBezTo>
                  <a:cubicBezTo>
                    <a:pt x="17" y="32"/>
                    <a:pt x="17" y="32"/>
                    <a:pt x="17" y="32"/>
                  </a:cubicBezTo>
                  <a:cubicBezTo>
                    <a:pt x="17" y="32"/>
                    <a:pt x="17" y="32"/>
                    <a:pt x="17" y="32"/>
                  </a:cubicBezTo>
                  <a:cubicBezTo>
                    <a:pt x="18" y="30"/>
                    <a:pt x="18" y="29"/>
                    <a:pt x="19" y="28"/>
                  </a:cubicBezTo>
                  <a:cubicBezTo>
                    <a:pt x="19" y="28"/>
                    <a:pt x="19" y="27"/>
                    <a:pt x="19" y="27"/>
                  </a:cubicBezTo>
                  <a:cubicBezTo>
                    <a:pt x="19" y="27"/>
                    <a:pt x="19" y="27"/>
                    <a:pt x="19" y="27"/>
                  </a:cubicBezTo>
                  <a:cubicBezTo>
                    <a:pt x="19" y="27"/>
                    <a:pt x="20" y="27"/>
                    <a:pt x="20" y="26"/>
                  </a:cubicBezTo>
                  <a:cubicBezTo>
                    <a:pt x="20" y="26"/>
                    <a:pt x="20" y="26"/>
                    <a:pt x="20" y="26"/>
                  </a:cubicBezTo>
                  <a:cubicBezTo>
                    <a:pt x="20" y="26"/>
                    <a:pt x="21" y="25"/>
                    <a:pt x="21" y="24"/>
                  </a:cubicBezTo>
                  <a:cubicBezTo>
                    <a:pt x="21" y="24"/>
                    <a:pt x="21" y="24"/>
                    <a:pt x="21" y="24"/>
                  </a:cubicBezTo>
                  <a:cubicBezTo>
                    <a:pt x="21" y="24"/>
                    <a:pt x="22" y="24"/>
                    <a:pt x="22" y="24"/>
                  </a:cubicBezTo>
                  <a:cubicBezTo>
                    <a:pt x="22" y="24"/>
                    <a:pt x="22" y="24"/>
                    <a:pt x="22" y="23"/>
                  </a:cubicBezTo>
                  <a:cubicBezTo>
                    <a:pt x="23" y="23"/>
                    <a:pt x="23" y="22"/>
                    <a:pt x="24" y="21"/>
                  </a:cubicBezTo>
                  <a:cubicBezTo>
                    <a:pt x="24" y="21"/>
                    <a:pt x="24" y="21"/>
                    <a:pt x="24" y="21"/>
                  </a:cubicBezTo>
                  <a:cubicBezTo>
                    <a:pt x="24" y="21"/>
                    <a:pt x="25" y="21"/>
                    <a:pt x="25" y="21"/>
                  </a:cubicBezTo>
                  <a:cubicBezTo>
                    <a:pt x="25" y="21"/>
                    <a:pt x="25" y="21"/>
                    <a:pt x="25" y="21"/>
                  </a:cubicBezTo>
                  <a:cubicBezTo>
                    <a:pt x="26" y="20"/>
                    <a:pt x="26" y="20"/>
                    <a:pt x="27" y="19"/>
                  </a:cubicBezTo>
                  <a:cubicBezTo>
                    <a:pt x="27" y="19"/>
                    <a:pt x="27" y="19"/>
                    <a:pt x="27" y="19"/>
                  </a:cubicBezTo>
                  <a:cubicBezTo>
                    <a:pt x="27" y="19"/>
                    <a:pt x="27" y="19"/>
                    <a:pt x="28" y="19"/>
                  </a:cubicBezTo>
                  <a:cubicBezTo>
                    <a:pt x="28" y="19"/>
                    <a:pt x="28" y="19"/>
                    <a:pt x="28" y="19"/>
                  </a:cubicBezTo>
                  <a:cubicBezTo>
                    <a:pt x="28" y="18"/>
                    <a:pt x="28" y="18"/>
                    <a:pt x="28" y="18"/>
                  </a:cubicBezTo>
                  <a:cubicBezTo>
                    <a:pt x="30" y="18"/>
                    <a:pt x="31" y="17"/>
                    <a:pt x="32" y="17"/>
                  </a:cubicBezTo>
                  <a:cubicBezTo>
                    <a:pt x="32" y="17"/>
                    <a:pt x="32" y="17"/>
                    <a:pt x="32" y="17"/>
                  </a:cubicBezTo>
                  <a:cubicBezTo>
                    <a:pt x="33" y="17"/>
                    <a:pt x="33" y="16"/>
                    <a:pt x="33" y="16"/>
                  </a:cubicBezTo>
                  <a:cubicBezTo>
                    <a:pt x="33" y="16"/>
                    <a:pt x="33" y="16"/>
                    <a:pt x="34" y="16"/>
                  </a:cubicBezTo>
                  <a:cubicBezTo>
                    <a:pt x="34" y="16"/>
                    <a:pt x="34" y="16"/>
                    <a:pt x="34" y="16"/>
                  </a:cubicBezTo>
                  <a:cubicBezTo>
                    <a:pt x="34" y="16"/>
                    <a:pt x="34" y="16"/>
                    <a:pt x="35" y="16"/>
                  </a:cubicBezTo>
                  <a:cubicBezTo>
                    <a:pt x="35" y="16"/>
                    <a:pt x="35" y="16"/>
                    <a:pt x="35" y="16"/>
                  </a:cubicBezTo>
                  <a:cubicBezTo>
                    <a:pt x="35" y="16"/>
                    <a:pt x="36" y="16"/>
                    <a:pt x="36" y="16"/>
                  </a:cubicBezTo>
                  <a:cubicBezTo>
                    <a:pt x="36" y="16"/>
                    <a:pt x="36" y="16"/>
                    <a:pt x="37" y="16"/>
                  </a:cubicBezTo>
                  <a:cubicBezTo>
                    <a:pt x="37" y="16"/>
                    <a:pt x="37" y="16"/>
                    <a:pt x="37" y="16"/>
                  </a:cubicBezTo>
                  <a:cubicBezTo>
                    <a:pt x="37" y="16"/>
                    <a:pt x="37" y="16"/>
                    <a:pt x="38" y="16"/>
                  </a:cubicBezTo>
                  <a:cubicBezTo>
                    <a:pt x="38" y="16"/>
                    <a:pt x="38" y="16"/>
                    <a:pt x="38" y="16"/>
                  </a:cubicBezTo>
                  <a:cubicBezTo>
                    <a:pt x="38" y="16"/>
                    <a:pt x="39" y="16"/>
                    <a:pt x="39" y="16"/>
                  </a:cubicBezTo>
                  <a:cubicBezTo>
                    <a:pt x="39" y="16"/>
                    <a:pt x="40" y="16"/>
                    <a:pt x="40" y="16"/>
                  </a:cubicBezTo>
                  <a:cubicBezTo>
                    <a:pt x="40" y="16"/>
                    <a:pt x="40" y="16"/>
                    <a:pt x="40" y="16"/>
                  </a:cubicBezTo>
                  <a:cubicBezTo>
                    <a:pt x="41" y="16"/>
                    <a:pt x="41" y="16"/>
                    <a:pt x="41" y="16"/>
                  </a:cubicBezTo>
                  <a:cubicBezTo>
                    <a:pt x="41" y="16"/>
                    <a:pt x="41" y="16"/>
                    <a:pt x="41" y="16"/>
                  </a:cubicBezTo>
                  <a:cubicBezTo>
                    <a:pt x="42" y="16"/>
                    <a:pt x="42" y="16"/>
                    <a:pt x="42" y="16"/>
                  </a:cubicBezTo>
                  <a:cubicBezTo>
                    <a:pt x="42" y="16"/>
                    <a:pt x="42" y="16"/>
                    <a:pt x="43" y="16"/>
                  </a:cubicBezTo>
                  <a:cubicBezTo>
                    <a:pt x="43" y="16"/>
                    <a:pt x="43" y="16"/>
                    <a:pt x="43" y="16"/>
                  </a:cubicBezTo>
                  <a:cubicBezTo>
                    <a:pt x="44" y="16"/>
                    <a:pt x="44" y="16"/>
                    <a:pt x="44" y="16"/>
                  </a:cubicBezTo>
                  <a:cubicBezTo>
                    <a:pt x="44" y="16"/>
                    <a:pt x="44" y="16"/>
                    <a:pt x="44" y="16"/>
                  </a:cubicBezTo>
                  <a:cubicBezTo>
                    <a:pt x="45" y="16"/>
                    <a:pt x="45" y="16"/>
                    <a:pt x="45" y="16"/>
                  </a:cubicBezTo>
                  <a:cubicBezTo>
                    <a:pt x="45" y="16"/>
                    <a:pt x="45" y="17"/>
                    <a:pt x="46" y="17"/>
                  </a:cubicBezTo>
                  <a:cubicBezTo>
                    <a:pt x="46" y="17"/>
                    <a:pt x="46" y="17"/>
                    <a:pt x="46" y="17"/>
                  </a:cubicBezTo>
                  <a:cubicBezTo>
                    <a:pt x="47" y="17"/>
                    <a:pt x="48" y="18"/>
                    <a:pt x="50" y="18"/>
                  </a:cubicBezTo>
                  <a:cubicBezTo>
                    <a:pt x="50" y="18"/>
                    <a:pt x="50" y="18"/>
                    <a:pt x="50" y="19"/>
                  </a:cubicBezTo>
                  <a:cubicBezTo>
                    <a:pt x="50" y="19"/>
                    <a:pt x="50" y="19"/>
                    <a:pt x="50" y="19"/>
                  </a:cubicBezTo>
                  <a:cubicBezTo>
                    <a:pt x="51" y="19"/>
                    <a:pt x="51" y="19"/>
                    <a:pt x="51" y="19"/>
                  </a:cubicBezTo>
                  <a:cubicBezTo>
                    <a:pt x="51" y="19"/>
                    <a:pt x="51" y="19"/>
                    <a:pt x="51" y="19"/>
                  </a:cubicBezTo>
                  <a:cubicBezTo>
                    <a:pt x="52" y="20"/>
                    <a:pt x="52" y="20"/>
                    <a:pt x="53" y="21"/>
                  </a:cubicBezTo>
                  <a:cubicBezTo>
                    <a:pt x="53" y="21"/>
                    <a:pt x="53" y="21"/>
                    <a:pt x="53" y="21"/>
                  </a:cubicBezTo>
                  <a:cubicBezTo>
                    <a:pt x="53" y="21"/>
                    <a:pt x="54" y="21"/>
                    <a:pt x="54" y="21"/>
                  </a:cubicBezTo>
                  <a:cubicBezTo>
                    <a:pt x="54" y="21"/>
                    <a:pt x="54" y="21"/>
                    <a:pt x="54" y="21"/>
                  </a:cubicBezTo>
                  <a:cubicBezTo>
                    <a:pt x="55" y="22"/>
                    <a:pt x="55" y="23"/>
                    <a:pt x="56" y="23"/>
                  </a:cubicBezTo>
                  <a:cubicBezTo>
                    <a:pt x="56" y="24"/>
                    <a:pt x="56" y="24"/>
                    <a:pt x="56" y="24"/>
                  </a:cubicBezTo>
                  <a:cubicBezTo>
                    <a:pt x="56" y="24"/>
                    <a:pt x="57" y="24"/>
                    <a:pt x="57" y="24"/>
                  </a:cubicBezTo>
                  <a:cubicBezTo>
                    <a:pt x="57" y="24"/>
                    <a:pt x="57" y="24"/>
                    <a:pt x="57" y="24"/>
                  </a:cubicBezTo>
                  <a:cubicBezTo>
                    <a:pt x="57" y="25"/>
                    <a:pt x="58" y="26"/>
                    <a:pt x="58" y="26"/>
                  </a:cubicBezTo>
                  <a:cubicBezTo>
                    <a:pt x="58" y="26"/>
                    <a:pt x="58" y="26"/>
                    <a:pt x="58" y="26"/>
                  </a:cubicBezTo>
                  <a:cubicBezTo>
                    <a:pt x="58" y="27"/>
                    <a:pt x="58" y="27"/>
                    <a:pt x="59" y="27"/>
                  </a:cubicBezTo>
                  <a:cubicBezTo>
                    <a:pt x="59" y="27"/>
                    <a:pt x="59" y="27"/>
                    <a:pt x="59" y="27"/>
                  </a:cubicBezTo>
                  <a:cubicBezTo>
                    <a:pt x="59" y="27"/>
                    <a:pt x="59" y="28"/>
                    <a:pt x="59" y="28"/>
                  </a:cubicBezTo>
                  <a:cubicBezTo>
                    <a:pt x="60" y="29"/>
                    <a:pt x="60" y="30"/>
                    <a:pt x="61" y="32"/>
                  </a:cubicBezTo>
                  <a:cubicBezTo>
                    <a:pt x="61" y="32"/>
                    <a:pt x="61" y="32"/>
                    <a:pt x="61" y="32"/>
                  </a:cubicBezTo>
                  <a:cubicBezTo>
                    <a:pt x="61" y="32"/>
                    <a:pt x="61" y="32"/>
                    <a:pt x="61" y="33"/>
                  </a:cubicBezTo>
                  <a:cubicBezTo>
                    <a:pt x="61" y="33"/>
                    <a:pt x="61" y="33"/>
                    <a:pt x="61" y="33"/>
                  </a:cubicBezTo>
                  <a:cubicBezTo>
                    <a:pt x="61" y="33"/>
                    <a:pt x="61" y="33"/>
                    <a:pt x="61" y="34"/>
                  </a:cubicBezTo>
                  <a:cubicBezTo>
                    <a:pt x="61" y="34"/>
                    <a:pt x="61" y="34"/>
                    <a:pt x="61" y="34"/>
                  </a:cubicBezTo>
                  <a:cubicBezTo>
                    <a:pt x="61" y="34"/>
                    <a:pt x="61" y="34"/>
                    <a:pt x="61" y="35"/>
                  </a:cubicBezTo>
                  <a:cubicBezTo>
                    <a:pt x="61" y="35"/>
                    <a:pt x="61" y="35"/>
                    <a:pt x="61" y="35"/>
                  </a:cubicBezTo>
                  <a:cubicBezTo>
                    <a:pt x="61" y="35"/>
                    <a:pt x="62" y="36"/>
                    <a:pt x="62" y="36"/>
                  </a:cubicBezTo>
                  <a:cubicBezTo>
                    <a:pt x="62" y="36"/>
                    <a:pt x="62" y="36"/>
                    <a:pt x="62" y="36"/>
                  </a:cubicBezTo>
                  <a:cubicBezTo>
                    <a:pt x="62" y="36"/>
                    <a:pt x="62" y="37"/>
                    <a:pt x="62" y="37"/>
                  </a:cubicBezTo>
                  <a:cubicBezTo>
                    <a:pt x="62" y="37"/>
                    <a:pt x="62" y="37"/>
                    <a:pt x="62" y="37"/>
                  </a:cubicBezTo>
                  <a:cubicBezTo>
                    <a:pt x="62" y="38"/>
                    <a:pt x="62" y="38"/>
                    <a:pt x="62" y="38"/>
                  </a:cubicBezTo>
                  <a:cubicBezTo>
                    <a:pt x="62" y="39"/>
                    <a:pt x="62" y="39"/>
                    <a:pt x="62"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1" name="Freeform 108"/>
            <p:cNvSpPr>
              <a:spLocks noEditPoints="1"/>
            </p:cNvSpPr>
            <p:nvPr/>
          </p:nvSpPr>
          <p:spPr bwMode="auto">
            <a:xfrm>
              <a:off x="2446339" y="3098801"/>
              <a:ext cx="107950" cy="106363"/>
            </a:xfrm>
            <a:custGeom>
              <a:avLst/>
              <a:gdLst>
                <a:gd name="T0" fmla="*/ 74 w 88"/>
                <a:gd name="T1" fmla="*/ 25 h 88"/>
                <a:gd name="T2" fmla="*/ 52 w 88"/>
                <a:gd name="T3" fmla="*/ 9 h 88"/>
                <a:gd name="T4" fmla="*/ 25 w 88"/>
                <a:gd name="T5" fmla="*/ 14 h 88"/>
                <a:gd name="T6" fmla="*/ 9 w 88"/>
                <a:gd name="T7" fmla="*/ 37 h 88"/>
                <a:gd name="T8" fmla="*/ 14 w 88"/>
                <a:gd name="T9" fmla="*/ 64 h 88"/>
                <a:gd name="T10" fmla="*/ 36 w 88"/>
                <a:gd name="T11" fmla="*/ 79 h 88"/>
                <a:gd name="T12" fmla="*/ 63 w 88"/>
                <a:gd name="T13" fmla="*/ 74 h 88"/>
                <a:gd name="T14" fmla="*/ 79 w 88"/>
                <a:gd name="T15" fmla="*/ 52 h 88"/>
                <a:gd name="T16" fmla="*/ 70 w 88"/>
                <a:gd name="T17" fmla="*/ 47 h 88"/>
                <a:gd name="T18" fmla="*/ 69 w 88"/>
                <a:gd name="T19" fmla="*/ 49 h 88"/>
                <a:gd name="T20" fmla="*/ 67 w 88"/>
                <a:gd name="T21" fmla="*/ 56 h 88"/>
                <a:gd name="T22" fmla="*/ 66 w 88"/>
                <a:gd name="T23" fmla="*/ 58 h 88"/>
                <a:gd name="T24" fmla="*/ 63 w 88"/>
                <a:gd name="T25" fmla="*/ 61 h 88"/>
                <a:gd name="T26" fmla="*/ 60 w 88"/>
                <a:gd name="T27" fmla="*/ 64 h 88"/>
                <a:gd name="T28" fmla="*/ 57 w 88"/>
                <a:gd name="T29" fmla="*/ 67 h 88"/>
                <a:gd name="T30" fmla="*/ 51 w 88"/>
                <a:gd name="T31" fmla="*/ 69 h 88"/>
                <a:gd name="T32" fmla="*/ 48 w 88"/>
                <a:gd name="T33" fmla="*/ 70 h 88"/>
                <a:gd name="T34" fmla="*/ 45 w 88"/>
                <a:gd name="T35" fmla="*/ 70 h 88"/>
                <a:gd name="T36" fmla="*/ 42 w 88"/>
                <a:gd name="T37" fmla="*/ 70 h 88"/>
                <a:gd name="T38" fmla="*/ 40 w 88"/>
                <a:gd name="T39" fmla="*/ 70 h 88"/>
                <a:gd name="T40" fmla="*/ 37 w 88"/>
                <a:gd name="T41" fmla="*/ 69 h 88"/>
                <a:gd name="T42" fmla="*/ 31 w 88"/>
                <a:gd name="T43" fmla="*/ 67 h 88"/>
                <a:gd name="T44" fmla="*/ 28 w 88"/>
                <a:gd name="T45" fmla="*/ 64 h 88"/>
                <a:gd name="T46" fmla="*/ 24 w 88"/>
                <a:gd name="T47" fmla="*/ 61 h 88"/>
                <a:gd name="T48" fmla="*/ 22 w 88"/>
                <a:gd name="T49" fmla="*/ 58 h 88"/>
                <a:gd name="T50" fmla="*/ 21 w 88"/>
                <a:gd name="T51" fmla="*/ 56 h 88"/>
                <a:gd name="T52" fmla="*/ 19 w 88"/>
                <a:gd name="T53" fmla="*/ 49 h 88"/>
                <a:gd name="T54" fmla="*/ 18 w 88"/>
                <a:gd name="T55" fmla="*/ 47 h 88"/>
                <a:gd name="T56" fmla="*/ 18 w 88"/>
                <a:gd name="T57" fmla="*/ 43 h 88"/>
                <a:gd name="T58" fmla="*/ 18 w 88"/>
                <a:gd name="T59" fmla="*/ 40 h 88"/>
                <a:gd name="T60" fmla="*/ 19 w 88"/>
                <a:gd name="T61" fmla="*/ 38 h 88"/>
                <a:gd name="T62" fmla="*/ 21 w 88"/>
                <a:gd name="T63" fmla="*/ 32 h 88"/>
                <a:gd name="T64" fmla="*/ 22 w 88"/>
                <a:gd name="T65" fmla="*/ 30 h 88"/>
                <a:gd name="T66" fmla="*/ 24 w 88"/>
                <a:gd name="T67" fmla="*/ 27 h 88"/>
                <a:gd name="T68" fmla="*/ 28 w 88"/>
                <a:gd name="T69" fmla="*/ 24 h 88"/>
                <a:gd name="T70" fmla="*/ 31 w 88"/>
                <a:gd name="T71" fmla="*/ 22 h 88"/>
                <a:gd name="T72" fmla="*/ 37 w 88"/>
                <a:gd name="T73" fmla="*/ 19 h 88"/>
                <a:gd name="T74" fmla="*/ 40 w 88"/>
                <a:gd name="T75" fmla="*/ 19 h 88"/>
                <a:gd name="T76" fmla="*/ 42 w 88"/>
                <a:gd name="T77" fmla="*/ 18 h 88"/>
                <a:gd name="T78" fmla="*/ 45 w 88"/>
                <a:gd name="T79" fmla="*/ 18 h 88"/>
                <a:gd name="T80" fmla="*/ 48 w 88"/>
                <a:gd name="T81" fmla="*/ 19 h 88"/>
                <a:gd name="T82" fmla="*/ 51 w 88"/>
                <a:gd name="T83" fmla="*/ 19 h 88"/>
                <a:gd name="T84" fmla="*/ 57 w 88"/>
                <a:gd name="T85" fmla="*/ 22 h 88"/>
                <a:gd name="T86" fmla="*/ 60 w 88"/>
                <a:gd name="T87" fmla="*/ 24 h 88"/>
                <a:gd name="T88" fmla="*/ 63 w 88"/>
                <a:gd name="T89" fmla="*/ 27 h 88"/>
                <a:gd name="T90" fmla="*/ 66 w 88"/>
                <a:gd name="T91" fmla="*/ 30 h 88"/>
                <a:gd name="T92" fmla="*/ 67 w 88"/>
                <a:gd name="T93" fmla="*/ 32 h 88"/>
                <a:gd name="T94" fmla="*/ 69 w 88"/>
                <a:gd name="T95" fmla="*/ 38 h 88"/>
                <a:gd name="T96" fmla="*/ 69 w 88"/>
                <a:gd name="T97" fmla="*/ 40 h 88"/>
                <a:gd name="T98" fmla="*/ 70 w 88"/>
                <a:gd name="T99" fmla="*/ 4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8" h="88">
                  <a:moveTo>
                    <a:pt x="88" y="52"/>
                  </a:moveTo>
                  <a:cubicBezTo>
                    <a:pt x="88" y="37"/>
                    <a:pt x="88" y="37"/>
                    <a:pt x="88" y="37"/>
                  </a:cubicBezTo>
                  <a:cubicBezTo>
                    <a:pt x="79" y="37"/>
                    <a:pt x="79" y="37"/>
                    <a:pt x="79" y="37"/>
                  </a:cubicBezTo>
                  <a:cubicBezTo>
                    <a:pt x="78" y="32"/>
                    <a:pt x="76" y="28"/>
                    <a:pt x="74" y="25"/>
                  </a:cubicBezTo>
                  <a:cubicBezTo>
                    <a:pt x="80" y="19"/>
                    <a:pt x="80" y="19"/>
                    <a:pt x="80" y="19"/>
                  </a:cubicBezTo>
                  <a:cubicBezTo>
                    <a:pt x="70" y="8"/>
                    <a:pt x="70" y="8"/>
                    <a:pt x="70" y="8"/>
                  </a:cubicBezTo>
                  <a:cubicBezTo>
                    <a:pt x="63" y="14"/>
                    <a:pt x="63" y="14"/>
                    <a:pt x="63" y="14"/>
                  </a:cubicBezTo>
                  <a:cubicBezTo>
                    <a:pt x="60" y="12"/>
                    <a:pt x="56" y="10"/>
                    <a:pt x="52" y="9"/>
                  </a:cubicBezTo>
                  <a:cubicBezTo>
                    <a:pt x="52" y="0"/>
                    <a:pt x="52" y="0"/>
                    <a:pt x="52" y="0"/>
                  </a:cubicBezTo>
                  <a:cubicBezTo>
                    <a:pt x="36" y="0"/>
                    <a:pt x="36" y="0"/>
                    <a:pt x="36" y="0"/>
                  </a:cubicBezTo>
                  <a:cubicBezTo>
                    <a:pt x="36" y="9"/>
                    <a:pt x="36" y="9"/>
                    <a:pt x="36" y="9"/>
                  </a:cubicBezTo>
                  <a:cubicBezTo>
                    <a:pt x="32" y="10"/>
                    <a:pt x="28" y="12"/>
                    <a:pt x="25" y="14"/>
                  </a:cubicBezTo>
                  <a:cubicBezTo>
                    <a:pt x="18" y="8"/>
                    <a:pt x="18" y="8"/>
                    <a:pt x="18" y="8"/>
                  </a:cubicBezTo>
                  <a:cubicBezTo>
                    <a:pt x="7" y="19"/>
                    <a:pt x="7" y="19"/>
                    <a:pt x="7" y="19"/>
                  </a:cubicBezTo>
                  <a:cubicBezTo>
                    <a:pt x="14" y="25"/>
                    <a:pt x="14" y="25"/>
                    <a:pt x="14" y="25"/>
                  </a:cubicBezTo>
                  <a:cubicBezTo>
                    <a:pt x="11" y="28"/>
                    <a:pt x="10" y="32"/>
                    <a:pt x="9" y="37"/>
                  </a:cubicBezTo>
                  <a:cubicBezTo>
                    <a:pt x="0" y="37"/>
                    <a:pt x="0" y="37"/>
                    <a:pt x="0" y="37"/>
                  </a:cubicBezTo>
                  <a:cubicBezTo>
                    <a:pt x="0" y="52"/>
                    <a:pt x="0" y="52"/>
                    <a:pt x="0" y="52"/>
                  </a:cubicBezTo>
                  <a:cubicBezTo>
                    <a:pt x="9" y="52"/>
                    <a:pt x="9" y="52"/>
                    <a:pt x="9" y="52"/>
                  </a:cubicBezTo>
                  <a:cubicBezTo>
                    <a:pt x="10" y="56"/>
                    <a:pt x="11" y="60"/>
                    <a:pt x="14" y="64"/>
                  </a:cubicBezTo>
                  <a:cubicBezTo>
                    <a:pt x="7" y="70"/>
                    <a:pt x="7" y="70"/>
                    <a:pt x="7" y="70"/>
                  </a:cubicBezTo>
                  <a:cubicBezTo>
                    <a:pt x="18" y="81"/>
                    <a:pt x="18" y="81"/>
                    <a:pt x="18" y="81"/>
                  </a:cubicBezTo>
                  <a:cubicBezTo>
                    <a:pt x="25" y="74"/>
                    <a:pt x="25" y="74"/>
                    <a:pt x="25" y="74"/>
                  </a:cubicBezTo>
                  <a:cubicBezTo>
                    <a:pt x="28" y="77"/>
                    <a:pt x="32" y="78"/>
                    <a:pt x="36" y="79"/>
                  </a:cubicBezTo>
                  <a:cubicBezTo>
                    <a:pt x="36" y="88"/>
                    <a:pt x="36" y="88"/>
                    <a:pt x="36" y="88"/>
                  </a:cubicBezTo>
                  <a:cubicBezTo>
                    <a:pt x="52" y="88"/>
                    <a:pt x="52" y="88"/>
                    <a:pt x="52" y="88"/>
                  </a:cubicBezTo>
                  <a:cubicBezTo>
                    <a:pt x="52" y="79"/>
                    <a:pt x="52" y="79"/>
                    <a:pt x="52" y="79"/>
                  </a:cubicBezTo>
                  <a:cubicBezTo>
                    <a:pt x="56" y="78"/>
                    <a:pt x="60" y="77"/>
                    <a:pt x="63" y="74"/>
                  </a:cubicBezTo>
                  <a:cubicBezTo>
                    <a:pt x="70" y="81"/>
                    <a:pt x="70" y="81"/>
                    <a:pt x="70" y="81"/>
                  </a:cubicBezTo>
                  <a:cubicBezTo>
                    <a:pt x="80" y="70"/>
                    <a:pt x="80" y="70"/>
                    <a:pt x="80" y="70"/>
                  </a:cubicBezTo>
                  <a:cubicBezTo>
                    <a:pt x="74" y="64"/>
                    <a:pt x="74" y="64"/>
                    <a:pt x="74" y="64"/>
                  </a:cubicBezTo>
                  <a:cubicBezTo>
                    <a:pt x="76" y="60"/>
                    <a:pt x="78" y="56"/>
                    <a:pt x="79" y="52"/>
                  </a:cubicBezTo>
                  <a:lnTo>
                    <a:pt x="88" y="52"/>
                  </a:lnTo>
                  <a:close/>
                  <a:moveTo>
                    <a:pt x="70" y="45"/>
                  </a:moveTo>
                  <a:cubicBezTo>
                    <a:pt x="70" y="46"/>
                    <a:pt x="70" y="46"/>
                    <a:pt x="70" y="46"/>
                  </a:cubicBezTo>
                  <a:cubicBezTo>
                    <a:pt x="70" y="46"/>
                    <a:pt x="70" y="46"/>
                    <a:pt x="70" y="47"/>
                  </a:cubicBezTo>
                  <a:cubicBezTo>
                    <a:pt x="70" y="47"/>
                    <a:pt x="70" y="47"/>
                    <a:pt x="70" y="47"/>
                  </a:cubicBezTo>
                  <a:cubicBezTo>
                    <a:pt x="70" y="47"/>
                    <a:pt x="69" y="48"/>
                    <a:pt x="69" y="48"/>
                  </a:cubicBezTo>
                  <a:cubicBezTo>
                    <a:pt x="69" y="48"/>
                    <a:pt x="69" y="48"/>
                    <a:pt x="69" y="48"/>
                  </a:cubicBezTo>
                  <a:cubicBezTo>
                    <a:pt x="69" y="49"/>
                    <a:pt x="69" y="49"/>
                    <a:pt x="69" y="49"/>
                  </a:cubicBezTo>
                  <a:cubicBezTo>
                    <a:pt x="69" y="49"/>
                    <a:pt x="69" y="50"/>
                    <a:pt x="69" y="50"/>
                  </a:cubicBezTo>
                  <a:cubicBezTo>
                    <a:pt x="69" y="50"/>
                    <a:pt x="69" y="50"/>
                    <a:pt x="69" y="50"/>
                  </a:cubicBezTo>
                  <a:cubicBezTo>
                    <a:pt x="69" y="51"/>
                    <a:pt x="69" y="51"/>
                    <a:pt x="69" y="51"/>
                  </a:cubicBezTo>
                  <a:cubicBezTo>
                    <a:pt x="68" y="53"/>
                    <a:pt x="68" y="55"/>
                    <a:pt x="67" y="56"/>
                  </a:cubicBezTo>
                  <a:cubicBezTo>
                    <a:pt x="67" y="57"/>
                    <a:pt x="66" y="57"/>
                    <a:pt x="66" y="57"/>
                  </a:cubicBezTo>
                  <a:cubicBezTo>
                    <a:pt x="66" y="57"/>
                    <a:pt x="66" y="57"/>
                    <a:pt x="66" y="57"/>
                  </a:cubicBezTo>
                  <a:cubicBezTo>
                    <a:pt x="66" y="57"/>
                    <a:pt x="66" y="58"/>
                    <a:pt x="66" y="58"/>
                  </a:cubicBezTo>
                  <a:cubicBezTo>
                    <a:pt x="66" y="58"/>
                    <a:pt x="66" y="58"/>
                    <a:pt x="66" y="58"/>
                  </a:cubicBezTo>
                  <a:cubicBezTo>
                    <a:pt x="65" y="59"/>
                    <a:pt x="65" y="60"/>
                    <a:pt x="64" y="60"/>
                  </a:cubicBezTo>
                  <a:cubicBezTo>
                    <a:pt x="64" y="60"/>
                    <a:pt x="64" y="60"/>
                    <a:pt x="64" y="60"/>
                  </a:cubicBezTo>
                  <a:cubicBezTo>
                    <a:pt x="64" y="61"/>
                    <a:pt x="64" y="61"/>
                    <a:pt x="64" y="61"/>
                  </a:cubicBezTo>
                  <a:cubicBezTo>
                    <a:pt x="63" y="61"/>
                    <a:pt x="63" y="61"/>
                    <a:pt x="63" y="61"/>
                  </a:cubicBezTo>
                  <a:cubicBezTo>
                    <a:pt x="63" y="62"/>
                    <a:pt x="62" y="63"/>
                    <a:pt x="61" y="64"/>
                  </a:cubicBezTo>
                  <a:cubicBezTo>
                    <a:pt x="61" y="64"/>
                    <a:pt x="61" y="64"/>
                    <a:pt x="61" y="64"/>
                  </a:cubicBezTo>
                  <a:cubicBezTo>
                    <a:pt x="60" y="64"/>
                    <a:pt x="60" y="64"/>
                    <a:pt x="60" y="64"/>
                  </a:cubicBezTo>
                  <a:cubicBezTo>
                    <a:pt x="60" y="64"/>
                    <a:pt x="60" y="64"/>
                    <a:pt x="60" y="64"/>
                  </a:cubicBezTo>
                  <a:cubicBezTo>
                    <a:pt x="59" y="65"/>
                    <a:pt x="58" y="66"/>
                    <a:pt x="58" y="66"/>
                  </a:cubicBezTo>
                  <a:cubicBezTo>
                    <a:pt x="58" y="66"/>
                    <a:pt x="58" y="66"/>
                    <a:pt x="58" y="66"/>
                  </a:cubicBezTo>
                  <a:cubicBezTo>
                    <a:pt x="57" y="66"/>
                    <a:pt x="57" y="66"/>
                    <a:pt x="57" y="67"/>
                  </a:cubicBezTo>
                  <a:cubicBezTo>
                    <a:pt x="57" y="67"/>
                    <a:pt x="57" y="67"/>
                    <a:pt x="57" y="67"/>
                  </a:cubicBezTo>
                  <a:cubicBezTo>
                    <a:pt x="56" y="67"/>
                    <a:pt x="56" y="67"/>
                    <a:pt x="56" y="67"/>
                  </a:cubicBezTo>
                  <a:cubicBezTo>
                    <a:pt x="55" y="68"/>
                    <a:pt x="53" y="68"/>
                    <a:pt x="52" y="69"/>
                  </a:cubicBezTo>
                  <a:cubicBezTo>
                    <a:pt x="52" y="69"/>
                    <a:pt x="52" y="69"/>
                    <a:pt x="52" y="69"/>
                  </a:cubicBezTo>
                  <a:cubicBezTo>
                    <a:pt x="51" y="69"/>
                    <a:pt x="51" y="69"/>
                    <a:pt x="51" y="69"/>
                  </a:cubicBezTo>
                  <a:cubicBezTo>
                    <a:pt x="50" y="69"/>
                    <a:pt x="50" y="69"/>
                    <a:pt x="50" y="69"/>
                  </a:cubicBezTo>
                  <a:cubicBezTo>
                    <a:pt x="50" y="69"/>
                    <a:pt x="50" y="69"/>
                    <a:pt x="49" y="69"/>
                  </a:cubicBezTo>
                  <a:cubicBezTo>
                    <a:pt x="49" y="70"/>
                    <a:pt x="49" y="70"/>
                    <a:pt x="49" y="70"/>
                  </a:cubicBezTo>
                  <a:cubicBezTo>
                    <a:pt x="49" y="70"/>
                    <a:pt x="48" y="70"/>
                    <a:pt x="48" y="70"/>
                  </a:cubicBezTo>
                  <a:cubicBezTo>
                    <a:pt x="48" y="70"/>
                    <a:pt x="48" y="70"/>
                    <a:pt x="48" y="70"/>
                  </a:cubicBezTo>
                  <a:cubicBezTo>
                    <a:pt x="47" y="70"/>
                    <a:pt x="47" y="70"/>
                    <a:pt x="47" y="70"/>
                  </a:cubicBezTo>
                  <a:cubicBezTo>
                    <a:pt x="47" y="70"/>
                    <a:pt x="46" y="70"/>
                    <a:pt x="46" y="70"/>
                  </a:cubicBezTo>
                  <a:cubicBezTo>
                    <a:pt x="46" y="70"/>
                    <a:pt x="46" y="70"/>
                    <a:pt x="45" y="70"/>
                  </a:cubicBezTo>
                  <a:cubicBezTo>
                    <a:pt x="45" y="70"/>
                    <a:pt x="45" y="70"/>
                    <a:pt x="45" y="70"/>
                  </a:cubicBezTo>
                  <a:cubicBezTo>
                    <a:pt x="45" y="70"/>
                    <a:pt x="44" y="70"/>
                    <a:pt x="44" y="70"/>
                  </a:cubicBezTo>
                  <a:cubicBezTo>
                    <a:pt x="44" y="70"/>
                    <a:pt x="43" y="70"/>
                    <a:pt x="43" y="70"/>
                  </a:cubicBezTo>
                  <a:cubicBezTo>
                    <a:pt x="43" y="70"/>
                    <a:pt x="43" y="70"/>
                    <a:pt x="42" y="70"/>
                  </a:cubicBezTo>
                  <a:cubicBezTo>
                    <a:pt x="42" y="70"/>
                    <a:pt x="42" y="70"/>
                    <a:pt x="42" y="70"/>
                  </a:cubicBezTo>
                  <a:cubicBezTo>
                    <a:pt x="41" y="70"/>
                    <a:pt x="41" y="70"/>
                    <a:pt x="41" y="70"/>
                  </a:cubicBezTo>
                  <a:cubicBezTo>
                    <a:pt x="41" y="70"/>
                    <a:pt x="40" y="70"/>
                    <a:pt x="40" y="70"/>
                  </a:cubicBezTo>
                  <a:cubicBezTo>
                    <a:pt x="40" y="70"/>
                    <a:pt x="40" y="70"/>
                    <a:pt x="40" y="70"/>
                  </a:cubicBezTo>
                  <a:cubicBezTo>
                    <a:pt x="40" y="70"/>
                    <a:pt x="39" y="70"/>
                    <a:pt x="39" y="70"/>
                  </a:cubicBezTo>
                  <a:cubicBezTo>
                    <a:pt x="39" y="70"/>
                    <a:pt x="39" y="70"/>
                    <a:pt x="39" y="69"/>
                  </a:cubicBezTo>
                  <a:cubicBezTo>
                    <a:pt x="38" y="69"/>
                    <a:pt x="38" y="69"/>
                    <a:pt x="38" y="69"/>
                  </a:cubicBezTo>
                  <a:cubicBezTo>
                    <a:pt x="38" y="69"/>
                    <a:pt x="37" y="69"/>
                    <a:pt x="37" y="69"/>
                  </a:cubicBezTo>
                  <a:cubicBezTo>
                    <a:pt x="37" y="69"/>
                    <a:pt x="37" y="69"/>
                    <a:pt x="36" y="69"/>
                  </a:cubicBezTo>
                  <a:cubicBezTo>
                    <a:pt x="36" y="69"/>
                    <a:pt x="36" y="69"/>
                    <a:pt x="36" y="69"/>
                  </a:cubicBezTo>
                  <a:cubicBezTo>
                    <a:pt x="35" y="68"/>
                    <a:pt x="33" y="68"/>
                    <a:pt x="32" y="67"/>
                  </a:cubicBezTo>
                  <a:cubicBezTo>
                    <a:pt x="32" y="67"/>
                    <a:pt x="31" y="67"/>
                    <a:pt x="31" y="67"/>
                  </a:cubicBezTo>
                  <a:cubicBezTo>
                    <a:pt x="31" y="67"/>
                    <a:pt x="31" y="67"/>
                    <a:pt x="31" y="67"/>
                  </a:cubicBezTo>
                  <a:cubicBezTo>
                    <a:pt x="31" y="66"/>
                    <a:pt x="30" y="66"/>
                    <a:pt x="30" y="66"/>
                  </a:cubicBezTo>
                  <a:cubicBezTo>
                    <a:pt x="30" y="66"/>
                    <a:pt x="30" y="66"/>
                    <a:pt x="30" y="66"/>
                  </a:cubicBezTo>
                  <a:cubicBezTo>
                    <a:pt x="29" y="66"/>
                    <a:pt x="29" y="65"/>
                    <a:pt x="28" y="64"/>
                  </a:cubicBezTo>
                  <a:cubicBezTo>
                    <a:pt x="28" y="64"/>
                    <a:pt x="28" y="64"/>
                    <a:pt x="28" y="64"/>
                  </a:cubicBezTo>
                  <a:cubicBezTo>
                    <a:pt x="28" y="64"/>
                    <a:pt x="27" y="64"/>
                    <a:pt x="27" y="64"/>
                  </a:cubicBezTo>
                  <a:cubicBezTo>
                    <a:pt x="27" y="64"/>
                    <a:pt x="27" y="64"/>
                    <a:pt x="27" y="64"/>
                  </a:cubicBezTo>
                  <a:cubicBezTo>
                    <a:pt x="26" y="63"/>
                    <a:pt x="25" y="62"/>
                    <a:pt x="24" y="61"/>
                  </a:cubicBezTo>
                  <a:cubicBezTo>
                    <a:pt x="24" y="61"/>
                    <a:pt x="24" y="61"/>
                    <a:pt x="24" y="61"/>
                  </a:cubicBezTo>
                  <a:cubicBezTo>
                    <a:pt x="24" y="61"/>
                    <a:pt x="24" y="61"/>
                    <a:pt x="24" y="60"/>
                  </a:cubicBezTo>
                  <a:cubicBezTo>
                    <a:pt x="24" y="60"/>
                    <a:pt x="24" y="60"/>
                    <a:pt x="24" y="60"/>
                  </a:cubicBezTo>
                  <a:cubicBezTo>
                    <a:pt x="23" y="60"/>
                    <a:pt x="23" y="59"/>
                    <a:pt x="22" y="58"/>
                  </a:cubicBezTo>
                  <a:cubicBezTo>
                    <a:pt x="22" y="58"/>
                    <a:pt x="22" y="58"/>
                    <a:pt x="22" y="58"/>
                  </a:cubicBezTo>
                  <a:cubicBezTo>
                    <a:pt x="22" y="58"/>
                    <a:pt x="22" y="57"/>
                    <a:pt x="22" y="57"/>
                  </a:cubicBezTo>
                  <a:cubicBezTo>
                    <a:pt x="22" y="57"/>
                    <a:pt x="22" y="57"/>
                    <a:pt x="22" y="57"/>
                  </a:cubicBezTo>
                  <a:cubicBezTo>
                    <a:pt x="21" y="57"/>
                    <a:pt x="21" y="57"/>
                    <a:pt x="21" y="56"/>
                  </a:cubicBezTo>
                  <a:cubicBezTo>
                    <a:pt x="20" y="55"/>
                    <a:pt x="19" y="53"/>
                    <a:pt x="19" y="51"/>
                  </a:cubicBezTo>
                  <a:cubicBezTo>
                    <a:pt x="19" y="51"/>
                    <a:pt x="19" y="51"/>
                    <a:pt x="19" y="50"/>
                  </a:cubicBezTo>
                  <a:cubicBezTo>
                    <a:pt x="19" y="50"/>
                    <a:pt x="19" y="50"/>
                    <a:pt x="19" y="50"/>
                  </a:cubicBezTo>
                  <a:cubicBezTo>
                    <a:pt x="19" y="50"/>
                    <a:pt x="19" y="49"/>
                    <a:pt x="19" y="49"/>
                  </a:cubicBezTo>
                  <a:cubicBezTo>
                    <a:pt x="19" y="49"/>
                    <a:pt x="19" y="49"/>
                    <a:pt x="18" y="48"/>
                  </a:cubicBezTo>
                  <a:cubicBezTo>
                    <a:pt x="18" y="48"/>
                    <a:pt x="18" y="48"/>
                    <a:pt x="18" y="48"/>
                  </a:cubicBezTo>
                  <a:cubicBezTo>
                    <a:pt x="18" y="48"/>
                    <a:pt x="18" y="47"/>
                    <a:pt x="18" y="47"/>
                  </a:cubicBezTo>
                  <a:cubicBezTo>
                    <a:pt x="18" y="47"/>
                    <a:pt x="18" y="47"/>
                    <a:pt x="18" y="47"/>
                  </a:cubicBezTo>
                  <a:cubicBezTo>
                    <a:pt x="18" y="46"/>
                    <a:pt x="18" y="46"/>
                    <a:pt x="18" y="46"/>
                  </a:cubicBezTo>
                  <a:cubicBezTo>
                    <a:pt x="18" y="46"/>
                    <a:pt x="18" y="46"/>
                    <a:pt x="18" y="45"/>
                  </a:cubicBezTo>
                  <a:cubicBezTo>
                    <a:pt x="18" y="45"/>
                    <a:pt x="18" y="45"/>
                    <a:pt x="18" y="44"/>
                  </a:cubicBezTo>
                  <a:cubicBezTo>
                    <a:pt x="18" y="44"/>
                    <a:pt x="18" y="43"/>
                    <a:pt x="18" y="43"/>
                  </a:cubicBezTo>
                  <a:cubicBezTo>
                    <a:pt x="18" y="43"/>
                    <a:pt x="18" y="43"/>
                    <a:pt x="18" y="43"/>
                  </a:cubicBezTo>
                  <a:cubicBezTo>
                    <a:pt x="18" y="42"/>
                    <a:pt x="18" y="42"/>
                    <a:pt x="18" y="42"/>
                  </a:cubicBezTo>
                  <a:cubicBezTo>
                    <a:pt x="18" y="42"/>
                    <a:pt x="18" y="42"/>
                    <a:pt x="18" y="41"/>
                  </a:cubicBezTo>
                  <a:cubicBezTo>
                    <a:pt x="18" y="41"/>
                    <a:pt x="18" y="41"/>
                    <a:pt x="18" y="40"/>
                  </a:cubicBezTo>
                  <a:cubicBezTo>
                    <a:pt x="18" y="40"/>
                    <a:pt x="18" y="40"/>
                    <a:pt x="18" y="40"/>
                  </a:cubicBezTo>
                  <a:cubicBezTo>
                    <a:pt x="19" y="40"/>
                    <a:pt x="19" y="40"/>
                    <a:pt x="19" y="39"/>
                  </a:cubicBezTo>
                  <a:cubicBezTo>
                    <a:pt x="19" y="39"/>
                    <a:pt x="19" y="39"/>
                    <a:pt x="19" y="39"/>
                  </a:cubicBezTo>
                  <a:cubicBezTo>
                    <a:pt x="19" y="39"/>
                    <a:pt x="19" y="38"/>
                    <a:pt x="19" y="38"/>
                  </a:cubicBezTo>
                  <a:cubicBezTo>
                    <a:pt x="19" y="38"/>
                    <a:pt x="19" y="38"/>
                    <a:pt x="19" y="38"/>
                  </a:cubicBezTo>
                  <a:cubicBezTo>
                    <a:pt x="19" y="37"/>
                    <a:pt x="19" y="37"/>
                    <a:pt x="19" y="37"/>
                  </a:cubicBezTo>
                  <a:cubicBezTo>
                    <a:pt x="19" y="37"/>
                    <a:pt x="19" y="37"/>
                    <a:pt x="19" y="37"/>
                  </a:cubicBezTo>
                  <a:cubicBezTo>
                    <a:pt x="20" y="35"/>
                    <a:pt x="20" y="34"/>
                    <a:pt x="21" y="32"/>
                  </a:cubicBezTo>
                  <a:cubicBezTo>
                    <a:pt x="21" y="32"/>
                    <a:pt x="21" y="32"/>
                    <a:pt x="22" y="31"/>
                  </a:cubicBezTo>
                  <a:cubicBezTo>
                    <a:pt x="22" y="31"/>
                    <a:pt x="22" y="31"/>
                    <a:pt x="22" y="31"/>
                  </a:cubicBezTo>
                  <a:cubicBezTo>
                    <a:pt x="22" y="31"/>
                    <a:pt x="22" y="31"/>
                    <a:pt x="22" y="31"/>
                  </a:cubicBezTo>
                  <a:cubicBezTo>
                    <a:pt x="22" y="31"/>
                    <a:pt x="22" y="30"/>
                    <a:pt x="22" y="30"/>
                  </a:cubicBezTo>
                  <a:cubicBezTo>
                    <a:pt x="23" y="30"/>
                    <a:pt x="23" y="29"/>
                    <a:pt x="24" y="28"/>
                  </a:cubicBezTo>
                  <a:cubicBezTo>
                    <a:pt x="24" y="28"/>
                    <a:pt x="24" y="28"/>
                    <a:pt x="24" y="28"/>
                  </a:cubicBezTo>
                  <a:cubicBezTo>
                    <a:pt x="24" y="28"/>
                    <a:pt x="24" y="28"/>
                    <a:pt x="24" y="27"/>
                  </a:cubicBezTo>
                  <a:cubicBezTo>
                    <a:pt x="24" y="27"/>
                    <a:pt x="24" y="27"/>
                    <a:pt x="24" y="27"/>
                  </a:cubicBezTo>
                  <a:cubicBezTo>
                    <a:pt x="25" y="26"/>
                    <a:pt x="26" y="26"/>
                    <a:pt x="27" y="25"/>
                  </a:cubicBezTo>
                  <a:cubicBezTo>
                    <a:pt x="27" y="25"/>
                    <a:pt x="27" y="25"/>
                    <a:pt x="27" y="25"/>
                  </a:cubicBezTo>
                  <a:cubicBezTo>
                    <a:pt x="27" y="24"/>
                    <a:pt x="28" y="24"/>
                    <a:pt x="28" y="24"/>
                  </a:cubicBezTo>
                  <a:cubicBezTo>
                    <a:pt x="28" y="24"/>
                    <a:pt x="28" y="24"/>
                    <a:pt x="28" y="24"/>
                  </a:cubicBezTo>
                  <a:cubicBezTo>
                    <a:pt x="29" y="23"/>
                    <a:pt x="29" y="23"/>
                    <a:pt x="30" y="22"/>
                  </a:cubicBezTo>
                  <a:cubicBezTo>
                    <a:pt x="30" y="22"/>
                    <a:pt x="30" y="22"/>
                    <a:pt x="30" y="22"/>
                  </a:cubicBezTo>
                  <a:cubicBezTo>
                    <a:pt x="30" y="22"/>
                    <a:pt x="31" y="22"/>
                    <a:pt x="31" y="22"/>
                  </a:cubicBezTo>
                  <a:cubicBezTo>
                    <a:pt x="31" y="22"/>
                    <a:pt x="31" y="22"/>
                    <a:pt x="31" y="22"/>
                  </a:cubicBezTo>
                  <a:cubicBezTo>
                    <a:pt x="31" y="22"/>
                    <a:pt x="32" y="22"/>
                    <a:pt x="32" y="21"/>
                  </a:cubicBezTo>
                  <a:cubicBezTo>
                    <a:pt x="33" y="21"/>
                    <a:pt x="35" y="20"/>
                    <a:pt x="36" y="20"/>
                  </a:cubicBezTo>
                  <a:cubicBezTo>
                    <a:pt x="36" y="20"/>
                    <a:pt x="36" y="20"/>
                    <a:pt x="36" y="20"/>
                  </a:cubicBezTo>
                  <a:cubicBezTo>
                    <a:pt x="37" y="19"/>
                    <a:pt x="37" y="19"/>
                    <a:pt x="37" y="19"/>
                  </a:cubicBezTo>
                  <a:cubicBezTo>
                    <a:pt x="37" y="19"/>
                    <a:pt x="38" y="19"/>
                    <a:pt x="38" y="19"/>
                  </a:cubicBezTo>
                  <a:cubicBezTo>
                    <a:pt x="38" y="19"/>
                    <a:pt x="38" y="19"/>
                    <a:pt x="39" y="19"/>
                  </a:cubicBezTo>
                  <a:cubicBezTo>
                    <a:pt x="39" y="19"/>
                    <a:pt x="39" y="19"/>
                    <a:pt x="39" y="19"/>
                  </a:cubicBezTo>
                  <a:cubicBezTo>
                    <a:pt x="39" y="19"/>
                    <a:pt x="40" y="19"/>
                    <a:pt x="40" y="19"/>
                  </a:cubicBezTo>
                  <a:cubicBezTo>
                    <a:pt x="40" y="19"/>
                    <a:pt x="40" y="19"/>
                    <a:pt x="40" y="19"/>
                  </a:cubicBezTo>
                  <a:cubicBezTo>
                    <a:pt x="40" y="19"/>
                    <a:pt x="41" y="19"/>
                    <a:pt x="41" y="19"/>
                  </a:cubicBezTo>
                  <a:cubicBezTo>
                    <a:pt x="41" y="19"/>
                    <a:pt x="41" y="19"/>
                    <a:pt x="42" y="19"/>
                  </a:cubicBezTo>
                  <a:cubicBezTo>
                    <a:pt x="42" y="19"/>
                    <a:pt x="42" y="19"/>
                    <a:pt x="42" y="18"/>
                  </a:cubicBezTo>
                  <a:cubicBezTo>
                    <a:pt x="43" y="18"/>
                    <a:pt x="43" y="18"/>
                    <a:pt x="43" y="18"/>
                  </a:cubicBezTo>
                  <a:cubicBezTo>
                    <a:pt x="43" y="18"/>
                    <a:pt x="44" y="18"/>
                    <a:pt x="44" y="18"/>
                  </a:cubicBezTo>
                  <a:cubicBezTo>
                    <a:pt x="44" y="18"/>
                    <a:pt x="45" y="18"/>
                    <a:pt x="45" y="18"/>
                  </a:cubicBezTo>
                  <a:cubicBezTo>
                    <a:pt x="45" y="18"/>
                    <a:pt x="45" y="18"/>
                    <a:pt x="45" y="18"/>
                  </a:cubicBezTo>
                  <a:cubicBezTo>
                    <a:pt x="46" y="19"/>
                    <a:pt x="46" y="19"/>
                    <a:pt x="46" y="19"/>
                  </a:cubicBezTo>
                  <a:cubicBezTo>
                    <a:pt x="46" y="19"/>
                    <a:pt x="47" y="19"/>
                    <a:pt x="47" y="19"/>
                  </a:cubicBezTo>
                  <a:cubicBezTo>
                    <a:pt x="47" y="19"/>
                    <a:pt x="47" y="19"/>
                    <a:pt x="48" y="19"/>
                  </a:cubicBezTo>
                  <a:cubicBezTo>
                    <a:pt x="48" y="19"/>
                    <a:pt x="48" y="19"/>
                    <a:pt x="48" y="19"/>
                  </a:cubicBezTo>
                  <a:cubicBezTo>
                    <a:pt x="48" y="19"/>
                    <a:pt x="49" y="19"/>
                    <a:pt x="49" y="19"/>
                  </a:cubicBezTo>
                  <a:cubicBezTo>
                    <a:pt x="49" y="19"/>
                    <a:pt x="49" y="19"/>
                    <a:pt x="49" y="19"/>
                  </a:cubicBezTo>
                  <a:cubicBezTo>
                    <a:pt x="50" y="19"/>
                    <a:pt x="50" y="19"/>
                    <a:pt x="50" y="19"/>
                  </a:cubicBezTo>
                  <a:cubicBezTo>
                    <a:pt x="50" y="19"/>
                    <a:pt x="50" y="19"/>
                    <a:pt x="51" y="19"/>
                  </a:cubicBezTo>
                  <a:cubicBezTo>
                    <a:pt x="51" y="19"/>
                    <a:pt x="51" y="19"/>
                    <a:pt x="52" y="20"/>
                  </a:cubicBezTo>
                  <a:cubicBezTo>
                    <a:pt x="52" y="20"/>
                    <a:pt x="52" y="20"/>
                    <a:pt x="52" y="20"/>
                  </a:cubicBezTo>
                  <a:cubicBezTo>
                    <a:pt x="53" y="20"/>
                    <a:pt x="55" y="21"/>
                    <a:pt x="56" y="21"/>
                  </a:cubicBezTo>
                  <a:cubicBezTo>
                    <a:pt x="56" y="22"/>
                    <a:pt x="56" y="22"/>
                    <a:pt x="57" y="22"/>
                  </a:cubicBezTo>
                  <a:cubicBezTo>
                    <a:pt x="57" y="22"/>
                    <a:pt x="57" y="22"/>
                    <a:pt x="57" y="22"/>
                  </a:cubicBezTo>
                  <a:cubicBezTo>
                    <a:pt x="57" y="22"/>
                    <a:pt x="57" y="22"/>
                    <a:pt x="58" y="22"/>
                  </a:cubicBezTo>
                  <a:cubicBezTo>
                    <a:pt x="58" y="22"/>
                    <a:pt x="58" y="22"/>
                    <a:pt x="58" y="22"/>
                  </a:cubicBezTo>
                  <a:cubicBezTo>
                    <a:pt x="58" y="23"/>
                    <a:pt x="59" y="23"/>
                    <a:pt x="60" y="24"/>
                  </a:cubicBezTo>
                  <a:cubicBezTo>
                    <a:pt x="60" y="24"/>
                    <a:pt x="60" y="24"/>
                    <a:pt x="60" y="24"/>
                  </a:cubicBezTo>
                  <a:cubicBezTo>
                    <a:pt x="60" y="24"/>
                    <a:pt x="60" y="24"/>
                    <a:pt x="61" y="25"/>
                  </a:cubicBezTo>
                  <a:cubicBezTo>
                    <a:pt x="61" y="25"/>
                    <a:pt x="61" y="25"/>
                    <a:pt x="61" y="25"/>
                  </a:cubicBezTo>
                  <a:cubicBezTo>
                    <a:pt x="62" y="26"/>
                    <a:pt x="63" y="26"/>
                    <a:pt x="63" y="27"/>
                  </a:cubicBezTo>
                  <a:cubicBezTo>
                    <a:pt x="63" y="27"/>
                    <a:pt x="63" y="27"/>
                    <a:pt x="64" y="27"/>
                  </a:cubicBezTo>
                  <a:cubicBezTo>
                    <a:pt x="64" y="28"/>
                    <a:pt x="64" y="28"/>
                    <a:pt x="64" y="28"/>
                  </a:cubicBezTo>
                  <a:cubicBezTo>
                    <a:pt x="64" y="28"/>
                    <a:pt x="64" y="28"/>
                    <a:pt x="64" y="28"/>
                  </a:cubicBezTo>
                  <a:cubicBezTo>
                    <a:pt x="65" y="29"/>
                    <a:pt x="65" y="30"/>
                    <a:pt x="66" y="30"/>
                  </a:cubicBezTo>
                  <a:cubicBezTo>
                    <a:pt x="66" y="30"/>
                    <a:pt x="66" y="31"/>
                    <a:pt x="66" y="31"/>
                  </a:cubicBezTo>
                  <a:cubicBezTo>
                    <a:pt x="66" y="31"/>
                    <a:pt x="66" y="31"/>
                    <a:pt x="66" y="31"/>
                  </a:cubicBezTo>
                  <a:cubicBezTo>
                    <a:pt x="66" y="31"/>
                    <a:pt x="66" y="31"/>
                    <a:pt x="66" y="31"/>
                  </a:cubicBezTo>
                  <a:cubicBezTo>
                    <a:pt x="66" y="32"/>
                    <a:pt x="67" y="32"/>
                    <a:pt x="67" y="32"/>
                  </a:cubicBezTo>
                  <a:cubicBezTo>
                    <a:pt x="67" y="34"/>
                    <a:pt x="68" y="35"/>
                    <a:pt x="69" y="37"/>
                  </a:cubicBezTo>
                  <a:cubicBezTo>
                    <a:pt x="69" y="37"/>
                    <a:pt x="69" y="37"/>
                    <a:pt x="69" y="37"/>
                  </a:cubicBezTo>
                  <a:cubicBezTo>
                    <a:pt x="69" y="37"/>
                    <a:pt x="69" y="37"/>
                    <a:pt x="69" y="38"/>
                  </a:cubicBezTo>
                  <a:cubicBezTo>
                    <a:pt x="69" y="38"/>
                    <a:pt x="69" y="38"/>
                    <a:pt x="69" y="38"/>
                  </a:cubicBezTo>
                  <a:cubicBezTo>
                    <a:pt x="69" y="38"/>
                    <a:pt x="69" y="39"/>
                    <a:pt x="69" y="39"/>
                  </a:cubicBezTo>
                  <a:cubicBezTo>
                    <a:pt x="69" y="39"/>
                    <a:pt x="69" y="39"/>
                    <a:pt x="69" y="39"/>
                  </a:cubicBezTo>
                  <a:cubicBezTo>
                    <a:pt x="69" y="40"/>
                    <a:pt x="69" y="40"/>
                    <a:pt x="69" y="40"/>
                  </a:cubicBezTo>
                  <a:cubicBezTo>
                    <a:pt x="69" y="40"/>
                    <a:pt x="69" y="40"/>
                    <a:pt x="69" y="40"/>
                  </a:cubicBezTo>
                  <a:cubicBezTo>
                    <a:pt x="69" y="41"/>
                    <a:pt x="70" y="41"/>
                    <a:pt x="70" y="41"/>
                  </a:cubicBezTo>
                  <a:cubicBezTo>
                    <a:pt x="70" y="42"/>
                    <a:pt x="70" y="42"/>
                    <a:pt x="70" y="42"/>
                  </a:cubicBezTo>
                  <a:cubicBezTo>
                    <a:pt x="70" y="42"/>
                    <a:pt x="70" y="42"/>
                    <a:pt x="70" y="43"/>
                  </a:cubicBezTo>
                  <a:cubicBezTo>
                    <a:pt x="70" y="43"/>
                    <a:pt x="70" y="43"/>
                    <a:pt x="70" y="43"/>
                  </a:cubicBezTo>
                  <a:cubicBezTo>
                    <a:pt x="70" y="43"/>
                    <a:pt x="70" y="44"/>
                    <a:pt x="70" y="44"/>
                  </a:cubicBezTo>
                  <a:cubicBezTo>
                    <a:pt x="70" y="45"/>
                    <a:pt x="70" y="45"/>
                    <a:pt x="70" y="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2" name="Freeform 109"/>
            <p:cNvSpPr>
              <a:spLocks noEditPoints="1"/>
            </p:cNvSpPr>
            <p:nvPr/>
          </p:nvSpPr>
          <p:spPr bwMode="auto">
            <a:xfrm>
              <a:off x="3409951" y="3098801"/>
              <a:ext cx="122238" cy="122238"/>
            </a:xfrm>
            <a:custGeom>
              <a:avLst/>
              <a:gdLst>
                <a:gd name="T0" fmla="*/ 86 w 101"/>
                <a:gd name="T1" fmla="*/ 28 h 101"/>
                <a:gd name="T2" fmla="*/ 60 w 101"/>
                <a:gd name="T3" fmla="*/ 10 h 101"/>
                <a:gd name="T4" fmla="*/ 28 w 101"/>
                <a:gd name="T5" fmla="*/ 15 h 101"/>
                <a:gd name="T6" fmla="*/ 10 w 101"/>
                <a:gd name="T7" fmla="*/ 41 h 101"/>
                <a:gd name="T8" fmla="*/ 16 w 101"/>
                <a:gd name="T9" fmla="*/ 73 h 101"/>
                <a:gd name="T10" fmla="*/ 42 w 101"/>
                <a:gd name="T11" fmla="*/ 91 h 101"/>
                <a:gd name="T12" fmla="*/ 73 w 101"/>
                <a:gd name="T13" fmla="*/ 85 h 101"/>
                <a:gd name="T14" fmla="*/ 91 w 101"/>
                <a:gd name="T15" fmla="*/ 59 h 101"/>
                <a:gd name="T16" fmla="*/ 80 w 101"/>
                <a:gd name="T17" fmla="*/ 53 h 101"/>
                <a:gd name="T18" fmla="*/ 80 w 101"/>
                <a:gd name="T19" fmla="*/ 56 h 101"/>
                <a:gd name="T20" fmla="*/ 77 w 101"/>
                <a:gd name="T21" fmla="*/ 64 h 101"/>
                <a:gd name="T22" fmla="*/ 76 w 101"/>
                <a:gd name="T23" fmla="*/ 66 h 101"/>
                <a:gd name="T24" fmla="*/ 73 w 101"/>
                <a:gd name="T25" fmla="*/ 70 h 101"/>
                <a:gd name="T26" fmla="*/ 69 w 101"/>
                <a:gd name="T27" fmla="*/ 74 h 101"/>
                <a:gd name="T28" fmla="*/ 66 w 101"/>
                <a:gd name="T29" fmla="*/ 76 h 101"/>
                <a:gd name="T30" fmla="*/ 58 w 101"/>
                <a:gd name="T31" fmla="*/ 79 h 101"/>
                <a:gd name="T32" fmla="*/ 55 w 101"/>
                <a:gd name="T33" fmla="*/ 80 h 101"/>
                <a:gd name="T34" fmla="*/ 53 w 101"/>
                <a:gd name="T35" fmla="*/ 80 h 101"/>
                <a:gd name="T36" fmla="*/ 49 w 101"/>
                <a:gd name="T37" fmla="*/ 80 h 101"/>
                <a:gd name="T38" fmla="*/ 46 w 101"/>
                <a:gd name="T39" fmla="*/ 80 h 101"/>
                <a:gd name="T40" fmla="*/ 43 w 101"/>
                <a:gd name="T41" fmla="*/ 79 h 101"/>
                <a:gd name="T42" fmla="*/ 36 w 101"/>
                <a:gd name="T43" fmla="*/ 76 h 101"/>
                <a:gd name="T44" fmla="*/ 32 w 101"/>
                <a:gd name="T45" fmla="*/ 74 h 101"/>
                <a:gd name="T46" fmla="*/ 28 w 101"/>
                <a:gd name="T47" fmla="*/ 70 h 101"/>
                <a:gd name="T48" fmla="*/ 26 w 101"/>
                <a:gd name="T49" fmla="*/ 66 h 101"/>
                <a:gd name="T50" fmla="*/ 25 w 101"/>
                <a:gd name="T51" fmla="*/ 64 h 101"/>
                <a:gd name="T52" fmla="*/ 22 w 101"/>
                <a:gd name="T53" fmla="*/ 56 h 101"/>
                <a:gd name="T54" fmla="*/ 21 w 101"/>
                <a:gd name="T55" fmla="*/ 53 h 101"/>
                <a:gd name="T56" fmla="*/ 21 w 101"/>
                <a:gd name="T57" fmla="*/ 49 h 101"/>
                <a:gd name="T58" fmla="*/ 21 w 101"/>
                <a:gd name="T59" fmla="*/ 46 h 101"/>
                <a:gd name="T60" fmla="*/ 22 w 101"/>
                <a:gd name="T61" fmla="*/ 43 h 101"/>
                <a:gd name="T62" fmla="*/ 25 w 101"/>
                <a:gd name="T63" fmla="*/ 36 h 101"/>
                <a:gd name="T64" fmla="*/ 26 w 101"/>
                <a:gd name="T65" fmla="*/ 34 h 101"/>
                <a:gd name="T66" fmla="*/ 28 w 101"/>
                <a:gd name="T67" fmla="*/ 31 h 101"/>
                <a:gd name="T68" fmla="*/ 32 w 101"/>
                <a:gd name="T69" fmla="*/ 27 h 101"/>
                <a:gd name="T70" fmla="*/ 36 w 101"/>
                <a:gd name="T71" fmla="*/ 24 h 101"/>
                <a:gd name="T72" fmla="*/ 43 w 101"/>
                <a:gd name="T73" fmla="*/ 21 h 101"/>
                <a:gd name="T74" fmla="*/ 46 w 101"/>
                <a:gd name="T75" fmla="*/ 21 h 101"/>
                <a:gd name="T76" fmla="*/ 49 w 101"/>
                <a:gd name="T77" fmla="*/ 21 h 101"/>
                <a:gd name="T78" fmla="*/ 53 w 101"/>
                <a:gd name="T79" fmla="*/ 21 h 101"/>
                <a:gd name="T80" fmla="*/ 55 w 101"/>
                <a:gd name="T81" fmla="*/ 21 h 101"/>
                <a:gd name="T82" fmla="*/ 58 w 101"/>
                <a:gd name="T83" fmla="*/ 21 h 101"/>
                <a:gd name="T84" fmla="*/ 66 w 101"/>
                <a:gd name="T85" fmla="*/ 24 h 101"/>
                <a:gd name="T86" fmla="*/ 69 w 101"/>
                <a:gd name="T87" fmla="*/ 27 h 101"/>
                <a:gd name="T88" fmla="*/ 73 w 101"/>
                <a:gd name="T89" fmla="*/ 31 h 101"/>
                <a:gd name="T90" fmla="*/ 76 w 101"/>
                <a:gd name="T91" fmla="*/ 34 h 101"/>
                <a:gd name="T92" fmla="*/ 77 w 101"/>
                <a:gd name="T93" fmla="*/ 36 h 101"/>
                <a:gd name="T94" fmla="*/ 80 w 101"/>
                <a:gd name="T95" fmla="*/ 43 h 101"/>
                <a:gd name="T96" fmla="*/ 80 w 101"/>
                <a:gd name="T97" fmla="*/ 46 h 101"/>
                <a:gd name="T98" fmla="*/ 81 w 101"/>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101" y="59"/>
                  </a:moveTo>
                  <a:cubicBezTo>
                    <a:pt x="101" y="41"/>
                    <a:pt x="101" y="41"/>
                    <a:pt x="101" y="41"/>
                  </a:cubicBezTo>
                  <a:cubicBezTo>
                    <a:pt x="91" y="41"/>
                    <a:pt x="91" y="41"/>
                    <a:pt x="91" y="41"/>
                  </a:cubicBezTo>
                  <a:cubicBezTo>
                    <a:pt x="90" y="37"/>
                    <a:pt x="88" y="32"/>
                    <a:pt x="86" y="28"/>
                  </a:cubicBezTo>
                  <a:cubicBezTo>
                    <a:pt x="93" y="21"/>
                    <a:pt x="93" y="21"/>
                    <a:pt x="93" y="21"/>
                  </a:cubicBezTo>
                  <a:cubicBezTo>
                    <a:pt x="80" y="8"/>
                    <a:pt x="80" y="8"/>
                    <a:pt x="80" y="8"/>
                  </a:cubicBezTo>
                  <a:cubicBezTo>
                    <a:pt x="73" y="15"/>
                    <a:pt x="73" y="15"/>
                    <a:pt x="73" y="15"/>
                  </a:cubicBezTo>
                  <a:cubicBezTo>
                    <a:pt x="69" y="13"/>
                    <a:pt x="65" y="11"/>
                    <a:pt x="60" y="10"/>
                  </a:cubicBezTo>
                  <a:cubicBezTo>
                    <a:pt x="60" y="0"/>
                    <a:pt x="60" y="0"/>
                    <a:pt x="60" y="0"/>
                  </a:cubicBezTo>
                  <a:cubicBezTo>
                    <a:pt x="42" y="0"/>
                    <a:pt x="42" y="0"/>
                    <a:pt x="42" y="0"/>
                  </a:cubicBezTo>
                  <a:cubicBezTo>
                    <a:pt x="42" y="10"/>
                    <a:pt x="42" y="10"/>
                    <a:pt x="42" y="10"/>
                  </a:cubicBezTo>
                  <a:cubicBezTo>
                    <a:pt x="37" y="11"/>
                    <a:pt x="33" y="13"/>
                    <a:pt x="28" y="15"/>
                  </a:cubicBezTo>
                  <a:cubicBezTo>
                    <a:pt x="21" y="8"/>
                    <a:pt x="21" y="8"/>
                    <a:pt x="21" y="8"/>
                  </a:cubicBezTo>
                  <a:cubicBezTo>
                    <a:pt x="9" y="21"/>
                    <a:pt x="9" y="21"/>
                    <a:pt x="9" y="21"/>
                  </a:cubicBezTo>
                  <a:cubicBezTo>
                    <a:pt x="16" y="28"/>
                    <a:pt x="16" y="28"/>
                    <a:pt x="16" y="28"/>
                  </a:cubicBezTo>
                  <a:cubicBezTo>
                    <a:pt x="13" y="32"/>
                    <a:pt x="11" y="37"/>
                    <a:pt x="10" y="41"/>
                  </a:cubicBezTo>
                  <a:cubicBezTo>
                    <a:pt x="0" y="41"/>
                    <a:pt x="0" y="41"/>
                    <a:pt x="0" y="41"/>
                  </a:cubicBezTo>
                  <a:cubicBezTo>
                    <a:pt x="0" y="59"/>
                    <a:pt x="0" y="59"/>
                    <a:pt x="0" y="59"/>
                  </a:cubicBezTo>
                  <a:cubicBezTo>
                    <a:pt x="10" y="59"/>
                    <a:pt x="10" y="59"/>
                    <a:pt x="10" y="59"/>
                  </a:cubicBezTo>
                  <a:cubicBezTo>
                    <a:pt x="11" y="64"/>
                    <a:pt x="13" y="69"/>
                    <a:pt x="16" y="73"/>
                  </a:cubicBezTo>
                  <a:cubicBezTo>
                    <a:pt x="9" y="80"/>
                    <a:pt x="9" y="80"/>
                    <a:pt x="9" y="80"/>
                  </a:cubicBezTo>
                  <a:cubicBezTo>
                    <a:pt x="21" y="92"/>
                    <a:pt x="21" y="92"/>
                    <a:pt x="21" y="92"/>
                  </a:cubicBezTo>
                  <a:cubicBezTo>
                    <a:pt x="28" y="85"/>
                    <a:pt x="28" y="85"/>
                    <a:pt x="28" y="85"/>
                  </a:cubicBezTo>
                  <a:cubicBezTo>
                    <a:pt x="33" y="88"/>
                    <a:pt x="37" y="90"/>
                    <a:pt x="42" y="91"/>
                  </a:cubicBezTo>
                  <a:cubicBezTo>
                    <a:pt x="42" y="101"/>
                    <a:pt x="42" y="101"/>
                    <a:pt x="42" y="101"/>
                  </a:cubicBezTo>
                  <a:cubicBezTo>
                    <a:pt x="60" y="101"/>
                    <a:pt x="60" y="101"/>
                    <a:pt x="60" y="101"/>
                  </a:cubicBezTo>
                  <a:cubicBezTo>
                    <a:pt x="60" y="91"/>
                    <a:pt x="60" y="91"/>
                    <a:pt x="60" y="91"/>
                  </a:cubicBezTo>
                  <a:cubicBezTo>
                    <a:pt x="65" y="90"/>
                    <a:pt x="69" y="88"/>
                    <a:pt x="73" y="85"/>
                  </a:cubicBezTo>
                  <a:cubicBezTo>
                    <a:pt x="80" y="92"/>
                    <a:pt x="80" y="92"/>
                    <a:pt x="80" y="92"/>
                  </a:cubicBezTo>
                  <a:cubicBezTo>
                    <a:pt x="93" y="80"/>
                    <a:pt x="93" y="80"/>
                    <a:pt x="93" y="80"/>
                  </a:cubicBezTo>
                  <a:cubicBezTo>
                    <a:pt x="86" y="73"/>
                    <a:pt x="86" y="73"/>
                    <a:pt x="86" y="73"/>
                  </a:cubicBezTo>
                  <a:cubicBezTo>
                    <a:pt x="88" y="69"/>
                    <a:pt x="90" y="64"/>
                    <a:pt x="91" y="59"/>
                  </a:cubicBezTo>
                  <a:lnTo>
                    <a:pt x="101" y="59"/>
                  </a:lnTo>
                  <a:close/>
                  <a:moveTo>
                    <a:pt x="81" y="52"/>
                  </a:moveTo>
                  <a:cubicBezTo>
                    <a:pt x="81" y="52"/>
                    <a:pt x="81" y="52"/>
                    <a:pt x="81" y="52"/>
                  </a:cubicBezTo>
                  <a:cubicBezTo>
                    <a:pt x="81" y="52"/>
                    <a:pt x="80" y="53"/>
                    <a:pt x="80" y="53"/>
                  </a:cubicBezTo>
                  <a:cubicBezTo>
                    <a:pt x="80" y="53"/>
                    <a:pt x="80" y="53"/>
                    <a:pt x="80" y="53"/>
                  </a:cubicBezTo>
                  <a:cubicBezTo>
                    <a:pt x="80" y="54"/>
                    <a:pt x="80" y="54"/>
                    <a:pt x="80" y="55"/>
                  </a:cubicBezTo>
                  <a:cubicBezTo>
                    <a:pt x="80" y="55"/>
                    <a:pt x="80" y="55"/>
                    <a:pt x="80" y="55"/>
                  </a:cubicBezTo>
                  <a:cubicBezTo>
                    <a:pt x="80" y="55"/>
                    <a:pt x="80" y="56"/>
                    <a:pt x="80" y="56"/>
                  </a:cubicBezTo>
                  <a:cubicBezTo>
                    <a:pt x="80" y="56"/>
                    <a:pt x="80" y="56"/>
                    <a:pt x="80" y="57"/>
                  </a:cubicBezTo>
                  <a:cubicBezTo>
                    <a:pt x="80" y="57"/>
                    <a:pt x="80" y="57"/>
                    <a:pt x="80" y="57"/>
                  </a:cubicBezTo>
                  <a:cubicBezTo>
                    <a:pt x="80" y="58"/>
                    <a:pt x="80" y="58"/>
                    <a:pt x="80" y="58"/>
                  </a:cubicBezTo>
                  <a:cubicBezTo>
                    <a:pt x="79" y="60"/>
                    <a:pt x="78" y="62"/>
                    <a:pt x="77" y="64"/>
                  </a:cubicBezTo>
                  <a:cubicBezTo>
                    <a:pt x="77" y="64"/>
                    <a:pt x="77" y="65"/>
                    <a:pt x="77" y="65"/>
                  </a:cubicBezTo>
                  <a:cubicBezTo>
                    <a:pt x="77" y="65"/>
                    <a:pt x="77" y="65"/>
                    <a:pt x="77" y="65"/>
                  </a:cubicBezTo>
                  <a:cubicBezTo>
                    <a:pt x="76" y="65"/>
                    <a:pt x="76" y="66"/>
                    <a:pt x="76" y="66"/>
                  </a:cubicBezTo>
                  <a:cubicBezTo>
                    <a:pt x="76" y="66"/>
                    <a:pt x="76" y="66"/>
                    <a:pt x="76" y="66"/>
                  </a:cubicBezTo>
                  <a:cubicBezTo>
                    <a:pt x="75" y="67"/>
                    <a:pt x="75" y="68"/>
                    <a:pt x="74" y="69"/>
                  </a:cubicBezTo>
                  <a:cubicBezTo>
                    <a:pt x="74" y="69"/>
                    <a:pt x="74" y="69"/>
                    <a:pt x="74" y="69"/>
                  </a:cubicBezTo>
                  <a:cubicBezTo>
                    <a:pt x="74" y="69"/>
                    <a:pt x="74" y="69"/>
                    <a:pt x="73" y="70"/>
                  </a:cubicBezTo>
                  <a:cubicBezTo>
                    <a:pt x="73" y="70"/>
                    <a:pt x="73" y="70"/>
                    <a:pt x="73" y="70"/>
                  </a:cubicBezTo>
                  <a:cubicBezTo>
                    <a:pt x="72" y="71"/>
                    <a:pt x="71" y="72"/>
                    <a:pt x="70" y="73"/>
                  </a:cubicBezTo>
                  <a:cubicBezTo>
                    <a:pt x="70" y="73"/>
                    <a:pt x="70" y="73"/>
                    <a:pt x="70" y="73"/>
                  </a:cubicBezTo>
                  <a:cubicBezTo>
                    <a:pt x="70" y="73"/>
                    <a:pt x="70" y="73"/>
                    <a:pt x="69" y="74"/>
                  </a:cubicBezTo>
                  <a:cubicBezTo>
                    <a:pt x="69" y="74"/>
                    <a:pt x="69" y="74"/>
                    <a:pt x="69" y="74"/>
                  </a:cubicBezTo>
                  <a:cubicBezTo>
                    <a:pt x="68" y="74"/>
                    <a:pt x="68" y="75"/>
                    <a:pt x="67" y="75"/>
                  </a:cubicBezTo>
                  <a:cubicBezTo>
                    <a:pt x="67" y="75"/>
                    <a:pt x="67" y="75"/>
                    <a:pt x="67" y="75"/>
                  </a:cubicBezTo>
                  <a:cubicBezTo>
                    <a:pt x="66" y="76"/>
                    <a:pt x="66" y="76"/>
                    <a:pt x="66" y="76"/>
                  </a:cubicBezTo>
                  <a:cubicBezTo>
                    <a:pt x="66" y="76"/>
                    <a:pt x="66" y="76"/>
                    <a:pt x="66" y="76"/>
                  </a:cubicBezTo>
                  <a:cubicBezTo>
                    <a:pt x="65" y="76"/>
                    <a:pt x="65" y="76"/>
                    <a:pt x="65" y="77"/>
                  </a:cubicBezTo>
                  <a:cubicBezTo>
                    <a:pt x="63" y="77"/>
                    <a:pt x="61" y="78"/>
                    <a:pt x="60" y="79"/>
                  </a:cubicBezTo>
                  <a:cubicBezTo>
                    <a:pt x="60" y="79"/>
                    <a:pt x="60" y="79"/>
                    <a:pt x="60" y="79"/>
                  </a:cubicBezTo>
                  <a:cubicBezTo>
                    <a:pt x="59" y="79"/>
                    <a:pt x="59" y="79"/>
                    <a:pt x="58" y="79"/>
                  </a:cubicBezTo>
                  <a:cubicBezTo>
                    <a:pt x="58" y="79"/>
                    <a:pt x="58" y="79"/>
                    <a:pt x="58" y="79"/>
                  </a:cubicBezTo>
                  <a:cubicBezTo>
                    <a:pt x="58" y="79"/>
                    <a:pt x="57" y="79"/>
                    <a:pt x="57" y="79"/>
                  </a:cubicBezTo>
                  <a:cubicBezTo>
                    <a:pt x="57" y="79"/>
                    <a:pt x="57" y="79"/>
                    <a:pt x="57" y="79"/>
                  </a:cubicBezTo>
                  <a:cubicBezTo>
                    <a:pt x="56" y="80"/>
                    <a:pt x="56" y="80"/>
                    <a:pt x="55" y="80"/>
                  </a:cubicBezTo>
                  <a:cubicBezTo>
                    <a:pt x="55" y="80"/>
                    <a:pt x="55" y="80"/>
                    <a:pt x="55" y="80"/>
                  </a:cubicBezTo>
                  <a:cubicBezTo>
                    <a:pt x="55" y="80"/>
                    <a:pt x="54" y="80"/>
                    <a:pt x="54" y="80"/>
                  </a:cubicBezTo>
                  <a:cubicBezTo>
                    <a:pt x="54" y="80"/>
                    <a:pt x="54" y="80"/>
                    <a:pt x="54" y="80"/>
                  </a:cubicBezTo>
                  <a:cubicBezTo>
                    <a:pt x="53" y="80"/>
                    <a:pt x="53" y="80"/>
                    <a:pt x="53" y="80"/>
                  </a:cubicBezTo>
                  <a:cubicBezTo>
                    <a:pt x="52" y="80"/>
                    <a:pt x="52" y="80"/>
                    <a:pt x="52" y="80"/>
                  </a:cubicBezTo>
                  <a:cubicBezTo>
                    <a:pt x="52" y="80"/>
                    <a:pt x="51" y="80"/>
                    <a:pt x="51" y="80"/>
                  </a:cubicBezTo>
                  <a:cubicBezTo>
                    <a:pt x="50" y="80"/>
                    <a:pt x="50" y="80"/>
                    <a:pt x="49" y="80"/>
                  </a:cubicBezTo>
                  <a:cubicBezTo>
                    <a:pt x="49" y="80"/>
                    <a:pt x="49" y="80"/>
                    <a:pt x="49" y="80"/>
                  </a:cubicBezTo>
                  <a:cubicBezTo>
                    <a:pt x="49" y="80"/>
                    <a:pt x="48" y="80"/>
                    <a:pt x="48" y="80"/>
                  </a:cubicBezTo>
                  <a:cubicBezTo>
                    <a:pt x="48" y="80"/>
                    <a:pt x="48" y="80"/>
                    <a:pt x="48" y="80"/>
                  </a:cubicBezTo>
                  <a:cubicBezTo>
                    <a:pt x="47" y="80"/>
                    <a:pt x="47" y="80"/>
                    <a:pt x="46" y="80"/>
                  </a:cubicBezTo>
                  <a:cubicBezTo>
                    <a:pt x="46" y="80"/>
                    <a:pt x="46" y="80"/>
                    <a:pt x="46" y="80"/>
                  </a:cubicBezTo>
                  <a:cubicBezTo>
                    <a:pt x="46" y="80"/>
                    <a:pt x="45" y="80"/>
                    <a:pt x="45" y="79"/>
                  </a:cubicBezTo>
                  <a:cubicBezTo>
                    <a:pt x="45" y="79"/>
                    <a:pt x="45" y="79"/>
                    <a:pt x="45" y="79"/>
                  </a:cubicBezTo>
                  <a:cubicBezTo>
                    <a:pt x="44" y="79"/>
                    <a:pt x="44" y="79"/>
                    <a:pt x="44" y="79"/>
                  </a:cubicBezTo>
                  <a:cubicBezTo>
                    <a:pt x="44" y="79"/>
                    <a:pt x="43" y="79"/>
                    <a:pt x="43" y="79"/>
                  </a:cubicBezTo>
                  <a:cubicBezTo>
                    <a:pt x="43" y="79"/>
                    <a:pt x="42" y="79"/>
                    <a:pt x="42" y="79"/>
                  </a:cubicBezTo>
                  <a:cubicBezTo>
                    <a:pt x="42" y="79"/>
                    <a:pt x="42" y="79"/>
                    <a:pt x="42" y="79"/>
                  </a:cubicBezTo>
                  <a:cubicBezTo>
                    <a:pt x="40" y="78"/>
                    <a:pt x="39" y="77"/>
                    <a:pt x="37" y="77"/>
                  </a:cubicBezTo>
                  <a:cubicBezTo>
                    <a:pt x="37" y="76"/>
                    <a:pt x="36" y="76"/>
                    <a:pt x="36" y="76"/>
                  </a:cubicBezTo>
                  <a:cubicBezTo>
                    <a:pt x="36" y="76"/>
                    <a:pt x="36" y="76"/>
                    <a:pt x="36" y="76"/>
                  </a:cubicBezTo>
                  <a:cubicBezTo>
                    <a:pt x="36" y="76"/>
                    <a:pt x="35" y="76"/>
                    <a:pt x="35" y="75"/>
                  </a:cubicBezTo>
                  <a:cubicBezTo>
                    <a:pt x="35" y="75"/>
                    <a:pt x="35" y="75"/>
                    <a:pt x="35" y="75"/>
                  </a:cubicBezTo>
                  <a:cubicBezTo>
                    <a:pt x="34" y="75"/>
                    <a:pt x="33" y="74"/>
                    <a:pt x="32" y="74"/>
                  </a:cubicBezTo>
                  <a:cubicBezTo>
                    <a:pt x="32" y="74"/>
                    <a:pt x="32" y="74"/>
                    <a:pt x="32" y="74"/>
                  </a:cubicBezTo>
                  <a:cubicBezTo>
                    <a:pt x="32" y="73"/>
                    <a:pt x="32" y="73"/>
                    <a:pt x="32" y="73"/>
                  </a:cubicBezTo>
                  <a:cubicBezTo>
                    <a:pt x="31" y="73"/>
                    <a:pt x="31" y="73"/>
                    <a:pt x="31" y="73"/>
                  </a:cubicBezTo>
                  <a:cubicBezTo>
                    <a:pt x="30" y="72"/>
                    <a:pt x="29" y="71"/>
                    <a:pt x="28" y="70"/>
                  </a:cubicBezTo>
                  <a:cubicBezTo>
                    <a:pt x="28" y="70"/>
                    <a:pt x="28" y="70"/>
                    <a:pt x="28" y="70"/>
                  </a:cubicBezTo>
                  <a:cubicBezTo>
                    <a:pt x="28" y="69"/>
                    <a:pt x="28" y="69"/>
                    <a:pt x="28" y="69"/>
                  </a:cubicBezTo>
                  <a:cubicBezTo>
                    <a:pt x="28" y="69"/>
                    <a:pt x="28" y="69"/>
                    <a:pt x="28" y="69"/>
                  </a:cubicBezTo>
                  <a:cubicBezTo>
                    <a:pt x="27" y="68"/>
                    <a:pt x="26" y="67"/>
                    <a:pt x="26" y="66"/>
                  </a:cubicBezTo>
                  <a:cubicBezTo>
                    <a:pt x="26" y="66"/>
                    <a:pt x="26" y="66"/>
                    <a:pt x="26" y="66"/>
                  </a:cubicBezTo>
                  <a:cubicBezTo>
                    <a:pt x="25" y="66"/>
                    <a:pt x="25" y="65"/>
                    <a:pt x="25" y="65"/>
                  </a:cubicBezTo>
                  <a:cubicBezTo>
                    <a:pt x="25" y="65"/>
                    <a:pt x="25" y="65"/>
                    <a:pt x="25" y="65"/>
                  </a:cubicBezTo>
                  <a:cubicBezTo>
                    <a:pt x="25" y="65"/>
                    <a:pt x="25" y="64"/>
                    <a:pt x="25" y="64"/>
                  </a:cubicBezTo>
                  <a:cubicBezTo>
                    <a:pt x="23" y="62"/>
                    <a:pt x="23" y="60"/>
                    <a:pt x="22" y="58"/>
                  </a:cubicBezTo>
                  <a:cubicBezTo>
                    <a:pt x="22" y="58"/>
                    <a:pt x="22" y="58"/>
                    <a:pt x="22" y="57"/>
                  </a:cubicBezTo>
                  <a:cubicBezTo>
                    <a:pt x="22" y="57"/>
                    <a:pt x="22" y="57"/>
                    <a:pt x="22" y="57"/>
                  </a:cubicBezTo>
                  <a:cubicBezTo>
                    <a:pt x="22" y="56"/>
                    <a:pt x="22" y="56"/>
                    <a:pt x="22" y="56"/>
                  </a:cubicBezTo>
                  <a:cubicBezTo>
                    <a:pt x="22" y="56"/>
                    <a:pt x="22" y="55"/>
                    <a:pt x="21" y="55"/>
                  </a:cubicBezTo>
                  <a:cubicBezTo>
                    <a:pt x="21" y="55"/>
                    <a:pt x="21" y="55"/>
                    <a:pt x="21" y="55"/>
                  </a:cubicBezTo>
                  <a:cubicBezTo>
                    <a:pt x="21" y="54"/>
                    <a:pt x="21" y="54"/>
                    <a:pt x="21" y="53"/>
                  </a:cubicBezTo>
                  <a:cubicBezTo>
                    <a:pt x="21" y="53"/>
                    <a:pt x="21" y="53"/>
                    <a:pt x="21" y="53"/>
                  </a:cubicBezTo>
                  <a:cubicBezTo>
                    <a:pt x="21" y="53"/>
                    <a:pt x="21" y="52"/>
                    <a:pt x="21" y="52"/>
                  </a:cubicBezTo>
                  <a:cubicBezTo>
                    <a:pt x="21" y="52"/>
                    <a:pt x="21" y="52"/>
                    <a:pt x="21" y="52"/>
                  </a:cubicBezTo>
                  <a:cubicBezTo>
                    <a:pt x="21" y="51"/>
                    <a:pt x="21" y="51"/>
                    <a:pt x="21" y="50"/>
                  </a:cubicBezTo>
                  <a:cubicBezTo>
                    <a:pt x="21" y="50"/>
                    <a:pt x="21" y="49"/>
                    <a:pt x="21" y="49"/>
                  </a:cubicBezTo>
                  <a:cubicBezTo>
                    <a:pt x="21" y="49"/>
                    <a:pt x="21" y="49"/>
                    <a:pt x="21" y="48"/>
                  </a:cubicBezTo>
                  <a:cubicBezTo>
                    <a:pt x="21" y="48"/>
                    <a:pt x="21" y="48"/>
                    <a:pt x="21" y="47"/>
                  </a:cubicBezTo>
                  <a:cubicBezTo>
                    <a:pt x="21" y="47"/>
                    <a:pt x="21" y="47"/>
                    <a:pt x="21" y="47"/>
                  </a:cubicBezTo>
                  <a:cubicBezTo>
                    <a:pt x="21" y="47"/>
                    <a:pt x="21" y="46"/>
                    <a:pt x="21" y="46"/>
                  </a:cubicBezTo>
                  <a:cubicBezTo>
                    <a:pt x="21" y="46"/>
                    <a:pt x="21" y="46"/>
                    <a:pt x="21" y="46"/>
                  </a:cubicBezTo>
                  <a:cubicBezTo>
                    <a:pt x="22" y="45"/>
                    <a:pt x="22" y="45"/>
                    <a:pt x="22" y="44"/>
                  </a:cubicBezTo>
                  <a:cubicBezTo>
                    <a:pt x="22" y="44"/>
                    <a:pt x="22" y="44"/>
                    <a:pt x="22" y="44"/>
                  </a:cubicBezTo>
                  <a:cubicBezTo>
                    <a:pt x="22" y="44"/>
                    <a:pt x="22" y="43"/>
                    <a:pt x="22" y="43"/>
                  </a:cubicBezTo>
                  <a:cubicBezTo>
                    <a:pt x="22" y="43"/>
                    <a:pt x="22" y="43"/>
                    <a:pt x="22" y="43"/>
                  </a:cubicBezTo>
                  <a:cubicBezTo>
                    <a:pt x="22" y="42"/>
                    <a:pt x="22" y="42"/>
                    <a:pt x="22" y="41"/>
                  </a:cubicBezTo>
                  <a:cubicBezTo>
                    <a:pt x="22" y="41"/>
                    <a:pt x="22" y="41"/>
                    <a:pt x="22" y="41"/>
                  </a:cubicBezTo>
                  <a:cubicBezTo>
                    <a:pt x="23" y="40"/>
                    <a:pt x="24" y="38"/>
                    <a:pt x="25" y="36"/>
                  </a:cubicBezTo>
                  <a:cubicBezTo>
                    <a:pt x="25" y="36"/>
                    <a:pt x="25" y="36"/>
                    <a:pt x="25" y="35"/>
                  </a:cubicBezTo>
                  <a:cubicBezTo>
                    <a:pt x="25" y="35"/>
                    <a:pt x="25" y="35"/>
                    <a:pt x="25" y="35"/>
                  </a:cubicBezTo>
                  <a:cubicBezTo>
                    <a:pt x="25" y="35"/>
                    <a:pt x="25" y="35"/>
                    <a:pt x="26" y="34"/>
                  </a:cubicBezTo>
                  <a:cubicBezTo>
                    <a:pt x="26" y="34"/>
                    <a:pt x="26" y="34"/>
                    <a:pt x="26" y="34"/>
                  </a:cubicBezTo>
                  <a:cubicBezTo>
                    <a:pt x="26" y="33"/>
                    <a:pt x="27" y="33"/>
                    <a:pt x="28" y="32"/>
                  </a:cubicBezTo>
                  <a:cubicBezTo>
                    <a:pt x="28" y="32"/>
                    <a:pt x="28" y="32"/>
                    <a:pt x="28" y="32"/>
                  </a:cubicBezTo>
                  <a:cubicBezTo>
                    <a:pt x="28" y="31"/>
                    <a:pt x="28" y="31"/>
                    <a:pt x="28" y="31"/>
                  </a:cubicBezTo>
                  <a:cubicBezTo>
                    <a:pt x="28" y="31"/>
                    <a:pt x="28" y="31"/>
                    <a:pt x="28" y="31"/>
                  </a:cubicBezTo>
                  <a:cubicBezTo>
                    <a:pt x="29" y="30"/>
                    <a:pt x="30" y="29"/>
                    <a:pt x="31" y="28"/>
                  </a:cubicBezTo>
                  <a:cubicBezTo>
                    <a:pt x="31" y="28"/>
                    <a:pt x="31" y="28"/>
                    <a:pt x="32" y="28"/>
                  </a:cubicBezTo>
                  <a:cubicBezTo>
                    <a:pt x="32" y="27"/>
                    <a:pt x="32" y="27"/>
                    <a:pt x="32" y="27"/>
                  </a:cubicBezTo>
                  <a:cubicBezTo>
                    <a:pt x="32" y="27"/>
                    <a:pt x="32" y="27"/>
                    <a:pt x="32" y="27"/>
                  </a:cubicBezTo>
                  <a:cubicBezTo>
                    <a:pt x="33" y="26"/>
                    <a:pt x="34" y="26"/>
                    <a:pt x="35" y="25"/>
                  </a:cubicBezTo>
                  <a:cubicBezTo>
                    <a:pt x="35" y="25"/>
                    <a:pt x="35" y="25"/>
                    <a:pt x="35" y="25"/>
                  </a:cubicBezTo>
                  <a:cubicBezTo>
                    <a:pt x="35" y="25"/>
                    <a:pt x="36" y="25"/>
                    <a:pt x="36" y="24"/>
                  </a:cubicBezTo>
                  <a:cubicBezTo>
                    <a:pt x="36" y="24"/>
                    <a:pt x="36" y="24"/>
                    <a:pt x="36" y="24"/>
                  </a:cubicBezTo>
                  <a:cubicBezTo>
                    <a:pt x="36" y="24"/>
                    <a:pt x="37" y="24"/>
                    <a:pt x="37" y="24"/>
                  </a:cubicBezTo>
                  <a:cubicBezTo>
                    <a:pt x="39" y="23"/>
                    <a:pt x="40" y="22"/>
                    <a:pt x="42" y="22"/>
                  </a:cubicBezTo>
                  <a:cubicBezTo>
                    <a:pt x="42" y="22"/>
                    <a:pt x="42" y="22"/>
                    <a:pt x="42" y="22"/>
                  </a:cubicBezTo>
                  <a:cubicBezTo>
                    <a:pt x="42" y="22"/>
                    <a:pt x="43" y="22"/>
                    <a:pt x="43" y="21"/>
                  </a:cubicBezTo>
                  <a:cubicBezTo>
                    <a:pt x="43" y="21"/>
                    <a:pt x="44" y="21"/>
                    <a:pt x="44" y="21"/>
                  </a:cubicBezTo>
                  <a:cubicBezTo>
                    <a:pt x="44" y="21"/>
                    <a:pt x="44" y="21"/>
                    <a:pt x="45" y="21"/>
                  </a:cubicBezTo>
                  <a:cubicBezTo>
                    <a:pt x="45" y="21"/>
                    <a:pt x="45" y="21"/>
                    <a:pt x="45" y="21"/>
                  </a:cubicBezTo>
                  <a:cubicBezTo>
                    <a:pt x="45" y="21"/>
                    <a:pt x="46" y="21"/>
                    <a:pt x="46" y="21"/>
                  </a:cubicBezTo>
                  <a:cubicBezTo>
                    <a:pt x="46" y="21"/>
                    <a:pt x="46" y="21"/>
                    <a:pt x="46" y="21"/>
                  </a:cubicBezTo>
                  <a:cubicBezTo>
                    <a:pt x="47" y="21"/>
                    <a:pt x="47" y="21"/>
                    <a:pt x="48" y="21"/>
                  </a:cubicBezTo>
                  <a:cubicBezTo>
                    <a:pt x="48" y="21"/>
                    <a:pt x="48" y="21"/>
                    <a:pt x="48" y="21"/>
                  </a:cubicBezTo>
                  <a:cubicBezTo>
                    <a:pt x="48" y="21"/>
                    <a:pt x="49" y="21"/>
                    <a:pt x="49" y="21"/>
                  </a:cubicBezTo>
                  <a:cubicBezTo>
                    <a:pt x="49" y="21"/>
                    <a:pt x="49" y="20"/>
                    <a:pt x="49" y="20"/>
                  </a:cubicBezTo>
                  <a:cubicBezTo>
                    <a:pt x="50" y="20"/>
                    <a:pt x="50" y="20"/>
                    <a:pt x="51" y="20"/>
                  </a:cubicBezTo>
                  <a:cubicBezTo>
                    <a:pt x="51" y="20"/>
                    <a:pt x="52" y="20"/>
                    <a:pt x="52" y="20"/>
                  </a:cubicBezTo>
                  <a:cubicBezTo>
                    <a:pt x="52" y="20"/>
                    <a:pt x="52" y="21"/>
                    <a:pt x="53" y="21"/>
                  </a:cubicBezTo>
                  <a:cubicBezTo>
                    <a:pt x="53" y="21"/>
                    <a:pt x="53" y="21"/>
                    <a:pt x="54" y="21"/>
                  </a:cubicBezTo>
                  <a:cubicBezTo>
                    <a:pt x="54" y="21"/>
                    <a:pt x="54" y="21"/>
                    <a:pt x="54" y="21"/>
                  </a:cubicBezTo>
                  <a:cubicBezTo>
                    <a:pt x="54" y="21"/>
                    <a:pt x="55" y="21"/>
                    <a:pt x="55" y="21"/>
                  </a:cubicBezTo>
                  <a:cubicBezTo>
                    <a:pt x="55" y="21"/>
                    <a:pt x="55" y="21"/>
                    <a:pt x="55" y="21"/>
                  </a:cubicBezTo>
                  <a:cubicBezTo>
                    <a:pt x="56" y="21"/>
                    <a:pt x="56" y="21"/>
                    <a:pt x="57" y="21"/>
                  </a:cubicBezTo>
                  <a:cubicBezTo>
                    <a:pt x="57" y="21"/>
                    <a:pt x="57" y="21"/>
                    <a:pt x="57" y="21"/>
                  </a:cubicBezTo>
                  <a:cubicBezTo>
                    <a:pt x="57" y="21"/>
                    <a:pt x="58" y="21"/>
                    <a:pt x="58" y="21"/>
                  </a:cubicBezTo>
                  <a:cubicBezTo>
                    <a:pt x="58" y="21"/>
                    <a:pt x="58" y="21"/>
                    <a:pt x="58" y="21"/>
                  </a:cubicBezTo>
                  <a:cubicBezTo>
                    <a:pt x="59" y="22"/>
                    <a:pt x="59" y="22"/>
                    <a:pt x="60" y="22"/>
                  </a:cubicBezTo>
                  <a:cubicBezTo>
                    <a:pt x="60" y="22"/>
                    <a:pt x="60" y="22"/>
                    <a:pt x="60" y="22"/>
                  </a:cubicBezTo>
                  <a:cubicBezTo>
                    <a:pt x="61" y="22"/>
                    <a:pt x="63" y="23"/>
                    <a:pt x="65" y="24"/>
                  </a:cubicBezTo>
                  <a:cubicBezTo>
                    <a:pt x="65" y="24"/>
                    <a:pt x="65" y="24"/>
                    <a:pt x="66" y="24"/>
                  </a:cubicBezTo>
                  <a:cubicBezTo>
                    <a:pt x="66" y="24"/>
                    <a:pt x="66" y="24"/>
                    <a:pt x="66" y="24"/>
                  </a:cubicBezTo>
                  <a:cubicBezTo>
                    <a:pt x="66" y="25"/>
                    <a:pt x="66" y="25"/>
                    <a:pt x="67" y="25"/>
                  </a:cubicBezTo>
                  <a:cubicBezTo>
                    <a:pt x="67" y="25"/>
                    <a:pt x="67" y="25"/>
                    <a:pt x="67" y="25"/>
                  </a:cubicBezTo>
                  <a:cubicBezTo>
                    <a:pt x="68" y="26"/>
                    <a:pt x="68" y="26"/>
                    <a:pt x="69" y="27"/>
                  </a:cubicBezTo>
                  <a:cubicBezTo>
                    <a:pt x="69" y="27"/>
                    <a:pt x="69" y="27"/>
                    <a:pt x="69" y="27"/>
                  </a:cubicBezTo>
                  <a:cubicBezTo>
                    <a:pt x="70" y="27"/>
                    <a:pt x="70" y="27"/>
                    <a:pt x="70" y="28"/>
                  </a:cubicBezTo>
                  <a:cubicBezTo>
                    <a:pt x="70" y="28"/>
                    <a:pt x="70" y="28"/>
                    <a:pt x="70" y="28"/>
                  </a:cubicBezTo>
                  <a:cubicBezTo>
                    <a:pt x="71" y="29"/>
                    <a:pt x="72" y="30"/>
                    <a:pt x="73" y="31"/>
                  </a:cubicBezTo>
                  <a:cubicBezTo>
                    <a:pt x="73" y="31"/>
                    <a:pt x="73" y="31"/>
                    <a:pt x="73" y="31"/>
                  </a:cubicBezTo>
                  <a:cubicBezTo>
                    <a:pt x="74" y="31"/>
                    <a:pt x="74" y="31"/>
                    <a:pt x="74" y="32"/>
                  </a:cubicBezTo>
                  <a:cubicBezTo>
                    <a:pt x="74" y="32"/>
                    <a:pt x="74" y="32"/>
                    <a:pt x="74" y="32"/>
                  </a:cubicBezTo>
                  <a:cubicBezTo>
                    <a:pt x="75" y="33"/>
                    <a:pt x="75" y="33"/>
                    <a:pt x="76" y="34"/>
                  </a:cubicBezTo>
                  <a:cubicBezTo>
                    <a:pt x="76" y="34"/>
                    <a:pt x="76" y="34"/>
                    <a:pt x="76" y="34"/>
                  </a:cubicBezTo>
                  <a:cubicBezTo>
                    <a:pt x="76" y="35"/>
                    <a:pt x="76" y="35"/>
                    <a:pt x="77" y="35"/>
                  </a:cubicBezTo>
                  <a:cubicBezTo>
                    <a:pt x="77" y="35"/>
                    <a:pt x="77" y="35"/>
                    <a:pt x="77" y="35"/>
                  </a:cubicBezTo>
                  <a:cubicBezTo>
                    <a:pt x="77" y="36"/>
                    <a:pt x="77" y="36"/>
                    <a:pt x="77" y="36"/>
                  </a:cubicBezTo>
                  <a:cubicBezTo>
                    <a:pt x="78" y="38"/>
                    <a:pt x="79" y="40"/>
                    <a:pt x="79" y="41"/>
                  </a:cubicBezTo>
                  <a:cubicBezTo>
                    <a:pt x="79" y="41"/>
                    <a:pt x="79" y="41"/>
                    <a:pt x="79" y="41"/>
                  </a:cubicBezTo>
                  <a:cubicBezTo>
                    <a:pt x="79" y="42"/>
                    <a:pt x="80" y="42"/>
                    <a:pt x="80" y="43"/>
                  </a:cubicBezTo>
                  <a:cubicBezTo>
                    <a:pt x="80" y="43"/>
                    <a:pt x="80" y="43"/>
                    <a:pt x="80" y="43"/>
                  </a:cubicBezTo>
                  <a:cubicBezTo>
                    <a:pt x="80" y="43"/>
                    <a:pt x="80" y="44"/>
                    <a:pt x="80" y="44"/>
                  </a:cubicBezTo>
                  <a:cubicBezTo>
                    <a:pt x="80" y="44"/>
                    <a:pt x="80" y="44"/>
                    <a:pt x="80" y="44"/>
                  </a:cubicBezTo>
                  <a:cubicBezTo>
                    <a:pt x="80" y="45"/>
                    <a:pt x="80" y="45"/>
                    <a:pt x="80" y="46"/>
                  </a:cubicBezTo>
                  <a:cubicBezTo>
                    <a:pt x="80" y="46"/>
                    <a:pt x="80" y="46"/>
                    <a:pt x="80" y="46"/>
                  </a:cubicBezTo>
                  <a:cubicBezTo>
                    <a:pt x="80" y="46"/>
                    <a:pt x="80" y="47"/>
                    <a:pt x="80" y="47"/>
                  </a:cubicBezTo>
                  <a:cubicBezTo>
                    <a:pt x="80" y="47"/>
                    <a:pt x="80" y="47"/>
                    <a:pt x="80" y="47"/>
                  </a:cubicBezTo>
                  <a:cubicBezTo>
                    <a:pt x="80" y="48"/>
                    <a:pt x="81" y="48"/>
                    <a:pt x="81" y="48"/>
                  </a:cubicBezTo>
                  <a:cubicBezTo>
                    <a:pt x="81" y="49"/>
                    <a:pt x="81" y="49"/>
                    <a:pt x="81" y="49"/>
                  </a:cubicBezTo>
                  <a:cubicBezTo>
                    <a:pt x="81" y="49"/>
                    <a:pt x="81" y="50"/>
                    <a:pt x="81" y="50"/>
                  </a:cubicBezTo>
                  <a:cubicBezTo>
                    <a:pt x="81" y="51"/>
                    <a:pt x="81" y="51"/>
                    <a:pt x="81"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3" name="Freeform 110"/>
            <p:cNvSpPr>
              <a:spLocks noEditPoints="1"/>
            </p:cNvSpPr>
            <p:nvPr/>
          </p:nvSpPr>
          <p:spPr bwMode="auto">
            <a:xfrm>
              <a:off x="3335339" y="3898901"/>
              <a:ext cx="122238" cy="122238"/>
            </a:xfrm>
            <a:custGeom>
              <a:avLst/>
              <a:gdLst>
                <a:gd name="T0" fmla="*/ 85 w 101"/>
                <a:gd name="T1" fmla="*/ 28 h 101"/>
                <a:gd name="T2" fmla="*/ 59 w 101"/>
                <a:gd name="T3" fmla="*/ 10 h 101"/>
                <a:gd name="T4" fmla="*/ 28 w 101"/>
                <a:gd name="T5" fmla="*/ 15 h 101"/>
                <a:gd name="T6" fmla="*/ 10 w 101"/>
                <a:gd name="T7" fmla="*/ 41 h 101"/>
                <a:gd name="T8" fmla="*/ 16 w 101"/>
                <a:gd name="T9" fmla="*/ 73 h 101"/>
                <a:gd name="T10" fmla="*/ 42 w 101"/>
                <a:gd name="T11" fmla="*/ 91 h 101"/>
                <a:gd name="T12" fmla="*/ 73 w 101"/>
                <a:gd name="T13" fmla="*/ 85 h 101"/>
                <a:gd name="T14" fmla="*/ 91 w 101"/>
                <a:gd name="T15" fmla="*/ 59 h 101"/>
                <a:gd name="T16" fmla="*/ 80 w 101"/>
                <a:gd name="T17" fmla="*/ 53 h 101"/>
                <a:gd name="T18" fmla="*/ 80 w 101"/>
                <a:gd name="T19" fmla="*/ 56 h 101"/>
                <a:gd name="T20" fmla="*/ 77 w 101"/>
                <a:gd name="T21" fmla="*/ 64 h 101"/>
                <a:gd name="T22" fmla="*/ 76 w 101"/>
                <a:gd name="T23" fmla="*/ 66 h 101"/>
                <a:gd name="T24" fmla="*/ 73 w 101"/>
                <a:gd name="T25" fmla="*/ 70 h 101"/>
                <a:gd name="T26" fmla="*/ 69 w 101"/>
                <a:gd name="T27" fmla="*/ 74 h 101"/>
                <a:gd name="T28" fmla="*/ 65 w 101"/>
                <a:gd name="T29" fmla="*/ 76 h 101"/>
                <a:gd name="T30" fmla="*/ 58 w 101"/>
                <a:gd name="T31" fmla="*/ 79 h 101"/>
                <a:gd name="T32" fmla="*/ 55 w 101"/>
                <a:gd name="T33" fmla="*/ 80 h 101"/>
                <a:gd name="T34" fmla="*/ 52 w 101"/>
                <a:gd name="T35" fmla="*/ 80 h 101"/>
                <a:gd name="T36" fmla="*/ 49 w 101"/>
                <a:gd name="T37" fmla="*/ 80 h 101"/>
                <a:gd name="T38" fmla="*/ 46 w 101"/>
                <a:gd name="T39" fmla="*/ 80 h 101"/>
                <a:gd name="T40" fmla="*/ 43 w 101"/>
                <a:gd name="T41" fmla="*/ 79 h 101"/>
                <a:gd name="T42" fmla="*/ 36 w 101"/>
                <a:gd name="T43" fmla="*/ 76 h 101"/>
                <a:gd name="T44" fmla="*/ 32 w 101"/>
                <a:gd name="T45" fmla="*/ 74 h 101"/>
                <a:gd name="T46" fmla="*/ 28 w 101"/>
                <a:gd name="T47" fmla="*/ 70 h 101"/>
                <a:gd name="T48" fmla="*/ 25 w 101"/>
                <a:gd name="T49" fmla="*/ 66 h 101"/>
                <a:gd name="T50" fmla="*/ 24 w 101"/>
                <a:gd name="T51" fmla="*/ 64 h 101"/>
                <a:gd name="T52" fmla="*/ 21 w 101"/>
                <a:gd name="T53" fmla="*/ 56 h 101"/>
                <a:gd name="T54" fmla="*/ 21 w 101"/>
                <a:gd name="T55" fmla="*/ 53 h 101"/>
                <a:gd name="T56" fmla="*/ 21 w 101"/>
                <a:gd name="T57" fmla="*/ 49 h 101"/>
                <a:gd name="T58" fmla="*/ 21 w 101"/>
                <a:gd name="T59" fmla="*/ 46 h 101"/>
                <a:gd name="T60" fmla="*/ 22 w 101"/>
                <a:gd name="T61" fmla="*/ 43 h 101"/>
                <a:gd name="T62" fmla="*/ 24 w 101"/>
                <a:gd name="T63" fmla="*/ 36 h 101"/>
                <a:gd name="T64" fmla="*/ 25 w 101"/>
                <a:gd name="T65" fmla="*/ 34 h 101"/>
                <a:gd name="T66" fmla="*/ 28 w 101"/>
                <a:gd name="T67" fmla="*/ 31 h 101"/>
                <a:gd name="T68" fmla="*/ 32 w 101"/>
                <a:gd name="T69" fmla="*/ 27 h 101"/>
                <a:gd name="T70" fmla="*/ 36 w 101"/>
                <a:gd name="T71" fmla="*/ 24 h 101"/>
                <a:gd name="T72" fmla="*/ 43 w 101"/>
                <a:gd name="T73" fmla="*/ 21 h 101"/>
                <a:gd name="T74" fmla="*/ 46 w 101"/>
                <a:gd name="T75" fmla="*/ 21 h 101"/>
                <a:gd name="T76" fmla="*/ 49 w 101"/>
                <a:gd name="T77" fmla="*/ 20 h 101"/>
                <a:gd name="T78" fmla="*/ 52 w 101"/>
                <a:gd name="T79" fmla="*/ 20 h 101"/>
                <a:gd name="T80" fmla="*/ 55 w 101"/>
                <a:gd name="T81" fmla="*/ 21 h 101"/>
                <a:gd name="T82" fmla="*/ 58 w 101"/>
                <a:gd name="T83" fmla="*/ 21 h 101"/>
                <a:gd name="T84" fmla="*/ 65 w 101"/>
                <a:gd name="T85" fmla="*/ 24 h 101"/>
                <a:gd name="T86" fmla="*/ 69 w 101"/>
                <a:gd name="T87" fmla="*/ 27 h 101"/>
                <a:gd name="T88" fmla="*/ 73 w 101"/>
                <a:gd name="T89" fmla="*/ 31 h 101"/>
                <a:gd name="T90" fmla="*/ 76 w 101"/>
                <a:gd name="T91" fmla="*/ 34 h 101"/>
                <a:gd name="T92" fmla="*/ 77 w 101"/>
                <a:gd name="T93" fmla="*/ 36 h 101"/>
                <a:gd name="T94" fmla="*/ 79 w 101"/>
                <a:gd name="T95" fmla="*/ 43 h 101"/>
                <a:gd name="T96" fmla="*/ 80 w 101"/>
                <a:gd name="T97" fmla="*/ 46 h 101"/>
                <a:gd name="T98" fmla="*/ 80 w 101"/>
                <a:gd name="T99"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101" y="59"/>
                  </a:moveTo>
                  <a:cubicBezTo>
                    <a:pt x="101" y="41"/>
                    <a:pt x="101" y="41"/>
                    <a:pt x="101" y="41"/>
                  </a:cubicBezTo>
                  <a:cubicBezTo>
                    <a:pt x="91" y="41"/>
                    <a:pt x="91" y="41"/>
                    <a:pt x="91" y="41"/>
                  </a:cubicBezTo>
                  <a:cubicBezTo>
                    <a:pt x="90" y="36"/>
                    <a:pt x="88" y="32"/>
                    <a:pt x="85" y="28"/>
                  </a:cubicBezTo>
                  <a:cubicBezTo>
                    <a:pt x="93" y="21"/>
                    <a:pt x="93" y="21"/>
                    <a:pt x="93" y="21"/>
                  </a:cubicBezTo>
                  <a:cubicBezTo>
                    <a:pt x="80" y="8"/>
                    <a:pt x="80" y="8"/>
                    <a:pt x="80" y="8"/>
                  </a:cubicBezTo>
                  <a:cubicBezTo>
                    <a:pt x="73" y="15"/>
                    <a:pt x="73" y="15"/>
                    <a:pt x="73" y="15"/>
                  </a:cubicBezTo>
                  <a:cubicBezTo>
                    <a:pt x="69" y="13"/>
                    <a:pt x="64" y="11"/>
                    <a:pt x="59" y="10"/>
                  </a:cubicBezTo>
                  <a:cubicBezTo>
                    <a:pt x="59" y="0"/>
                    <a:pt x="59" y="0"/>
                    <a:pt x="59" y="0"/>
                  </a:cubicBezTo>
                  <a:cubicBezTo>
                    <a:pt x="42" y="0"/>
                    <a:pt x="42" y="0"/>
                    <a:pt x="42" y="0"/>
                  </a:cubicBezTo>
                  <a:cubicBezTo>
                    <a:pt x="42" y="10"/>
                    <a:pt x="42" y="10"/>
                    <a:pt x="42" y="10"/>
                  </a:cubicBezTo>
                  <a:cubicBezTo>
                    <a:pt x="37" y="11"/>
                    <a:pt x="32" y="13"/>
                    <a:pt x="28" y="15"/>
                  </a:cubicBezTo>
                  <a:cubicBezTo>
                    <a:pt x="21" y="8"/>
                    <a:pt x="21" y="8"/>
                    <a:pt x="21" y="8"/>
                  </a:cubicBezTo>
                  <a:cubicBezTo>
                    <a:pt x="8" y="21"/>
                    <a:pt x="8" y="21"/>
                    <a:pt x="8" y="21"/>
                  </a:cubicBezTo>
                  <a:cubicBezTo>
                    <a:pt x="16" y="28"/>
                    <a:pt x="16" y="28"/>
                    <a:pt x="16" y="28"/>
                  </a:cubicBezTo>
                  <a:cubicBezTo>
                    <a:pt x="13" y="32"/>
                    <a:pt x="11" y="36"/>
                    <a:pt x="10" y="41"/>
                  </a:cubicBezTo>
                  <a:cubicBezTo>
                    <a:pt x="0" y="41"/>
                    <a:pt x="0" y="41"/>
                    <a:pt x="0" y="41"/>
                  </a:cubicBezTo>
                  <a:cubicBezTo>
                    <a:pt x="0" y="59"/>
                    <a:pt x="0" y="59"/>
                    <a:pt x="0" y="59"/>
                  </a:cubicBezTo>
                  <a:cubicBezTo>
                    <a:pt x="10" y="59"/>
                    <a:pt x="10" y="59"/>
                    <a:pt x="10" y="59"/>
                  </a:cubicBezTo>
                  <a:cubicBezTo>
                    <a:pt x="11" y="64"/>
                    <a:pt x="13" y="69"/>
                    <a:pt x="16" y="73"/>
                  </a:cubicBezTo>
                  <a:cubicBezTo>
                    <a:pt x="8" y="80"/>
                    <a:pt x="8" y="80"/>
                    <a:pt x="8" y="80"/>
                  </a:cubicBezTo>
                  <a:cubicBezTo>
                    <a:pt x="21" y="92"/>
                    <a:pt x="21" y="92"/>
                    <a:pt x="21" y="92"/>
                  </a:cubicBezTo>
                  <a:cubicBezTo>
                    <a:pt x="28" y="85"/>
                    <a:pt x="28" y="85"/>
                    <a:pt x="28" y="85"/>
                  </a:cubicBezTo>
                  <a:cubicBezTo>
                    <a:pt x="32" y="88"/>
                    <a:pt x="37" y="90"/>
                    <a:pt x="42" y="91"/>
                  </a:cubicBezTo>
                  <a:cubicBezTo>
                    <a:pt x="42" y="101"/>
                    <a:pt x="42" y="101"/>
                    <a:pt x="42" y="101"/>
                  </a:cubicBezTo>
                  <a:cubicBezTo>
                    <a:pt x="59" y="101"/>
                    <a:pt x="59" y="101"/>
                    <a:pt x="59" y="101"/>
                  </a:cubicBezTo>
                  <a:cubicBezTo>
                    <a:pt x="59" y="91"/>
                    <a:pt x="59" y="91"/>
                    <a:pt x="59" y="91"/>
                  </a:cubicBezTo>
                  <a:cubicBezTo>
                    <a:pt x="64" y="90"/>
                    <a:pt x="69" y="88"/>
                    <a:pt x="73" y="85"/>
                  </a:cubicBezTo>
                  <a:cubicBezTo>
                    <a:pt x="80" y="92"/>
                    <a:pt x="80" y="92"/>
                    <a:pt x="80" y="92"/>
                  </a:cubicBezTo>
                  <a:cubicBezTo>
                    <a:pt x="93" y="80"/>
                    <a:pt x="93" y="80"/>
                    <a:pt x="93" y="80"/>
                  </a:cubicBezTo>
                  <a:cubicBezTo>
                    <a:pt x="85" y="73"/>
                    <a:pt x="85" y="73"/>
                    <a:pt x="85" y="73"/>
                  </a:cubicBezTo>
                  <a:cubicBezTo>
                    <a:pt x="88" y="69"/>
                    <a:pt x="90" y="64"/>
                    <a:pt x="91" y="59"/>
                  </a:cubicBezTo>
                  <a:lnTo>
                    <a:pt x="101" y="59"/>
                  </a:lnTo>
                  <a:close/>
                  <a:moveTo>
                    <a:pt x="80" y="52"/>
                  </a:moveTo>
                  <a:cubicBezTo>
                    <a:pt x="80" y="52"/>
                    <a:pt x="80" y="52"/>
                    <a:pt x="80" y="52"/>
                  </a:cubicBezTo>
                  <a:cubicBezTo>
                    <a:pt x="80" y="52"/>
                    <a:pt x="80" y="53"/>
                    <a:pt x="80" y="53"/>
                  </a:cubicBezTo>
                  <a:cubicBezTo>
                    <a:pt x="80" y="53"/>
                    <a:pt x="80" y="53"/>
                    <a:pt x="80" y="53"/>
                  </a:cubicBezTo>
                  <a:cubicBezTo>
                    <a:pt x="80" y="54"/>
                    <a:pt x="80" y="54"/>
                    <a:pt x="80" y="55"/>
                  </a:cubicBezTo>
                  <a:cubicBezTo>
                    <a:pt x="80" y="55"/>
                    <a:pt x="80" y="55"/>
                    <a:pt x="80" y="55"/>
                  </a:cubicBezTo>
                  <a:cubicBezTo>
                    <a:pt x="80" y="55"/>
                    <a:pt x="80" y="56"/>
                    <a:pt x="80" y="56"/>
                  </a:cubicBezTo>
                  <a:cubicBezTo>
                    <a:pt x="80" y="56"/>
                    <a:pt x="80" y="56"/>
                    <a:pt x="80" y="56"/>
                  </a:cubicBezTo>
                  <a:cubicBezTo>
                    <a:pt x="80" y="57"/>
                    <a:pt x="79" y="57"/>
                    <a:pt x="79" y="57"/>
                  </a:cubicBezTo>
                  <a:cubicBezTo>
                    <a:pt x="79" y="58"/>
                    <a:pt x="79" y="58"/>
                    <a:pt x="79" y="58"/>
                  </a:cubicBezTo>
                  <a:cubicBezTo>
                    <a:pt x="79" y="60"/>
                    <a:pt x="78" y="62"/>
                    <a:pt x="77" y="64"/>
                  </a:cubicBezTo>
                  <a:cubicBezTo>
                    <a:pt x="77" y="64"/>
                    <a:pt x="76" y="65"/>
                    <a:pt x="76" y="65"/>
                  </a:cubicBezTo>
                  <a:cubicBezTo>
                    <a:pt x="76" y="65"/>
                    <a:pt x="76" y="65"/>
                    <a:pt x="76" y="65"/>
                  </a:cubicBezTo>
                  <a:cubicBezTo>
                    <a:pt x="76" y="65"/>
                    <a:pt x="76" y="66"/>
                    <a:pt x="76" y="66"/>
                  </a:cubicBezTo>
                  <a:cubicBezTo>
                    <a:pt x="76" y="66"/>
                    <a:pt x="76" y="66"/>
                    <a:pt x="76" y="66"/>
                  </a:cubicBezTo>
                  <a:cubicBezTo>
                    <a:pt x="75" y="67"/>
                    <a:pt x="74" y="68"/>
                    <a:pt x="74" y="69"/>
                  </a:cubicBezTo>
                  <a:cubicBezTo>
                    <a:pt x="74" y="69"/>
                    <a:pt x="74" y="69"/>
                    <a:pt x="74" y="69"/>
                  </a:cubicBezTo>
                  <a:cubicBezTo>
                    <a:pt x="74" y="69"/>
                    <a:pt x="73" y="69"/>
                    <a:pt x="73" y="70"/>
                  </a:cubicBezTo>
                  <a:cubicBezTo>
                    <a:pt x="73" y="70"/>
                    <a:pt x="73" y="70"/>
                    <a:pt x="73" y="70"/>
                  </a:cubicBezTo>
                  <a:cubicBezTo>
                    <a:pt x="72" y="71"/>
                    <a:pt x="71" y="72"/>
                    <a:pt x="70" y="73"/>
                  </a:cubicBezTo>
                  <a:cubicBezTo>
                    <a:pt x="70" y="73"/>
                    <a:pt x="70" y="73"/>
                    <a:pt x="70" y="73"/>
                  </a:cubicBezTo>
                  <a:cubicBezTo>
                    <a:pt x="70" y="73"/>
                    <a:pt x="69" y="73"/>
                    <a:pt x="69" y="73"/>
                  </a:cubicBezTo>
                  <a:cubicBezTo>
                    <a:pt x="69" y="74"/>
                    <a:pt x="69" y="74"/>
                    <a:pt x="69" y="74"/>
                  </a:cubicBezTo>
                  <a:cubicBezTo>
                    <a:pt x="68" y="74"/>
                    <a:pt x="67" y="75"/>
                    <a:pt x="66" y="75"/>
                  </a:cubicBezTo>
                  <a:cubicBezTo>
                    <a:pt x="66" y="75"/>
                    <a:pt x="66" y="75"/>
                    <a:pt x="66" y="75"/>
                  </a:cubicBezTo>
                  <a:cubicBezTo>
                    <a:pt x="66" y="76"/>
                    <a:pt x="66" y="76"/>
                    <a:pt x="65" y="76"/>
                  </a:cubicBezTo>
                  <a:cubicBezTo>
                    <a:pt x="65" y="76"/>
                    <a:pt x="65" y="76"/>
                    <a:pt x="65" y="76"/>
                  </a:cubicBezTo>
                  <a:cubicBezTo>
                    <a:pt x="65" y="76"/>
                    <a:pt x="65" y="76"/>
                    <a:pt x="64" y="77"/>
                  </a:cubicBezTo>
                  <a:cubicBezTo>
                    <a:pt x="63" y="77"/>
                    <a:pt x="61" y="78"/>
                    <a:pt x="59" y="79"/>
                  </a:cubicBezTo>
                  <a:cubicBezTo>
                    <a:pt x="59" y="79"/>
                    <a:pt x="59" y="79"/>
                    <a:pt x="59" y="79"/>
                  </a:cubicBezTo>
                  <a:cubicBezTo>
                    <a:pt x="59" y="79"/>
                    <a:pt x="58" y="79"/>
                    <a:pt x="58" y="79"/>
                  </a:cubicBezTo>
                  <a:cubicBezTo>
                    <a:pt x="58" y="79"/>
                    <a:pt x="58" y="79"/>
                    <a:pt x="58" y="79"/>
                  </a:cubicBezTo>
                  <a:cubicBezTo>
                    <a:pt x="57" y="79"/>
                    <a:pt x="57" y="79"/>
                    <a:pt x="57" y="79"/>
                  </a:cubicBezTo>
                  <a:cubicBezTo>
                    <a:pt x="57" y="79"/>
                    <a:pt x="56" y="79"/>
                    <a:pt x="56" y="79"/>
                  </a:cubicBezTo>
                  <a:cubicBezTo>
                    <a:pt x="56" y="80"/>
                    <a:pt x="56" y="80"/>
                    <a:pt x="55" y="80"/>
                  </a:cubicBezTo>
                  <a:cubicBezTo>
                    <a:pt x="55" y="80"/>
                    <a:pt x="55" y="80"/>
                    <a:pt x="55" y="80"/>
                  </a:cubicBezTo>
                  <a:cubicBezTo>
                    <a:pt x="55" y="80"/>
                    <a:pt x="54" y="80"/>
                    <a:pt x="54" y="80"/>
                  </a:cubicBezTo>
                  <a:cubicBezTo>
                    <a:pt x="54" y="80"/>
                    <a:pt x="53" y="80"/>
                    <a:pt x="53" y="80"/>
                  </a:cubicBezTo>
                  <a:cubicBezTo>
                    <a:pt x="53" y="80"/>
                    <a:pt x="53" y="80"/>
                    <a:pt x="52" y="80"/>
                  </a:cubicBezTo>
                  <a:cubicBezTo>
                    <a:pt x="52" y="80"/>
                    <a:pt x="52" y="80"/>
                    <a:pt x="52" y="80"/>
                  </a:cubicBezTo>
                  <a:cubicBezTo>
                    <a:pt x="51" y="80"/>
                    <a:pt x="51" y="80"/>
                    <a:pt x="50" y="80"/>
                  </a:cubicBezTo>
                  <a:cubicBezTo>
                    <a:pt x="50" y="80"/>
                    <a:pt x="50" y="80"/>
                    <a:pt x="49" y="80"/>
                  </a:cubicBezTo>
                  <a:cubicBezTo>
                    <a:pt x="49" y="80"/>
                    <a:pt x="49" y="80"/>
                    <a:pt x="49" y="80"/>
                  </a:cubicBezTo>
                  <a:cubicBezTo>
                    <a:pt x="48" y="80"/>
                    <a:pt x="48" y="80"/>
                    <a:pt x="48" y="80"/>
                  </a:cubicBezTo>
                  <a:cubicBezTo>
                    <a:pt x="48" y="80"/>
                    <a:pt x="47" y="80"/>
                    <a:pt x="47" y="80"/>
                  </a:cubicBezTo>
                  <a:cubicBezTo>
                    <a:pt x="47" y="80"/>
                    <a:pt x="46" y="80"/>
                    <a:pt x="46" y="80"/>
                  </a:cubicBezTo>
                  <a:cubicBezTo>
                    <a:pt x="46" y="80"/>
                    <a:pt x="46" y="80"/>
                    <a:pt x="46" y="80"/>
                  </a:cubicBezTo>
                  <a:cubicBezTo>
                    <a:pt x="45" y="80"/>
                    <a:pt x="45" y="80"/>
                    <a:pt x="45" y="79"/>
                  </a:cubicBezTo>
                  <a:cubicBezTo>
                    <a:pt x="45" y="79"/>
                    <a:pt x="44" y="79"/>
                    <a:pt x="44" y="79"/>
                  </a:cubicBezTo>
                  <a:cubicBezTo>
                    <a:pt x="44" y="79"/>
                    <a:pt x="44" y="79"/>
                    <a:pt x="43" y="79"/>
                  </a:cubicBezTo>
                  <a:cubicBezTo>
                    <a:pt x="43" y="79"/>
                    <a:pt x="43" y="79"/>
                    <a:pt x="43" y="79"/>
                  </a:cubicBezTo>
                  <a:cubicBezTo>
                    <a:pt x="42" y="79"/>
                    <a:pt x="42" y="79"/>
                    <a:pt x="42" y="79"/>
                  </a:cubicBezTo>
                  <a:cubicBezTo>
                    <a:pt x="42" y="79"/>
                    <a:pt x="42" y="79"/>
                    <a:pt x="42" y="79"/>
                  </a:cubicBezTo>
                  <a:cubicBezTo>
                    <a:pt x="40" y="78"/>
                    <a:pt x="38" y="77"/>
                    <a:pt x="37" y="77"/>
                  </a:cubicBezTo>
                  <a:cubicBezTo>
                    <a:pt x="36" y="76"/>
                    <a:pt x="36" y="76"/>
                    <a:pt x="36" y="76"/>
                  </a:cubicBezTo>
                  <a:cubicBezTo>
                    <a:pt x="36" y="76"/>
                    <a:pt x="36" y="76"/>
                    <a:pt x="36" y="76"/>
                  </a:cubicBezTo>
                  <a:cubicBezTo>
                    <a:pt x="35" y="76"/>
                    <a:pt x="35" y="76"/>
                    <a:pt x="35" y="75"/>
                  </a:cubicBezTo>
                  <a:cubicBezTo>
                    <a:pt x="35" y="75"/>
                    <a:pt x="35" y="75"/>
                    <a:pt x="35" y="75"/>
                  </a:cubicBezTo>
                  <a:cubicBezTo>
                    <a:pt x="34" y="75"/>
                    <a:pt x="33" y="74"/>
                    <a:pt x="32" y="74"/>
                  </a:cubicBezTo>
                  <a:cubicBezTo>
                    <a:pt x="32" y="74"/>
                    <a:pt x="32" y="74"/>
                    <a:pt x="32" y="73"/>
                  </a:cubicBezTo>
                  <a:cubicBezTo>
                    <a:pt x="32" y="73"/>
                    <a:pt x="31" y="73"/>
                    <a:pt x="31" y="73"/>
                  </a:cubicBezTo>
                  <a:cubicBezTo>
                    <a:pt x="31" y="73"/>
                    <a:pt x="31" y="73"/>
                    <a:pt x="31" y="73"/>
                  </a:cubicBezTo>
                  <a:cubicBezTo>
                    <a:pt x="30" y="72"/>
                    <a:pt x="29" y="71"/>
                    <a:pt x="28" y="70"/>
                  </a:cubicBezTo>
                  <a:cubicBezTo>
                    <a:pt x="28" y="70"/>
                    <a:pt x="28" y="70"/>
                    <a:pt x="28" y="70"/>
                  </a:cubicBezTo>
                  <a:cubicBezTo>
                    <a:pt x="28" y="69"/>
                    <a:pt x="27" y="69"/>
                    <a:pt x="27" y="69"/>
                  </a:cubicBezTo>
                  <a:cubicBezTo>
                    <a:pt x="27" y="69"/>
                    <a:pt x="27" y="69"/>
                    <a:pt x="27" y="69"/>
                  </a:cubicBezTo>
                  <a:cubicBezTo>
                    <a:pt x="27" y="68"/>
                    <a:pt x="26" y="67"/>
                    <a:pt x="25" y="66"/>
                  </a:cubicBezTo>
                  <a:cubicBezTo>
                    <a:pt x="25" y="66"/>
                    <a:pt x="25" y="66"/>
                    <a:pt x="25" y="66"/>
                  </a:cubicBezTo>
                  <a:cubicBezTo>
                    <a:pt x="25" y="66"/>
                    <a:pt x="25" y="65"/>
                    <a:pt x="25" y="65"/>
                  </a:cubicBezTo>
                  <a:cubicBezTo>
                    <a:pt x="25" y="65"/>
                    <a:pt x="25" y="65"/>
                    <a:pt x="25" y="65"/>
                  </a:cubicBezTo>
                  <a:cubicBezTo>
                    <a:pt x="24" y="65"/>
                    <a:pt x="24" y="64"/>
                    <a:pt x="24" y="64"/>
                  </a:cubicBezTo>
                  <a:cubicBezTo>
                    <a:pt x="23" y="62"/>
                    <a:pt x="22" y="60"/>
                    <a:pt x="22" y="58"/>
                  </a:cubicBezTo>
                  <a:cubicBezTo>
                    <a:pt x="22" y="58"/>
                    <a:pt x="22" y="58"/>
                    <a:pt x="22" y="57"/>
                  </a:cubicBezTo>
                  <a:cubicBezTo>
                    <a:pt x="22" y="57"/>
                    <a:pt x="21" y="57"/>
                    <a:pt x="21" y="56"/>
                  </a:cubicBezTo>
                  <a:cubicBezTo>
                    <a:pt x="21" y="56"/>
                    <a:pt x="21" y="56"/>
                    <a:pt x="21" y="56"/>
                  </a:cubicBezTo>
                  <a:cubicBezTo>
                    <a:pt x="21" y="56"/>
                    <a:pt x="21" y="55"/>
                    <a:pt x="21" y="55"/>
                  </a:cubicBezTo>
                  <a:cubicBezTo>
                    <a:pt x="21" y="55"/>
                    <a:pt x="21" y="55"/>
                    <a:pt x="21" y="55"/>
                  </a:cubicBezTo>
                  <a:cubicBezTo>
                    <a:pt x="21" y="54"/>
                    <a:pt x="21" y="54"/>
                    <a:pt x="21" y="53"/>
                  </a:cubicBezTo>
                  <a:cubicBezTo>
                    <a:pt x="21" y="53"/>
                    <a:pt x="21" y="53"/>
                    <a:pt x="21" y="53"/>
                  </a:cubicBezTo>
                  <a:cubicBezTo>
                    <a:pt x="21" y="53"/>
                    <a:pt x="21" y="52"/>
                    <a:pt x="21" y="52"/>
                  </a:cubicBezTo>
                  <a:cubicBezTo>
                    <a:pt x="21" y="52"/>
                    <a:pt x="21" y="52"/>
                    <a:pt x="21" y="52"/>
                  </a:cubicBezTo>
                  <a:cubicBezTo>
                    <a:pt x="21" y="51"/>
                    <a:pt x="21" y="51"/>
                    <a:pt x="21" y="50"/>
                  </a:cubicBezTo>
                  <a:cubicBezTo>
                    <a:pt x="21" y="50"/>
                    <a:pt x="21" y="49"/>
                    <a:pt x="21" y="49"/>
                  </a:cubicBezTo>
                  <a:cubicBezTo>
                    <a:pt x="21" y="49"/>
                    <a:pt x="21" y="49"/>
                    <a:pt x="21" y="48"/>
                  </a:cubicBezTo>
                  <a:cubicBezTo>
                    <a:pt x="21" y="48"/>
                    <a:pt x="21" y="48"/>
                    <a:pt x="21" y="47"/>
                  </a:cubicBezTo>
                  <a:cubicBezTo>
                    <a:pt x="21" y="47"/>
                    <a:pt x="21" y="47"/>
                    <a:pt x="21" y="47"/>
                  </a:cubicBezTo>
                  <a:cubicBezTo>
                    <a:pt x="21" y="47"/>
                    <a:pt x="21" y="46"/>
                    <a:pt x="21" y="46"/>
                  </a:cubicBezTo>
                  <a:cubicBezTo>
                    <a:pt x="21" y="46"/>
                    <a:pt x="21" y="46"/>
                    <a:pt x="21" y="46"/>
                  </a:cubicBezTo>
                  <a:cubicBezTo>
                    <a:pt x="21" y="45"/>
                    <a:pt x="21" y="45"/>
                    <a:pt x="21" y="44"/>
                  </a:cubicBezTo>
                  <a:cubicBezTo>
                    <a:pt x="21" y="44"/>
                    <a:pt x="21" y="44"/>
                    <a:pt x="21" y="44"/>
                  </a:cubicBezTo>
                  <a:cubicBezTo>
                    <a:pt x="21" y="44"/>
                    <a:pt x="22" y="43"/>
                    <a:pt x="22" y="43"/>
                  </a:cubicBezTo>
                  <a:cubicBezTo>
                    <a:pt x="22" y="43"/>
                    <a:pt x="22" y="43"/>
                    <a:pt x="22" y="43"/>
                  </a:cubicBezTo>
                  <a:cubicBezTo>
                    <a:pt x="22" y="42"/>
                    <a:pt x="22" y="42"/>
                    <a:pt x="22" y="41"/>
                  </a:cubicBezTo>
                  <a:cubicBezTo>
                    <a:pt x="22" y="41"/>
                    <a:pt x="22" y="41"/>
                    <a:pt x="22" y="41"/>
                  </a:cubicBezTo>
                  <a:cubicBezTo>
                    <a:pt x="23" y="40"/>
                    <a:pt x="23" y="38"/>
                    <a:pt x="24" y="36"/>
                  </a:cubicBezTo>
                  <a:cubicBezTo>
                    <a:pt x="24" y="36"/>
                    <a:pt x="24" y="36"/>
                    <a:pt x="25" y="35"/>
                  </a:cubicBezTo>
                  <a:cubicBezTo>
                    <a:pt x="25" y="35"/>
                    <a:pt x="25" y="35"/>
                    <a:pt x="25" y="35"/>
                  </a:cubicBezTo>
                  <a:cubicBezTo>
                    <a:pt x="25" y="35"/>
                    <a:pt x="25" y="35"/>
                    <a:pt x="25" y="34"/>
                  </a:cubicBezTo>
                  <a:cubicBezTo>
                    <a:pt x="25" y="34"/>
                    <a:pt x="25" y="34"/>
                    <a:pt x="25" y="34"/>
                  </a:cubicBezTo>
                  <a:cubicBezTo>
                    <a:pt x="26" y="33"/>
                    <a:pt x="27" y="33"/>
                    <a:pt x="27" y="32"/>
                  </a:cubicBezTo>
                  <a:cubicBezTo>
                    <a:pt x="27" y="32"/>
                    <a:pt x="27" y="32"/>
                    <a:pt x="27" y="32"/>
                  </a:cubicBezTo>
                  <a:cubicBezTo>
                    <a:pt x="27" y="31"/>
                    <a:pt x="28" y="31"/>
                    <a:pt x="28" y="31"/>
                  </a:cubicBezTo>
                  <a:cubicBezTo>
                    <a:pt x="28" y="31"/>
                    <a:pt x="28" y="31"/>
                    <a:pt x="28" y="31"/>
                  </a:cubicBezTo>
                  <a:cubicBezTo>
                    <a:pt x="29" y="30"/>
                    <a:pt x="30" y="29"/>
                    <a:pt x="31" y="28"/>
                  </a:cubicBezTo>
                  <a:cubicBezTo>
                    <a:pt x="31" y="28"/>
                    <a:pt x="31" y="28"/>
                    <a:pt x="31" y="28"/>
                  </a:cubicBezTo>
                  <a:cubicBezTo>
                    <a:pt x="31" y="27"/>
                    <a:pt x="32" y="27"/>
                    <a:pt x="32" y="27"/>
                  </a:cubicBezTo>
                  <a:cubicBezTo>
                    <a:pt x="32" y="27"/>
                    <a:pt x="32" y="27"/>
                    <a:pt x="32" y="27"/>
                  </a:cubicBezTo>
                  <a:cubicBezTo>
                    <a:pt x="33" y="26"/>
                    <a:pt x="34" y="26"/>
                    <a:pt x="35" y="25"/>
                  </a:cubicBezTo>
                  <a:cubicBezTo>
                    <a:pt x="35" y="25"/>
                    <a:pt x="35" y="25"/>
                    <a:pt x="35" y="25"/>
                  </a:cubicBezTo>
                  <a:cubicBezTo>
                    <a:pt x="35" y="25"/>
                    <a:pt x="35" y="25"/>
                    <a:pt x="36" y="24"/>
                  </a:cubicBezTo>
                  <a:cubicBezTo>
                    <a:pt x="36" y="24"/>
                    <a:pt x="36" y="24"/>
                    <a:pt x="36" y="24"/>
                  </a:cubicBezTo>
                  <a:cubicBezTo>
                    <a:pt x="36" y="24"/>
                    <a:pt x="36" y="24"/>
                    <a:pt x="37" y="24"/>
                  </a:cubicBezTo>
                  <a:cubicBezTo>
                    <a:pt x="38" y="23"/>
                    <a:pt x="40" y="22"/>
                    <a:pt x="42" y="22"/>
                  </a:cubicBezTo>
                  <a:cubicBezTo>
                    <a:pt x="42" y="22"/>
                    <a:pt x="42" y="22"/>
                    <a:pt x="42" y="22"/>
                  </a:cubicBezTo>
                  <a:cubicBezTo>
                    <a:pt x="42" y="22"/>
                    <a:pt x="42" y="22"/>
                    <a:pt x="43" y="21"/>
                  </a:cubicBezTo>
                  <a:cubicBezTo>
                    <a:pt x="43" y="21"/>
                    <a:pt x="43" y="21"/>
                    <a:pt x="43" y="21"/>
                  </a:cubicBezTo>
                  <a:cubicBezTo>
                    <a:pt x="44" y="21"/>
                    <a:pt x="44" y="21"/>
                    <a:pt x="44" y="21"/>
                  </a:cubicBezTo>
                  <a:cubicBezTo>
                    <a:pt x="44" y="21"/>
                    <a:pt x="45" y="21"/>
                    <a:pt x="45" y="21"/>
                  </a:cubicBezTo>
                  <a:cubicBezTo>
                    <a:pt x="45" y="21"/>
                    <a:pt x="45" y="21"/>
                    <a:pt x="46" y="21"/>
                  </a:cubicBezTo>
                  <a:cubicBezTo>
                    <a:pt x="46" y="21"/>
                    <a:pt x="46" y="21"/>
                    <a:pt x="46" y="21"/>
                  </a:cubicBezTo>
                  <a:cubicBezTo>
                    <a:pt x="46" y="21"/>
                    <a:pt x="47" y="21"/>
                    <a:pt x="47" y="21"/>
                  </a:cubicBezTo>
                  <a:cubicBezTo>
                    <a:pt x="47" y="21"/>
                    <a:pt x="48" y="21"/>
                    <a:pt x="48" y="21"/>
                  </a:cubicBezTo>
                  <a:cubicBezTo>
                    <a:pt x="48" y="21"/>
                    <a:pt x="48" y="21"/>
                    <a:pt x="49" y="20"/>
                  </a:cubicBezTo>
                  <a:cubicBezTo>
                    <a:pt x="49" y="20"/>
                    <a:pt x="49" y="20"/>
                    <a:pt x="49" y="20"/>
                  </a:cubicBezTo>
                  <a:cubicBezTo>
                    <a:pt x="50" y="20"/>
                    <a:pt x="50" y="20"/>
                    <a:pt x="50" y="20"/>
                  </a:cubicBezTo>
                  <a:cubicBezTo>
                    <a:pt x="51" y="20"/>
                    <a:pt x="51" y="20"/>
                    <a:pt x="52" y="20"/>
                  </a:cubicBezTo>
                  <a:cubicBezTo>
                    <a:pt x="52" y="20"/>
                    <a:pt x="52" y="20"/>
                    <a:pt x="52" y="20"/>
                  </a:cubicBezTo>
                  <a:cubicBezTo>
                    <a:pt x="53" y="21"/>
                    <a:pt x="53" y="21"/>
                    <a:pt x="53" y="21"/>
                  </a:cubicBezTo>
                  <a:cubicBezTo>
                    <a:pt x="53" y="21"/>
                    <a:pt x="54" y="21"/>
                    <a:pt x="54" y="21"/>
                  </a:cubicBezTo>
                  <a:cubicBezTo>
                    <a:pt x="54" y="21"/>
                    <a:pt x="55" y="21"/>
                    <a:pt x="55" y="21"/>
                  </a:cubicBezTo>
                  <a:cubicBezTo>
                    <a:pt x="55" y="21"/>
                    <a:pt x="55" y="21"/>
                    <a:pt x="55" y="21"/>
                  </a:cubicBezTo>
                  <a:cubicBezTo>
                    <a:pt x="56" y="21"/>
                    <a:pt x="56" y="21"/>
                    <a:pt x="56" y="21"/>
                  </a:cubicBezTo>
                  <a:cubicBezTo>
                    <a:pt x="56" y="21"/>
                    <a:pt x="57" y="21"/>
                    <a:pt x="57" y="21"/>
                  </a:cubicBezTo>
                  <a:cubicBezTo>
                    <a:pt x="57" y="21"/>
                    <a:pt x="57" y="21"/>
                    <a:pt x="58" y="21"/>
                  </a:cubicBezTo>
                  <a:cubicBezTo>
                    <a:pt x="58" y="21"/>
                    <a:pt x="58" y="21"/>
                    <a:pt x="58" y="21"/>
                  </a:cubicBezTo>
                  <a:cubicBezTo>
                    <a:pt x="58" y="22"/>
                    <a:pt x="59" y="22"/>
                    <a:pt x="59" y="22"/>
                  </a:cubicBezTo>
                  <a:cubicBezTo>
                    <a:pt x="59" y="22"/>
                    <a:pt x="59" y="22"/>
                    <a:pt x="59" y="22"/>
                  </a:cubicBezTo>
                  <a:cubicBezTo>
                    <a:pt x="61" y="22"/>
                    <a:pt x="63" y="23"/>
                    <a:pt x="64" y="24"/>
                  </a:cubicBezTo>
                  <a:cubicBezTo>
                    <a:pt x="65" y="24"/>
                    <a:pt x="65" y="24"/>
                    <a:pt x="65" y="24"/>
                  </a:cubicBezTo>
                  <a:cubicBezTo>
                    <a:pt x="65" y="24"/>
                    <a:pt x="65" y="24"/>
                    <a:pt x="65" y="24"/>
                  </a:cubicBezTo>
                  <a:cubicBezTo>
                    <a:pt x="66" y="25"/>
                    <a:pt x="66" y="25"/>
                    <a:pt x="66" y="25"/>
                  </a:cubicBezTo>
                  <a:cubicBezTo>
                    <a:pt x="66" y="25"/>
                    <a:pt x="66" y="25"/>
                    <a:pt x="66" y="25"/>
                  </a:cubicBezTo>
                  <a:cubicBezTo>
                    <a:pt x="67" y="26"/>
                    <a:pt x="68" y="26"/>
                    <a:pt x="69" y="27"/>
                  </a:cubicBezTo>
                  <a:cubicBezTo>
                    <a:pt x="69" y="27"/>
                    <a:pt x="69" y="27"/>
                    <a:pt x="69" y="27"/>
                  </a:cubicBezTo>
                  <a:cubicBezTo>
                    <a:pt x="69" y="27"/>
                    <a:pt x="70" y="27"/>
                    <a:pt x="70" y="28"/>
                  </a:cubicBezTo>
                  <a:cubicBezTo>
                    <a:pt x="70" y="28"/>
                    <a:pt x="70" y="28"/>
                    <a:pt x="70" y="28"/>
                  </a:cubicBezTo>
                  <a:cubicBezTo>
                    <a:pt x="71" y="29"/>
                    <a:pt x="72" y="30"/>
                    <a:pt x="73" y="31"/>
                  </a:cubicBezTo>
                  <a:cubicBezTo>
                    <a:pt x="73" y="31"/>
                    <a:pt x="73" y="31"/>
                    <a:pt x="73" y="31"/>
                  </a:cubicBezTo>
                  <a:cubicBezTo>
                    <a:pt x="73" y="31"/>
                    <a:pt x="74" y="31"/>
                    <a:pt x="74" y="32"/>
                  </a:cubicBezTo>
                  <a:cubicBezTo>
                    <a:pt x="74" y="32"/>
                    <a:pt x="74" y="32"/>
                    <a:pt x="74" y="32"/>
                  </a:cubicBezTo>
                  <a:cubicBezTo>
                    <a:pt x="74" y="33"/>
                    <a:pt x="75" y="33"/>
                    <a:pt x="76" y="34"/>
                  </a:cubicBezTo>
                  <a:cubicBezTo>
                    <a:pt x="76" y="34"/>
                    <a:pt x="76" y="34"/>
                    <a:pt x="76" y="34"/>
                  </a:cubicBezTo>
                  <a:cubicBezTo>
                    <a:pt x="76" y="35"/>
                    <a:pt x="76" y="35"/>
                    <a:pt x="76" y="35"/>
                  </a:cubicBezTo>
                  <a:cubicBezTo>
                    <a:pt x="76" y="35"/>
                    <a:pt x="76" y="35"/>
                    <a:pt x="76" y="35"/>
                  </a:cubicBezTo>
                  <a:cubicBezTo>
                    <a:pt x="76" y="36"/>
                    <a:pt x="77" y="36"/>
                    <a:pt x="77" y="36"/>
                  </a:cubicBezTo>
                  <a:cubicBezTo>
                    <a:pt x="78" y="38"/>
                    <a:pt x="78" y="40"/>
                    <a:pt x="79" y="41"/>
                  </a:cubicBezTo>
                  <a:cubicBezTo>
                    <a:pt x="79" y="41"/>
                    <a:pt x="79" y="41"/>
                    <a:pt x="79" y="41"/>
                  </a:cubicBezTo>
                  <a:cubicBezTo>
                    <a:pt x="79" y="42"/>
                    <a:pt x="79" y="42"/>
                    <a:pt x="79" y="43"/>
                  </a:cubicBezTo>
                  <a:cubicBezTo>
                    <a:pt x="79" y="43"/>
                    <a:pt x="79" y="43"/>
                    <a:pt x="79" y="43"/>
                  </a:cubicBezTo>
                  <a:cubicBezTo>
                    <a:pt x="79" y="43"/>
                    <a:pt x="80" y="44"/>
                    <a:pt x="80" y="44"/>
                  </a:cubicBezTo>
                  <a:cubicBezTo>
                    <a:pt x="80" y="44"/>
                    <a:pt x="80" y="44"/>
                    <a:pt x="80" y="44"/>
                  </a:cubicBezTo>
                  <a:cubicBezTo>
                    <a:pt x="80" y="45"/>
                    <a:pt x="80" y="45"/>
                    <a:pt x="80" y="46"/>
                  </a:cubicBezTo>
                  <a:cubicBezTo>
                    <a:pt x="80" y="46"/>
                    <a:pt x="80" y="46"/>
                    <a:pt x="80" y="46"/>
                  </a:cubicBezTo>
                  <a:cubicBezTo>
                    <a:pt x="80" y="46"/>
                    <a:pt x="80" y="47"/>
                    <a:pt x="80" y="47"/>
                  </a:cubicBezTo>
                  <a:cubicBezTo>
                    <a:pt x="80" y="47"/>
                    <a:pt x="80" y="47"/>
                    <a:pt x="80" y="47"/>
                  </a:cubicBezTo>
                  <a:cubicBezTo>
                    <a:pt x="80" y="48"/>
                    <a:pt x="80" y="48"/>
                    <a:pt x="80" y="48"/>
                  </a:cubicBezTo>
                  <a:cubicBezTo>
                    <a:pt x="80" y="49"/>
                    <a:pt x="80" y="49"/>
                    <a:pt x="80" y="49"/>
                  </a:cubicBezTo>
                  <a:cubicBezTo>
                    <a:pt x="80" y="49"/>
                    <a:pt x="80" y="50"/>
                    <a:pt x="80" y="50"/>
                  </a:cubicBezTo>
                  <a:cubicBezTo>
                    <a:pt x="80" y="51"/>
                    <a:pt x="80" y="51"/>
                    <a:pt x="80"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4" name="Freeform 111"/>
            <p:cNvSpPr>
              <a:spLocks noEditPoints="1"/>
            </p:cNvSpPr>
            <p:nvPr/>
          </p:nvSpPr>
          <p:spPr bwMode="auto">
            <a:xfrm>
              <a:off x="4278314" y="1004889"/>
              <a:ext cx="161925" cy="174625"/>
            </a:xfrm>
            <a:custGeom>
              <a:avLst/>
              <a:gdLst>
                <a:gd name="T0" fmla="*/ 132 w 133"/>
                <a:gd name="T1" fmla="*/ 31 h 144"/>
                <a:gd name="T2" fmla="*/ 130 w 133"/>
                <a:gd name="T3" fmla="*/ 30 h 144"/>
                <a:gd name="T4" fmla="*/ 115 w 133"/>
                <a:gd name="T5" fmla="*/ 32 h 144"/>
                <a:gd name="T6" fmla="*/ 112 w 133"/>
                <a:gd name="T7" fmla="*/ 24 h 144"/>
                <a:gd name="T8" fmla="*/ 74 w 133"/>
                <a:gd name="T9" fmla="*/ 0 h 144"/>
                <a:gd name="T10" fmla="*/ 33 w 133"/>
                <a:gd name="T11" fmla="*/ 41 h 144"/>
                <a:gd name="T12" fmla="*/ 33 w 133"/>
                <a:gd name="T13" fmla="*/ 52 h 144"/>
                <a:gd name="T14" fmla="*/ 29 w 133"/>
                <a:gd name="T15" fmla="*/ 89 h 144"/>
                <a:gd name="T16" fmla="*/ 21 w 133"/>
                <a:gd name="T17" fmla="*/ 92 h 144"/>
                <a:gd name="T18" fmla="*/ 1 w 133"/>
                <a:gd name="T19" fmla="*/ 92 h 144"/>
                <a:gd name="T20" fmla="*/ 0 w 133"/>
                <a:gd name="T21" fmla="*/ 94 h 144"/>
                <a:gd name="T22" fmla="*/ 12 w 133"/>
                <a:gd name="T23" fmla="*/ 128 h 144"/>
                <a:gd name="T24" fmla="*/ 51 w 133"/>
                <a:gd name="T25" fmla="*/ 144 h 144"/>
                <a:gd name="T26" fmla="*/ 96 w 133"/>
                <a:gd name="T27" fmla="*/ 128 h 144"/>
                <a:gd name="T28" fmla="*/ 115 w 133"/>
                <a:gd name="T29" fmla="*/ 68 h 144"/>
                <a:gd name="T30" fmla="*/ 129 w 133"/>
                <a:gd name="T31" fmla="*/ 71 h 144"/>
                <a:gd name="T32" fmla="*/ 131 w 133"/>
                <a:gd name="T33" fmla="*/ 70 h 144"/>
                <a:gd name="T34" fmla="*/ 130 w 133"/>
                <a:gd name="T35" fmla="*/ 68 h 144"/>
                <a:gd name="T36" fmla="*/ 118 w 133"/>
                <a:gd name="T37" fmla="*/ 50 h 144"/>
                <a:gd name="T38" fmla="*/ 131 w 133"/>
                <a:gd name="T39" fmla="*/ 34 h 144"/>
                <a:gd name="T40" fmla="*/ 132 w 133"/>
                <a:gd name="T41" fmla="*/ 31 h 144"/>
                <a:gd name="T42" fmla="*/ 92 w 133"/>
                <a:gd name="T43" fmla="*/ 47 h 144"/>
                <a:gd name="T44" fmla="*/ 81 w 133"/>
                <a:gd name="T45" fmla="*/ 36 h 144"/>
                <a:gd name="T46" fmla="*/ 92 w 133"/>
                <a:gd name="T47" fmla="*/ 25 h 144"/>
                <a:gd name="T48" fmla="*/ 103 w 133"/>
                <a:gd name="T49" fmla="*/ 36 h 144"/>
                <a:gd name="T50" fmla="*/ 92 w 133"/>
                <a:gd name="T51" fmla="*/ 4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 h="144">
                  <a:moveTo>
                    <a:pt x="132" y="31"/>
                  </a:moveTo>
                  <a:cubicBezTo>
                    <a:pt x="132" y="30"/>
                    <a:pt x="131" y="30"/>
                    <a:pt x="130" y="30"/>
                  </a:cubicBezTo>
                  <a:cubicBezTo>
                    <a:pt x="115" y="32"/>
                    <a:pt x="115" y="32"/>
                    <a:pt x="115" y="32"/>
                  </a:cubicBezTo>
                  <a:cubicBezTo>
                    <a:pt x="114" y="29"/>
                    <a:pt x="113" y="26"/>
                    <a:pt x="112" y="24"/>
                  </a:cubicBezTo>
                  <a:cubicBezTo>
                    <a:pt x="105" y="9"/>
                    <a:pt x="90" y="0"/>
                    <a:pt x="74" y="0"/>
                  </a:cubicBezTo>
                  <a:cubicBezTo>
                    <a:pt x="52" y="0"/>
                    <a:pt x="33" y="19"/>
                    <a:pt x="33" y="41"/>
                  </a:cubicBezTo>
                  <a:cubicBezTo>
                    <a:pt x="33" y="45"/>
                    <a:pt x="33" y="49"/>
                    <a:pt x="33" y="52"/>
                  </a:cubicBezTo>
                  <a:cubicBezTo>
                    <a:pt x="34" y="73"/>
                    <a:pt x="34" y="85"/>
                    <a:pt x="29" y="89"/>
                  </a:cubicBezTo>
                  <a:cubicBezTo>
                    <a:pt x="27" y="91"/>
                    <a:pt x="25" y="92"/>
                    <a:pt x="21" y="92"/>
                  </a:cubicBezTo>
                  <a:cubicBezTo>
                    <a:pt x="1" y="92"/>
                    <a:pt x="1" y="92"/>
                    <a:pt x="1" y="92"/>
                  </a:cubicBezTo>
                  <a:cubicBezTo>
                    <a:pt x="0" y="92"/>
                    <a:pt x="0" y="93"/>
                    <a:pt x="0" y="94"/>
                  </a:cubicBezTo>
                  <a:cubicBezTo>
                    <a:pt x="0" y="107"/>
                    <a:pt x="4" y="119"/>
                    <a:pt x="12" y="128"/>
                  </a:cubicBezTo>
                  <a:cubicBezTo>
                    <a:pt x="22" y="139"/>
                    <a:pt x="35" y="144"/>
                    <a:pt x="51" y="144"/>
                  </a:cubicBezTo>
                  <a:cubicBezTo>
                    <a:pt x="71" y="144"/>
                    <a:pt x="86" y="139"/>
                    <a:pt x="96" y="128"/>
                  </a:cubicBezTo>
                  <a:cubicBezTo>
                    <a:pt x="115" y="110"/>
                    <a:pt x="115" y="81"/>
                    <a:pt x="115" y="68"/>
                  </a:cubicBezTo>
                  <a:cubicBezTo>
                    <a:pt x="129" y="71"/>
                    <a:pt x="129" y="71"/>
                    <a:pt x="129" y="71"/>
                  </a:cubicBezTo>
                  <a:cubicBezTo>
                    <a:pt x="130" y="71"/>
                    <a:pt x="131" y="71"/>
                    <a:pt x="131" y="70"/>
                  </a:cubicBezTo>
                  <a:cubicBezTo>
                    <a:pt x="131" y="69"/>
                    <a:pt x="131" y="68"/>
                    <a:pt x="130" y="68"/>
                  </a:cubicBezTo>
                  <a:cubicBezTo>
                    <a:pt x="130" y="68"/>
                    <a:pt x="118" y="60"/>
                    <a:pt x="118" y="50"/>
                  </a:cubicBezTo>
                  <a:cubicBezTo>
                    <a:pt x="118" y="41"/>
                    <a:pt x="131" y="34"/>
                    <a:pt x="131" y="34"/>
                  </a:cubicBezTo>
                  <a:cubicBezTo>
                    <a:pt x="132" y="33"/>
                    <a:pt x="133" y="32"/>
                    <a:pt x="132" y="31"/>
                  </a:cubicBezTo>
                  <a:close/>
                  <a:moveTo>
                    <a:pt x="92" y="47"/>
                  </a:moveTo>
                  <a:cubicBezTo>
                    <a:pt x="86" y="47"/>
                    <a:pt x="81" y="42"/>
                    <a:pt x="81" y="36"/>
                  </a:cubicBezTo>
                  <a:cubicBezTo>
                    <a:pt x="81" y="30"/>
                    <a:pt x="86" y="25"/>
                    <a:pt x="92" y="25"/>
                  </a:cubicBezTo>
                  <a:cubicBezTo>
                    <a:pt x="98" y="25"/>
                    <a:pt x="103" y="30"/>
                    <a:pt x="103" y="36"/>
                  </a:cubicBezTo>
                  <a:cubicBezTo>
                    <a:pt x="103" y="42"/>
                    <a:pt x="98" y="47"/>
                    <a:pt x="92"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5" name="Freeform 112"/>
            <p:cNvSpPr>
              <a:spLocks/>
            </p:cNvSpPr>
            <p:nvPr/>
          </p:nvSpPr>
          <p:spPr bwMode="auto">
            <a:xfrm>
              <a:off x="2794001" y="2009776"/>
              <a:ext cx="19050" cy="30163"/>
            </a:xfrm>
            <a:custGeom>
              <a:avLst/>
              <a:gdLst>
                <a:gd name="T0" fmla="*/ 16 w 16"/>
                <a:gd name="T1" fmla="*/ 21 h 25"/>
                <a:gd name="T2" fmla="*/ 16 w 16"/>
                <a:gd name="T3" fmla="*/ 3 h 25"/>
                <a:gd name="T4" fmla="*/ 12 w 16"/>
                <a:gd name="T5" fmla="*/ 0 h 25"/>
                <a:gd name="T6" fmla="*/ 4 w 16"/>
                <a:gd name="T7" fmla="*/ 0 h 25"/>
                <a:gd name="T8" fmla="*/ 0 w 16"/>
                <a:gd name="T9" fmla="*/ 3 h 25"/>
                <a:gd name="T10" fmla="*/ 0 w 16"/>
                <a:gd name="T11" fmla="*/ 21 h 25"/>
                <a:gd name="T12" fmla="*/ 4 w 16"/>
                <a:gd name="T13" fmla="*/ 25 h 25"/>
                <a:gd name="T14" fmla="*/ 12 w 16"/>
                <a:gd name="T15" fmla="*/ 25 h 25"/>
                <a:gd name="T16" fmla="*/ 16 w 16"/>
                <a:gd name="T17"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5">
                  <a:moveTo>
                    <a:pt x="16" y="21"/>
                  </a:moveTo>
                  <a:cubicBezTo>
                    <a:pt x="16" y="3"/>
                    <a:pt x="16" y="3"/>
                    <a:pt x="16" y="3"/>
                  </a:cubicBezTo>
                  <a:cubicBezTo>
                    <a:pt x="16" y="1"/>
                    <a:pt x="14" y="0"/>
                    <a:pt x="12" y="0"/>
                  </a:cubicBezTo>
                  <a:cubicBezTo>
                    <a:pt x="4" y="0"/>
                    <a:pt x="4" y="0"/>
                    <a:pt x="4" y="0"/>
                  </a:cubicBezTo>
                  <a:cubicBezTo>
                    <a:pt x="2" y="0"/>
                    <a:pt x="0" y="1"/>
                    <a:pt x="0" y="3"/>
                  </a:cubicBezTo>
                  <a:cubicBezTo>
                    <a:pt x="0" y="21"/>
                    <a:pt x="0" y="21"/>
                    <a:pt x="0" y="21"/>
                  </a:cubicBezTo>
                  <a:cubicBezTo>
                    <a:pt x="0" y="23"/>
                    <a:pt x="2" y="25"/>
                    <a:pt x="4" y="25"/>
                  </a:cubicBezTo>
                  <a:cubicBezTo>
                    <a:pt x="12" y="25"/>
                    <a:pt x="12" y="25"/>
                    <a:pt x="12" y="25"/>
                  </a:cubicBezTo>
                  <a:cubicBezTo>
                    <a:pt x="14" y="25"/>
                    <a:pt x="16" y="23"/>
                    <a:pt x="16" y="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6" name="Freeform 113"/>
            <p:cNvSpPr>
              <a:spLocks/>
            </p:cNvSpPr>
            <p:nvPr/>
          </p:nvSpPr>
          <p:spPr bwMode="auto">
            <a:xfrm>
              <a:off x="2990851" y="2009776"/>
              <a:ext cx="20638" cy="30163"/>
            </a:xfrm>
            <a:custGeom>
              <a:avLst/>
              <a:gdLst>
                <a:gd name="T0" fmla="*/ 12 w 16"/>
                <a:gd name="T1" fmla="*/ 0 h 25"/>
                <a:gd name="T2" fmla="*/ 4 w 16"/>
                <a:gd name="T3" fmla="*/ 0 h 25"/>
                <a:gd name="T4" fmla="*/ 0 w 16"/>
                <a:gd name="T5" fmla="*/ 3 h 25"/>
                <a:gd name="T6" fmla="*/ 0 w 16"/>
                <a:gd name="T7" fmla="*/ 21 h 25"/>
                <a:gd name="T8" fmla="*/ 4 w 16"/>
                <a:gd name="T9" fmla="*/ 25 h 25"/>
                <a:gd name="T10" fmla="*/ 12 w 16"/>
                <a:gd name="T11" fmla="*/ 25 h 25"/>
                <a:gd name="T12" fmla="*/ 16 w 16"/>
                <a:gd name="T13" fmla="*/ 21 h 25"/>
                <a:gd name="T14" fmla="*/ 16 w 16"/>
                <a:gd name="T15" fmla="*/ 3 h 25"/>
                <a:gd name="T16" fmla="*/ 12 w 1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5">
                  <a:moveTo>
                    <a:pt x="12" y="0"/>
                  </a:moveTo>
                  <a:cubicBezTo>
                    <a:pt x="4" y="0"/>
                    <a:pt x="4" y="0"/>
                    <a:pt x="4" y="0"/>
                  </a:cubicBezTo>
                  <a:cubicBezTo>
                    <a:pt x="2" y="0"/>
                    <a:pt x="0" y="1"/>
                    <a:pt x="0" y="3"/>
                  </a:cubicBezTo>
                  <a:cubicBezTo>
                    <a:pt x="0" y="21"/>
                    <a:pt x="0" y="21"/>
                    <a:pt x="0" y="21"/>
                  </a:cubicBezTo>
                  <a:cubicBezTo>
                    <a:pt x="0" y="23"/>
                    <a:pt x="2" y="25"/>
                    <a:pt x="4" y="25"/>
                  </a:cubicBezTo>
                  <a:cubicBezTo>
                    <a:pt x="12" y="25"/>
                    <a:pt x="12" y="25"/>
                    <a:pt x="12" y="25"/>
                  </a:cubicBezTo>
                  <a:cubicBezTo>
                    <a:pt x="14" y="25"/>
                    <a:pt x="16" y="23"/>
                    <a:pt x="16" y="21"/>
                  </a:cubicBezTo>
                  <a:cubicBezTo>
                    <a:pt x="16" y="3"/>
                    <a:pt x="16" y="3"/>
                    <a:pt x="16" y="3"/>
                  </a:cubicBezTo>
                  <a:cubicBezTo>
                    <a:pt x="16" y="1"/>
                    <a:pt x="14" y="0"/>
                    <a:pt x="1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7" name="Freeform 114"/>
            <p:cNvSpPr>
              <a:spLocks noEditPoints="1"/>
            </p:cNvSpPr>
            <p:nvPr/>
          </p:nvSpPr>
          <p:spPr bwMode="auto">
            <a:xfrm>
              <a:off x="2808289" y="1965326"/>
              <a:ext cx="188913" cy="168275"/>
            </a:xfrm>
            <a:custGeom>
              <a:avLst/>
              <a:gdLst>
                <a:gd name="T0" fmla="*/ 152 w 156"/>
                <a:gd name="T1" fmla="*/ 80 h 138"/>
                <a:gd name="T2" fmla="*/ 143 w 156"/>
                <a:gd name="T3" fmla="*/ 80 h 138"/>
                <a:gd name="T4" fmla="*/ 143 w 156"/>
                <a:gd name="T5" fmla="*/ 39 h 138"/>
                <a:gd name="T6" fmla="*/ 143 w 156"/>
                <a:gd name="T7" fmla="*/ 39 h 138"/>
                <a:gd name="T8" fmla="*/ 143 w 156"/>
                <a:gd name="T9" fmla="*/ 38 h 138"/>
                <a:gd name="T10" fmla="*/ 78 w 156"/>
                <a:gd name="T11" fmla="*/ 0 h 138"/>
                <a:gd name="T12" fmla="*/ 13 w 156"/>
                <a:gd name="T13" fmla="*/ 38 h 138"/>
                <a:gd name="T14" fmla="*/ 13 w 156"/>
                <a:gd name="T15" fmla="*/ 39 h 138"/>
                <a:gd name="T16" fmla="*/ 13 w 156"/>
                <a:gd name="T17" fmla="*/ 39 h 138"/>
                <a:gd name="T18" fmla="*/ 13 w 156"/>
                <a:gd name="T19" fmla="*/ 80 h 138"/>
                <a:gd name="T20" fmla="*/ 4 w 156"/>
                <a:gd name="T21" fmla="*/ 80 h 138"/>
                <a:gd name="T22" fmla="*/ 0 w 156"/>
                <a:gd name="T23" fmla="*/ 84 h 138"/>
                <a:gd name="T24" fmla="*/ 0 w 156"/>
                <a:gd name="T25" fmla="*/ 134 h 138"/>
                <a:gd name="T26" fmla="*/ 4 w 156"/>
                <a:gd name="T27" fmla="*/ 138 h 138"/>
                <a:gd name="T28" fmla="*/ 152 w 156"/>
                <a:gd name="T29" fmla="*/ 138 h 138"/>
                <a:gd name="T30" fmla="*/ 156 w 156"/>
                <a:gd name="T31" fmla="*/ 134 h 138"/>
                <a:gd name="T32" fmla="*/ 156 w 156"/>
                <a:gd name="T33" fmla="*/ 84 h 138"/>
                <a:gd name="T34" fmla="*/ 152 w 156"/>
                <a:gd name="T35" fmla="*/ 80 h 138"/>
                <a:gd name="T36" fmla="*/ 22 w 156"/>
                <a:gd name="T37" fmla="*/ 35 h 138"/>
                <a:gd name="T38" fmla="*/ 73 w 156"/>
                <a:gd name="T39" fmla="*/ 35 h 138"/>
                <a:gd name="T40" fmla="*/ 73 w 156"/>
                <a:gd name="T41" fmla="*/ 75 h 138"/>
                <a:gd name="T42" fmla="*/ 22 w 156"/>
                <a:gd name="T43" fmla="*/ 75 h 138"/>
                <a:gd name="T44" fmla="*/ 22 w 156"/>
                <a:gd name="T45" fmla="*/ 35 h 138"/>
                <a:gd name="T46" fmla="*/ 24 w 156"/>
                <a:gd name="T47" fmla="*/ 126 h 138"/>
                <a:gd name="T48" fmla="*/ 13 w 156"/>
                <a:gd name="T49" fmla="*/ 114 h 138"/>
                <a:gd name="T50" fmla="*/ 24 w 156"/>
                <a:gd name="T51" fmla="*/ 103 h 138"/>
                <a:gd name="T52" fmla="*/ 36 w 156"/>
                <a:gd name="T53" fmla="*/ 114 h 138"/>
                <a:gd name="T54" fmla="*/ 24 w 156"/>
                <a:gd name="T55" fmla="*/ 126 h 138"/>
                <a:gd name="T56" fmla="*/ 63 w 156"/>
                <a:gd name="T57" fmla="*/ 126 h 138"/>
                <a:gd name="T58" fmla="*/ 57 w 156"/>
                <a:gd name="T59" fmla="*/ 126 h 138"/>
                <a:gd name="T60" fmla="*/ 57 w 156"/>
                <a:gd name="T61" fmla="*/ 93 h 138"/>
                <a:gd name="T62" fmla="*/ 63 w 156"/>
                <a:gd name="T63" fmla="*/ 93 h 138"/>
                <a:gd name="T64" fmla="*/ 63 w 156"/>
                <a:gd name="T65" fmla="*/ 126 h 138"/>
                <a:gd name="T66" fmla="*/ 75 w 156"/>
                <a:gd name="T67" fmla="*/ 126 h 138"/>
                <a:gd name="T68" fmla="*/ 69 w 156"/>
                <a:gd name="T69" fmla="*/ 126 h 138"/>
                <a:gd name="T70" fmla="*/ 69 w 156"/>
                <a:gd name="T71" fmla="*/ 93 h 138"/>
                <a:gd name="T72" fmla="*/ 75 w 156"/>
                <a:gd name="T73" fmla="*/ 93 h 138"/>
                <a:gd name="T74" fmla="*/ 75 w 156"/>
                <a:gd name="T75" fmla="*/ 126 h 138"/>
                <a:gd name="T76" fmla="*/ 82 w 156"/>
                <a:gd name="T77" fmla="*/ 35 h 138"/>
                <a:gd name="T78" fmla="*/ 133 w 156"/>
                <a:gd name="T79" fmla="*/ 35 h 138"/>
                <a:gd name="T80" fmla="*/ 133 w 156"/>
                <a:gd name="T81" fmla="*/ 75 h 138"/>
                <a:gd name="T82" fmla="*/ 82 w 156"/>
                <a:gd name="T83" fmla="*/ 75 h 138"/>
                <a:gd name="T84" fmla="*/ 82 w 156"/>
                <a:gd name="T85" fmla="*/ 35 h 138"/>
                <a:gd name="T86" fmla="*/ 87 w 156"/>
                <a:gd name="T87" fmla="*/ 126 h 138"/>
                <a:gd name="T88" fmla="*/ 81 w 156"/>
                <a:gd name="T89" fmla="*/ 126 h 138"/>
                <a:gd name="T90" fmla="*/ 81 w 156"/>
                <a:gd name="T91" fmla="*/ 93 h 138"/>
                <a:gd name="T92" fmla="*/ 87 w 156"/>
                <a:gd name="T93" fmla="*/ 93 h 138"/>
                <a:gd name="T94" fmla="*/ 87 w 156"/>
                <a:gd name="T95" fmla="*/ 126 h 138"/>
                <a:gd name="T96" fmla="*/ 99 w 156"/>
                <a:gd name="T97" fmla="*/ 126 h 138"/>
                <a:gd name="T98" fmla="*/ 93 w 156"/>
                <a:gd name="T99" fmla="*/ 126 h 138"/>
                <a:gd name="T100" fmla="*/ 93 w 156"/>
                <a:gd name="T101" fmla="*/ 93 h 138"/>
                <a:gd name="T102" fmla="*/ 99 w 156"/>
                <a:gd name="T103" fmla="*/ 93 h 138"/>
                <a:gd name="T104" fmla="*/ 99 w 156"/>
                <a:gd name="T105" fmla="*/ 126 h 138"/>
                <a:gd name="T106" fmla="*/ 132 w 156"/>
                <a:gd name="T107" fmla="*/ 126 h 138"/>
                <a:gd name="T108" fmla="*/ 120 w 156"/>
                <a:gd name="T109" fmla="*/ 114 h 138"/>
                <a:gd name="T110" fmla="*/ 132 w 156"/>
                <a:gd name="T111" fmla="*/ 103 h 138"/>
                <a:gd name="T112" fmla="*/ 143 w 156"/>
                <a:gd name="T113" fmla="*/ 114 h 138"/>
                <a:gd name="T114" fmla="*/ 132 w 156"/>
                <a:gd name="T115"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 h="138">
                  <a:moveTo>
                    <a:pt x="152" y="80"/>
                  </a:moveTo>
                  <a:cubicBezTo>
                    <a:pt x="143" y="80"/>
                    <a:pt x="143" y="80"/>
                    <a:pt x="143" y="80"/>
                  </a:cubicBezTo>
                  <a:cubicBezTo>
                    <a:pt x="143" y="39"/>
                    <a:pt x="143" y="39"/>
                    <a:pt x="143" y="39"/>
                  </a:cubicBezTo>
                  <a:cubicBezTo>
                    <a:pt x="143" y="39"/>
                    <a:pt x="143" y="39"/>
                    <a:pt x="143" y="39"/>
                  </a:cubicBezTo>
                  <a:cubicBezTo>
                    <a:pt x="143" y="38"/>
                    <a:pt x="143" y="38"/>
                    <a:pt x="143" y="38"/>
                  </a:cubicBezTo>
                  <a:cubicBezTo>
                    <a:pt x="143" y="17"/>
                    <a:pt x="114" y="0"/>
                    <a:pt x="78" y="0"/>
                  </a:cubicBezTo>
                  <a:cubicBezTo>
                    <a:pt x="42" y="0"/>
                    <a:pt x="13" y="17"/>
                    <a:pt x="13" y="38"/>
                  </a:cubicBezTo>
                  <a:cubicBezTo>
                    <a:pt x="13" y="38"/>
                    <a:pt x="13" y="38"/>
                    <a:pt x="13" y="39"/>
                  </a:cubicBezTo>
                  <a:cubicBezTo>
                    <a:pt x="13" y="39"/>
                    <a:pt x="13" y="39"/>
                    <a:pt x="13" y="39"/>
                  </a:cubicBezTo>
                  <a:cubicBezTo>
                    <a:pt x="13" y="80"/>
                    <a:pt x="13" y="80"/>
                    <a:pt x="13" y="80"/>
                  </a:cubicBezTo>
                  <a:cubicBezTo>
                    <a:pt x="4" y="80"/>
                    <a:pt x="4" y="80"/>
                    <a:pt x="4" y="80"/>
                  </a:cubicBezTo>
                  <a:cubicBezTo>
                    <a:pt x="2" y="80"/>
                    <a:pt x="0" y="82"/>
                    <a:pt x="0" y="84"/>
                  </a:cubicBezTo>
                  <a:cubicBezTo>
                    <a:pt x="0" y="134"/>
                    <a:pt x="0" y="134"/>
                    <a:pt x="0" y="134"/>
                  </a:cubicBezTo>
                  <a:cubicBezTo>
                    <a:pt x="0" y="136"/>
                    <a:pt x="2" y="138"/>
                    <a:pt x="4" y="138"/>
                  </a:cubicBezTo>
                  <a:cubicBezTo>
                    <a:pt x="152" y="138"/>
                    <a:pt x="152" y="138"/>
                    <a:pt x="152" y="138"/>
                  </a:cubicBezTo>
                  <a:cubicBezTo>
                    <a:pt x="154" y="138"/>
                    <a:pt x="156" y="136"/>
                    <a:pt x="156" y="134"/>
                  </a:cubicBezTo>
                  <a:cubicBezTo>
                    <a:pt x="156" y="84"/>
                    <a:pt x="156" y="84"/>
                    <a:pt x="156" y="84"/>
                  </a:cubicBezTo>
                  <a:cubicBezTo>
                    <a:pt x="156" y="82"/>
                    <a:pt x="154" y="80"/>
                    <a:pt x="152" y="80"/>
                  </a:cubicBezTo>
                  <a:close/>
                  <a:moveTo>
                    <a:pt x="22" y="35"/>
                  </a:moveTo>
                  <a:cubicBezTo>
                    <a:pt x="73" y="35"/>
                    <a:pt x="73" y="35"/>
                    <a:pt x="73" y="35"/>
                  </a:cubicBezTo>
                  <a:cubicBezTo>
                    <a:pt x="73" y="75"/>
                    <a:pt x="73" y="75"/>
                    <a:pt x="73" y="75"/>
                  </a:cubicBezTo>
                  <a:cubicBezTo>
                    <a:pt x="22" y="75"/>
                    <a:pt x="22" y="75"/>
                    <a:pt x="22" y="75"/>
                  </a:cubicBezTo>
                  <a:lnTo>
                    <a:pt x="22" y="35"/>
                  </a:lnTo>
                  <a:close/>
                  <a:moveTo>
                    <a:pt x="24" y="126"/>
                  </a:moveTo>
                  <a:cubicBezTo>
                    <a:pt x="18" y="126"/>
                    <a:pt x="13" y="121"/>
                    <a:pt x="13" y="114"/>
                  </a:cubicBezTo>
                  <a:cubicBezTo>
                    <a:pt x="13" y="108"/>
                    <a:pt x="18" y="103"/>
                    <a:pt x="24" y="103"/>
                  </a:cubicBezTo>
                  <a:cubicBezTo>
                    <a:pt x="31" y="103"/>
                    <a:pt x="36" y="108"/>
                    <a:pt x="36" y="114"/>
                  </a:cubicBezTo>
                  <a:cubicBezTo>
                    <a:pt x="36" y="121"/>
                    <a:pt x="31" y="126"/>
                    <a:pt x="24" y="126"/>
                  </a:cubicBezTo>
                  <a:close/>
                  <a:moveTo>
                    <a:pt x="63" y="126"/>
                  </a:moveTo>
                  <a:cubicBezTo>
                    <a:pt x="57" y="126"/>
                    <a:pt x="57" y="126"/>
                    <a:pt x="57" y="126"/>
                  </a:cubicBezTo>
                  <a:cubicBezTo>
                    <a:pt x="57" y="93"/>
                    <a:pt x="57" y="93"/>
                    <a:pt x="57" y="93"/>
                  </a:cubicBezTo>
                  <a:cubicBezTo>
                    <a:pt x="63" y="93"/>
                    <a:pt x="63" y="93"/>
                    <a:pt x="63" y="93"/>
                  </a:cubicBezTo>
                  <a:lnTo>
                    <a:pt x="63" y="126"/>
                  </a:lnTo>
                  <a:close/>
                  <a:moveTo>
                    <a:pt x="75" y="126"/>
                  </a:moveTo>
                  <a:cubicBezTo>
                    <a:pt x="69" y="126"/>
                    <a:pt x="69" y="126"/>
                    <a:pt x="69" y="126"/>
                  </a:cubicBezTo>
                  <a:cubicBezTo>
                    <a:pt x="69" y="93"/>
                    <a:pt x="69" y="93"/>
                    <a:pt x="69" y="93"/>
                  </a:cubicBezTo>
                  <a:cubicBezTo>
                    <a:pt x="75" y="93"/>
                    <a:pt x="75" y="93"/>
                    <a:pt x="75" y="93"/>
                  </a:cubicBezTo>
                  <a:lnTo>
                    <a:pt x="75" y="126"/>
                  </a:lnTo>
                  <a:close/>
                  <a:moveTo>
                    <a:pt x="82" y="35"/>
                  </a:moveTo>
                  <a:cubicBezTo>
                    <a:pt x="133" y="35"/>
                    <a:pt x="133" y="35"/>
                    <a:pt x="133" y="35"/>
                  </a:cubicBezTo>
                  <a:cubicBezTo>
                    <a:pt x="133" y="75"/>
                    <a:pt x="133" y="75"/>
                    <a:pt x="133" y="75"/>
                  </a:cubicBezTo>
                  <a:cubicBezTo>
                    <a:pt x="82" y="75"/>
                    <a:pt x="82" y="75"/>
                    <a:pt x="82" y="75"/>
                  </a:cubicBezTo>
                  <a:lnTo>
                    <a:pt x="82" y="35"/>
                  </a:lnTo>
                  <a:close/>
                  <a:moveTo>
                    <a:pt x="87" y="126"/>
                  </a:moveTo>
                  <a:cubicBezTo>
                    <a:pt x="81" y="126"/>
                    <a:pt x="81" y="126"/>
                    <a:pt x="81" y="126"/>
                  </a:cubicBezTo>
                  <a:cubicBezTo>
                    <a:pt x="81" y="93"/>
                    <a:pt x="81" y="93"/>
                    <a:pt x="81" y="93"/>
                  </a:cubicBezTo>
                  <a:cubicBezTo>
                    <a:pt x="87" y="93"/>
                    <a:pt x="87" y="93"/>
                    <a:pt x="87" y="93"/>
                  </a:cubicBezTo>
                  <a:lnTo>
                    <a:pt x="87" y="126"/>
                  </a:lnTo>
                  <a:close/>
                  <a:moveTo>
                    <a:pt x="99" y="126"/>
                  </a:moveTo>
                  <a:cubicBezTo>
                    <a:pt x="93" y="126"/>
                    <a:pt x="93" y="126"/>
                    <a:pt x="93" y="126"/>
                  </a:cubicBezTo>
                  <a:cubicBezTo>
                    <a:pt x="93" y="93"/>
                    <a:pt x="93" y="93"/>
                    <a:pt x="93" y="93"/>
                  </a:cubicBezTo>
                  <a:cubicBezTo>
                    <a:pt x="99" y="93"/>
                    <a:pt x="99" y="93"/>
                    <a:pt x="99" y="93"/>
                  </a:cubicBezTo>
                  <a:lnTo>
                    <a:pt x="99" y="126"/>
                  </a:lnTo>
                  <a:close/>
                  <a:moveTo>
                    <a:pt x="132" y="126"/>
                  </a:moveTo>
                  <a:cubicBezTo>
                    <a:pt x="125" y="126"/>
                    <a:pt x="120" y="121"/>
                    <a:pt x="120" y="114"/>
                  </a:cubicBezTo>
                  <a:cubicBezTo>
                    <a:pt x="120" y="108"/>
                    <a:pt x="125" y="103"/>
                    <a:pt x="132" y="103"/>
                  </a:cubicBezTo>
                  <a:cubicBezTo>
                    <a:pt x="138" y="103"/>
                    <a:pt x="143" y="108"/>
                    <a:pt x="143" y="114"/>
                  </a:cubicBezTo>
                  <a:cubicBezTo>
                    <a:pt x="143" y="121"/>
                    <a:pt x="138" y="126"/>
                    <a:pt x="132" y="12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8" name="Freeform 115"/>
            <p:cNvSpPr>
              <a:spLocks/>
            </p:cNvSpPr>
            <p:nvPr/>
          </p:nvSpPr>
          <p:spPr bwMode="auto">
            <a:xfrm>
              <a:off x="2828926" y="2139951"/>
              <a:ext cx="28575" cy="33338"/>
            </a:xfrm>
            <a:custGeom>
              <a:avLst/>
              <a:gdLst>
                <a:gd name="T0" fmla="*/ 0 w 24"/>
                <a:gd name="T1" fmla="*/ 15 h 27"/>
                <a:gd name="T2" fmla="*/ 12 w 24"/>
                <a:gd name="T3" fmla="*/ 27 h 27"/>
                <a:gd name="T4" fmla="*/ 24 w 24"/>
                <a:gd name="T5" fmla="*/ 15 h 27"/>
                <a:gd name="T6" fmla="*/ 24 w 24"/>
                <a:gd name="T7" fmla="*/ 0 h 27"/>
                <a:gd name="T8" fmla="*/ 0 w 24"/>
                <a:gd name="T9" fmla="*/ 0 h 27"/>
                <a:gd name="T10" fmla="*/ 0 w 24"/>
                <a:gd name="T11" fmla="*/ 15 h 27"/>
              </a:gdLst>
              <a:ahLst/>
              <a:cxnLst>
                <a:cxn ang="0">
                  <a:pos x="T0" y="T1"/>
                </a:cxn>
                <a:cxn ang="0">
                  <a:pos x="T2" y="T3"/>
                </a:cxn>
                <a:cxn ang="0">
                  <a:pos x="T4" y="T5"/>
                </a:cxn>
                <a:cxn ang="0">
                  <a:pos x="T6" y="T7"/>
                </a:cxn>
                <a:cxn ang="0">
                  <a:pos x="T8" y="T9"/>
                </a:cxn>
                <a:cxn ang="0">
                  <a:pos x="T10" y="T11"/>
                </a:cxn>
              </a:cxnLst>
              <a:rect l="0" t="0" r="r" b="b"/>
              <a:pathLst>
                <a:path w="24" h="27">
                  <a:moveTo>
                    <a:pt x="0" y="15"/>
                  </a:moveTo>
                  <a:cubicBezTo>
                    <a:pt x="0" y="21"/>
                    <a:pt x="6" y="27"/>
                    <a:pt x="12" y="27"/>
                  </a:cubicBezTo>
                  <a:cubicBezTo>
                    <a:pt x="19" y="27"/>
                    <a:pt x="24" y="21"/>
                    <a:pt x="24" y="15"/>
                  </a:cubicBezTo>
                  <a:cubicBezTo>
                    <a:pt x="24" y="0"/>
                    <a:pt x="24" y="0"/>
                    <a:pt x="24" y="0"/>
                  </a:cubicBezTo>
                  <a:cubicBezTo>
                    <a:pt x="0" y="0"/>
                    <a:pt x="0" y="0"/>
                    <a:pt x="0" y="0"/>
                  </a:cubicBezTo>
                  <a:lnTo>
                    <a:pt x="0"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89" name="Freeform 116"/>
            <p:cNvSpPr>
              <a:spLocks/>
            </p:cNvSpPr>
            <p:nvPr/>
          </p:nvSpPr>
          <p:spPr bwMode="auto">
            <a:xfrm>
              <a:off x="2947989" y="2139951"/>
              <a:ext cx="28575" cy="33338"/>
            </a:xfrm>
            <a:custGeom>
              <a:avLst/>
              <a:gdLst>
                <a:gd name="T0" fmla="*/ 0 w 23"/>
                <a:gd name="T1" fmla="*/ 15 h 27"/>
                <a:gd name="T2" fmla="*/ 12 w 23"/>
                <a:gd name="T3" fmla="*/ 27 h 27"/>
                <a:gd name="T4" fmla="*/ 23 w 23"/>
                <a:gd name="T5" fmla="*/ 15 h 27"/>
                <a:gd name="T6" fmla="*/ 23 w 23"/>
                <a:gd name="T7" fmla="*/ 0 h 27"/>
                <a:gd name="T8" fmla="*/ 0 w 23"/>
                <a:gd name="T9" fmla="*/ 0 h 27"/>
                <a:gd name="T10" fmla="*/ 0 w 23"/>
                <a:gd name="T11" fmla="*/ 15 h 27"/>
              </a:gdLst>
              <a:ahLst/>
              <a:cxnLst>
                <a:cxn ang="0">
                  <a:pos x="T0" y="T1"/>
                </a:cxn>
                <a:cxn ang="0">
                  <a:pos x="T2" y="T3"/>
                </a:cxn>
                <a:cxn ang="0">
                  <a:pos x="T4" y="T5"/>
                </a:cxn>
                <a:cxn ang="0">
                  <a:pos x="T6" y="T7"/>
                </a:cxn>
                <a:cxn ang="0">
                  <a:pos x="T8" y="T9"/>
                </a:cxn>
                <a:cxn ang="0">
                  <a:pos x="T10" y="T11"/>
                </a:cxn>
              </a:cxnLst>
              <a:rect l="0" t="0" r="r" b="b"/>
              <a:pathLst>
                <a:path w="23" h="27">
                  <a:moveTo>
                    <a:pt x="0" y="15"/>
                  </a:moveTo>
                  <a:cubicBezTo>
                    <a:pt x="0" y="21"/>
                    <a:pt x="5" y="27"/>
                    <a:pt x="12" y="27"/>
                  </a:cubicBezTo>
                  <a:cubicBezTo>
                    <a:pt x="18" y="27"/>
                    <a:pt x="23" y="21"/>
                    <a:pt x="23" y="15"/>
                  </a:cubicBezTo>
                  <a:cubicBezTo>
                    <a:pt x="23" y="0"/>
                    <a:pt x="23" y="0"/>
                    <a:pt x="23" y="0"/>
                  </a:cubicBezTo>
                  <a:cubicBezTo>
                    <a:pt x="0" y="0"/>
                    <a:pt x="0" y="0"/>
                    <a:pt x="0" y="0"/>
                  </a:cubicBezTo>
                  <a:lnTo>
                    <a:pt x="0"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0" name="Freeform 117"/>
            <p:cNvSpPr>
              <a:spLocks/>
            </p:cNvSpPr>
            <p:nvPr/>
          </p:nvSpPr>
          <p:spPr bwMode="auto">
            <a:xfrm>
              <a:off x="4995864" y="754064"/>
              <a:ext cx="257175" cy="61913"/>
            </a:xfrm>
            <a:custGeom>
              <a:avLst/>
              <a:gdLst>
                <a:gd name="T0" fmla="*/ 209 w 211"/>
                <a:gd name="T1" fmla="*/ 45 h 50"/>
                <a:gd name="T2" fmla="*/ 106 w 211"/>
                <a:gd name="T3" fmla="*/ 0 h 50"/>
                <a:gd name="T4" fmla="*/ 104 w 211"/>
                <a:gd name="T5" fmla="*/ 0 h 50"/>
                <a:gd name="T6" fmla="*/ 2 w 211"/>
                <a:gd name="T7" fmla="*/ 45 h 50"/>
                <a:gd name="T8" fmla="*/ 0 w 211"/>
                <a:gd name="T9" fmla="*/ 48 h 50"/>
                <a:gd name="T10" fmla="*/ 3 w 211"/>
                <a:gd name="T11" fmla="*/ 50 h 50"/>
                <a:gd name="T12" fmla="*/ 208 w 211"/>
                <a:gd name="T13" fmla="*/ 50 h 50"/>
                <a:gd name="T14" fmla="*/ 208 w 211"/>
                <a:gd name="T15" fmla="*/ 50 h 50"/>
                <a:gd name="T16" fmla="*/ 211 w 211"/>
                <a:gd name="T17" fmla="*/ 48 h 50"/>
                <a:gd name="T18" fmla="*/ 209 w 211"/>
                <a:gd name="T19"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50">
                  <a:moveTo>
                    <a:pt x="209" y="45"/>
                  </a:moveTo>
                  <a:cubicBezTo>
                    <a:pt x="106" y="0"/>
                    <a:pt x="106" y="0"/>
                    <a:pt x="106" y="0"/>
                  </a:cubicBezTo>
                  <a:cubicBezTo>
                    <a:pt x="106" y="0"/>
                    <a:pt x="105" y="0"/>
                    <a:pt x="104" y="0"/>
                  </a:cubicBezTo>
                  <a:cubicBezTo>
                    <a:pt x="2" y="45"/>
                    <a:pt x="2" y="45"/>
                    <a:pt x="2" y="45"/>
                  </a:cubicBezTo>
                  <a:cubicBezTo>
                    <a:pt x="1" y="46"/>
                    <a:pt x="0" y="47"/>
                    <a:pt x="0" y="48"/>
                  </a:cubicBezTo>
                  <a:cubicBezTo>
                    <a:pt x="1" y="49"/>
                    <a:pt x="2" y="50"/>
                    <a:pt x="3" y="50"/>
                  </a:cubicBezTo>
                  <a:cubicBezTo>
                    <a:pt x="208" y="50"/>
                    <a:pt x="208" y="50"/>
                    <a:pt x="208" y="50"/>
                  </a:cubicBezTo>
                  <a:cubicBezTo>
                    <a:pt x="208" y="50"/>
                    <a:pt x="208" y="50"/>
                    <a:pt x="208" y="50"/>
                  </a:cubicBezTo>
                  <a:cubicBezTo>
                    <a:pt x="210" y="50"/>
                    <a:pt x="211" y="49"/>
                    <a:pt x="211" y="48"/>
                  </a:cubicBezTo>
                  <a:cubicBezTo>
                    <a:pt x="211" y="47"/>
                    <a:pt x="210" y="46"/>
                    <a:pt x="209" y="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1" name="Freeform 118"/>
            <p:cNvSpPr>
              <a:spLocks/>
            </p:cNvSpPr>
            <p:nvPr/>
          </p:nvSpPr>
          <p:spPr bwMode="auto">
            <a:xfrm>
              <a:off x="5021264" y="822326"/>
              <a:ext cx="206375" cy="130175"/>
            </a:xfrm>
            <a:custGeom>
              <a:avLst/>
              <a:gdLst>
                <a:gd name="T0" fmla="*/ 135 w 169"/>
                <a:gd name="T1" fmla="*/ 107 h 107"/>
                <a:gd name="T2" fmla="*/ 155 w 169"/>
                <a:gd name="T3" fmla="*/ 107 h 107"/>
                <a:gd name="T4" fmla="*/ 158 w 169"/>
                <a:gd name="T5" fmla="*/ 105 h 107"/>
                <a:gd name="T6" fmla="*/ 158 w 169"/>
                <a:gd name="T7" fmla="*/ 21 h 107"/>
                <a:gd name="T8" fmla="*/ 166 w 169"/>
                <a:gd name="T9" fmla="*/ 21 h 107"/>
                <a:gd name="T10" fmla="*/ 169 w 169"/>
                <a:gd name="T11" fmla="*/ 19 h 107"/>
                <a:gd name="T12" fmla="*/ 169 w 169"/>
                <a:gd name="T13" fmla="*/ 3 h 107"/>
                <a:gd name="T14" fmla="*/ 166 w 169"/>
                <a:gd name="T15" fmla="*/ 0 h 107"/>
                <a:gd name="T16" fmla="*/ 3 w 169"/>
                <a:gd name="T17" fmla="*/ 0 h 107"/>
                <a:gd name="T18" fmla="*/ 0 w 169"/>
                <a:gd name="T19" fmla="*/ 3 h 107"/>
                <a:gd name="T20" fmla="*/ 0 w 169"/>
                <a:gd name="T21" fmla="*/ 19 h 107"/>
                <a:gd name="T22" fmla="*/ 3 w 169"/>
                <a:gd name="T23" fmla="*/ 21 h 107"/>
                <a:gd name="T24" fmla="*/ 11 w 169"/>
                <a:gd name="T25" fmla="*/ 21 h 107"/>
                <a:gd name="T26" fmla="*/ 11 w 169"/>
                <a:gd name="T27" fmla="*/ 105 h 107"/>
                <a:gd name="T28" fmla="*/ 14 w 169"/>
                <a:gd name="T29" fmla="*/ 107 h 107"/>
                <a:gd name="T30" fmla="*/ 34 w 169"/>
                <a:gd name="T31" fmla="*/ 107 h 107"/>
                <a:gd name="T32" fmla="*/ 36 w 169"/>
                <a:gd name="T33" fmla="*/ 105 h 107"/>
                <a:gd name="T34" fmla="*/ 36 w 169"/>
                <a:gd name="T35" fmla="*/ 21 h 107"/>
                <a:gd name="T36" fmla="*/ 52 w 169"/>
                <a:gd name="T37" fmla="*/ 21 h 107"/>
                <a:gd name="T38" fmla="*/ 52 w 169"/>
                <a:gd name="T39" fmla="*/ 105 h 107"/>
                <a:gd name="T40" fmla="*/ 54 w 169"/>
                <a:gd name="T41" fmla="*/ 107 h 107"/>
                <a:gd name="T42" fmla="*/ 74 w 169"/>
                <a:gd name="T43" fmla="*/ 107 h 107"/>
                <a:gd name="T44" fmla="*/ 77 w 169"/>
                <a:gd name="T45" fmla="*/ 105 h 107"/>
                <a:gd name="T46" fmla="*/ 77 w 169"/>
                <a:gd name="T47" fmla="*/ 21 h 107"/>
                <a:gd name="T48" fmla="*/ 92 w 169"/>
                <a:gd name="T49" fmla="*/ 21 h 107"/>
                <a:gd name="T50" fmla="*/ 92 w 169"/>
                <a:gd name="T51" fmla="*/ 105 h 107"/>
                <a:gd name="T52" fmla="*/ 95 w 169"/>
                <a:gd name="T53" fmla="*/ 107 h 107"/>
                <a:gd name="T54" fmla="*/ 115 w 169"/>
                <a:gd name="T55" fmla="*/ 107 h 107"/>
                <a:gd name="T56" fmla="*/ 117 w 169"/>
                <a:gd name="T57" fmla="*/ 105 h 107"/>
                <a:gd name="T58" fmla="*/ 117 w 169"/>
                <a:gd name="T59" fmla="*/ 21 h 107"/>
                <a:gd name="T60" fmla="*/ 133 w 169"/>
                <a:gd name="T61" fmla="*/ 21 h 107"/>
                <a:gd name="T62" fmla="*/ 133 w 169"/>
                <a:gd name="T63" fmla="*/ 105 h 107"/>
                <a:gd name="T64" fmla="*/ 135 w 169"/>
                <a:gd name="T6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9" h="107">
                  <a:moveTo>
                    <a:pt x="135" y="107"/>
                  </a:moveTo>
                  <a:cubicBezTo>
                    <a:pt x="155" y="107"/>
                    <a:pt x="155" y="107"/>
                    <a:pt x="155" y="107"/>
                  </a:cubicBezTo>
                  <a:cubicBezTo>
                    <a:pt x="157" y="107"/>
                    <a:pt x="158" y="106"/>
                    <a:pt x="158" y="105"/>
                  </a:cubicBezTo>
                  <a:cubicBezTo>
                    <a:pt x="158" y="21"/>
                    <a:pt x="158" y="21"/>
                    <a:pt x="158" y="21"/>
                  </a:cubicBezTo>
                  <a:cubicBezTo>
                    <a:pt x="166" y="21"/>
                    <a:pt x="166" y="21"/>
                    <a:pt x="166" y="21"/>
                  </a:cubicBezTo>
                  <a:cubicBezTo>
                    <a:pt x="168" y="21"/>
                    <a:pt x="169" y="20"/>
                    <a:pt x="169" y="19"/>
                  </a:cubicBezTo>
                  <a:cubicBezTo>
                    <a:pt x="169" y="3"/>
                    <a:pt x="169" y="3"/>
                    <a:pt x="169" y="3"/>
                  </a:cubicBezTo>
                  <a:cubicBezTo>
                    <a:pt x="169" y="1"/>
                    <a:pt x="168" y="0"/>
                    <a:pt x="166" y="0"/>
                  </a:cubicBezTo>
                  <a:cubicBezTo>
                    <a:pt x="3" y="0"/>
                    <a:pt x="3" y="0"/>
                    <a:pt x="3" y="0"/>
                  </a:cubicBezTo>
                  <a:cubicBezTo>
                    <a:pt x="1" y="0"/>
                    <a:pt x="0" y="1"/>
                    <a:pt x="0" y="3"/>
                  </a:cubicBezTo>
                  <a:cubicBezTo>
                    <a:pt x="0" y="19"/>
                    <a:pt x="0" y="19"/>
                    <a:pt x="0" y="19"/>
                  </a:cubicBezTo>
                  <a:cubicBezTo>
                    <a:pt x="0" y="20"/>
                    <a:pt x="1" y="21"/>
                    <a:pt x="3" y="21"/>
                  </a:cubicBezTo>
                  <a:cubicBezTo>
                    <a:pt x="11" y="21"/>
                    <a:pt x="11" y="21"/>
                    <a:pt x="11" y="21"/>
                  </a:cubicBezTo>
                  <a:cubicBezTo>
                    <a:pt x="11" y="105"/>
                    <a:pt x="11" y="105"/>
                    <a:pt x="11" y="105"/>
                  </a:cubicBezTo>
                  <a:cubicBezTo>
                    <a:pt x="11" y="106"/>
                    <a:pt x="12" y="107"/>
                    <a:pt x="14" y="107"/>
                  </a:cubicBezTo>
                  <a:cubicBezTo>
                    <a:pt x="34" y="107"/>
                    <a:pt x="34" y="107"/>
                    <a:pt x="34" y="107"/>
                  </a:cubicBezTo>
                  <a:cubicBezTo>
                    <a:pt x="35" y="107"/>
                    <a:pt x="36" y="106"/>
                    <a:pt x="36" y="105"/>
                  </a:cubicBezTo>
                  <a:cubicBezTo>
                    <a:pt x="36" y="21"/>
                    <a:pt x="36" y="21"/>
                    <a:pt x="36" y="21"/>
                  </a:cubicBezTo>
                  <a:cubicBezTo>
                    <a:pt x="52" y="21"/>
                    <a:pt x="52" y="21"/>
                    <a:pt x="52" y="21"/>
                  </a:cubicBezTo>
                  <a:cubicBezTo>
                    <a:pt x="52" y="105"/>
                    <a:pt x="52" y="105"/>
                    <a:pt x="52" y="105"/>
                  </a:cubicBezTo>
                  <a:cubicBezTo>
                    <a:pt x="52" y="106"/>
                    <a:pt x="53" y="107"/>
                    <a:pt x="54" y="107"/>
                  </a:cubicBezTo>
                  <a:cubicBezTo>
                    <a:pt x="74" y="107"/>
                    <a:pt x="74" y="107"/>
                    <a:pt x="74" y="107"/>
                  </a:cubicBezTo>
                  <a:cubicBezTo>
                    <a:pt x="76" y="107"/>
                    <a:pt x="77" y="106"/>
                    <a:pt x="77" y="105"/>
                  </a:cubicBezTo>
                  <a:cubicBezTo>
                    <a:pt x="77" y="21"/>
                    <a:pt x="77" y="21"/>
                    <a:pt x="77" y="21"/>
                  </a:cubicBezTo>
                  <a:cubicBezTo>
                    <a:pt x="92" y="21"/>
                    <a:pt x="92" y="21"/>
                    <a:pt x="92" y="21"/>
                  </a:cubicBezTo>
                  <a:cubicBezTo>
                    <a:pt x="92" y="105"/>
                    <a:pt x="92" y="105"/>
                    <a:pt x="92" y="105"/>
                  </a:cubicBezTo>
                  <a:cubicBezTo>
                    <a:pt x="92" y="106"/>
                    <a:pt x="93" y="107"/>
                    <a:pt x="95" y="107"/>
                  </a:cubicBezTo>
                  <a:cubicBezTo>
                    <a:pt x="115" y="107"/>
                    <a:pt x="115" y="107"/>
                    <a:pt x="115" y="107"/>
                  </a:cubicBezTo>
                  <a:cubicBezTo>
                    <a:pt x="116" y="107"/>
                    <a:pt x="117" y="106"/>
                    <a:pt x="117" y="105"/>
                  </a:cubicBezTo>
                  <a:cubicBezTo>
                    <a:pt x="117" y="21"/>
                    <a:pt x="117" y="21"/>
                    <a:pt x="117" y="21"/>
                  </a:cubicBezTo>
                  <a:cubicBezTo>
                    <a:pt x="133" y="21"/>
                    <a:pt x="133" y="21"/>
                    <a:pt x="133" y="21"/>
                  </a:cubicBezTo>
                  <a:cubicBezTo>
                    <a:pt x="133" y="105"/>
                    <a:pt x="133" y="105"/>
                    <a:pt x="133" y="105"/>
                  </a:cubicBezTo>
                  <a:cubicBezTo>
                    <a:pt x="133" y="106"/>
                    <a:pt x="134" y="107"/>
                    <a:pt x="135" y="10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2" name="Freeform 119"/>
            <p:cNvSpPr>
              <a:spLocks/>
            </p:cNvSpPr>
            <p:nvPr/>
          </p:nvSpPr>
          <p:spPr bwMode="auto">
            <a:xfrm>
              <a:off x="5016501" y="958851"/>
              <a:ext cx="215900" cy="14288"/>
            </a:xfrm>
            <a:custGeom>
              <a:avLst/>
              <a:gdLst>
                <a:gd name="T0" fmla="*/ 0 w 177"/>
                <a:gd name="T1" fmla="*/ 2 h 12"/>
                <a:gd name="T2" fmla="*/ 0 w 177"/>
                <a:gd name="T3" fmla="*/ 9 h 12"/>
                <a:gd name="T4" fmla="*/ 2 w 177"/>
                <a:gd name="T5" fmla="*/ 12 h 12"/>
                <a:gd name="T6" fmla="*/ 175 w 177"/>
                <a:gd name="T7" fmla="*/ 12 h 12"/>
                <a:gd name="T8" fmla="*/ 177 w 177"/>
                <a:gd name="T9" fmla="*/ 9 h 12"/>
                <a:gd name="T10" fmla="*/ 177 w 177"/>
                <a:gd name="T11" fmla="*/ 2 h 12"/>
                <a:gd name="T12" fmla="*/ 175 w 177"/>
                <a:gd name="T13" fmla="*/ 0 h 12"/>
                <a:gd name="T14" fmla="*/ 2 w 177"/>
                <a:gd name="T15" fmla="*/ 0 h 12"/>
                <a:gd name="T16" fmla="*/ 0 w 177"/>
                <a:gd name="T1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2">
                  <a:moveTo>
                    <a:pt x="0" y="2"/>
                  </a:moveTo>
                  <a:cubicBezTo>
                    <a:pt x="0" y="9"/>
                    <a:pt x="0" y="9"/>
                    <a:pt x="0" y="9"/>
                  </a:cubicBezTo>
                  <a:cubicBezTo>
                    <a:pt x="0" y="10"/>
                    <a:pt x="1" y="12"/>
                    <a:pt x="2" y="12"/>
                  </a:cubicBezTo>
                  <a:cubicBezTo>
                    <a:pt x="175" y="12"/>
                    <a:pt x="175" y="12"/>
                    <a:pt x="175" y="12"/>
                  </a:cubicBezTo>
                  <a:cubicBezTo>
                    <a:pt x="176" y="12"/>
                    <a:pt x="177" y="10"/>
                    <a:pt x="177" y="9"/>
                  </a:cubicBezTo>
                  <a:cubicBezTo>
                    <a:pt x="177" y="2"/>
                    <a:pt x="177" y="2"/>
                    <a:pt x="177" y="2"/>
                  </a:cubicBezTo>
                  <a:cubicBezTo>
                    <a:pt x="177" y="1"/>
                    <a:pt x="176" y="0"/>
                    <a:pt x="175" y="0"/>
                  </a:cubicBezTo>
                  <a:cubicBezTo>
                    <a:pt x="2" y="0"/>
                    <a:pt x="2" y="0"/>
                    <a:pt x="2" y="0"/>
                  </a:cubicBezTo>
                  <a:cubicBezTo>
                    <a:pt x="1" y="0"/>
                    <a:pt x="0" y="1"/>
                    <a:pt x="0"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3" name="Freeform 120"/>
            <p:cNvSpPr>
              <a:spLocks/>
            </p:cNvSpPr>
            <p:nvPr/>
          </p:nvSpPr>
          <p:spPr bwMode="auto">
            <a:xfrm>
              <a:off x="5003801" y="979489"/>
              <a:ext cx="241300" cy="14288"/>
            </a:xfrm>
            <a:custGeom>
              <a:avLst/>
              <a:gdLst>
                <a:gd name="T0" fmla="*/ 196 w 199"/>
                <a:gd name="T1" fmla="*/ 0 h 12"/>
                <a:gd name="T2" fmla="*/ 3 w 199"/>
                <a:gd name="T3" fmla="*/ 0 h 12"/>
                <a:gd name="T4" fmla="*/ 0 w 199"/>
                <a:gd name="T5" fmla="*/ 2 h 12"/>
                <a:gd name="T6" fmla="*/ 0 w 199"/>
                <a:gd name="T7" fmla="*/ 9 h 12"/>
                <a:gd name="T8" fmla="*/ 3 w 199"/>
                <a:gd name="T9" fmla="*/ 12 h 12"/>
                <a:gd name="T10" fmla="*/ 196 w 199"/>
                <a:gd name="T11" fmla="*/ 12 h 12"/>
                <a:gd name="T12" fmla="*/ 199 w 199"/>
                <a:gd name="T13" fmla="*/ 9 h 12"/>
                <a:gd name="T14" fmla="*/ 199 w 199"/>
                <a:gd name="T15" fmla="*/ 2 h 12"/>
                <a:gd name="T16" fmla="*/ 196 w 19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12">
                  <a:moveTo>
                    <a:pt x="196" y="0"/>
                  </a:moveTo>
                  <a:cubicBezTo>
                    <a:pt x="3" y="0"/>
                    <a:pt x="3" y="0"/>
                    <a:pt x="3" y="0"/>
                  </a:cubicBezTo>
                  <a:cubicBezTo>
                    <a:pt x="1" y="0"/>
                    <a:pt x="0" y="1"/>
                    <a:pt x="0" y="2"/>
                  </a:cubicBezTo>
                  <a:cubicBezTo>
                    <a:pt x="0" y="9"/>
                    <a:pt x="0" y="9"/>
                    <a:pt x="0" y="9"/>
                  </a:cubicBezTo>
                  <a:cubicBezTo>
                    <a:pt x="0" y="11"/>
                    <a:pt x="1" y="12"/>
                    <a:pt x="3" y="12"/>
                  </a:cubicBezTo>
                  <a:cubicBezTo>
                    <a:pt x="196" y="12"/>
                    <a:pt x="196" y="12"/>
                    <a:pt x="196" y="12"/>
                  </a:cubicBezTo>
                  <a:cubicBezTo>
                    <a:pt x="198" y="12"/>
                    <a:pt x="199" y="11"/>
                    <a:pt x="199" y="9"/>
                  </a:cubicBezTo>
                  <a:cubicBezTo>
                    <a:pt x="199" y="2"/>
                    <a:pt x="199" y="2"/>
                    <a:pt x="199" y="2"/>
                  </a:cubicBezTo>
                  <a:cubicBezTo>
                    <a:pt x="199" y="1"/>
                    <a:pt x="198" y="0"/>
                    <a:pt x="19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4" name="Oval 121"/>
            <p:cNvSpPr>
              <a:spLocks noChangeArrowheads="1"/>
            </p:cNvSpPr>
            <p:nvPr/>
          </p:nvSpPr>
          <p:spPr bwMode="auto">
            <a:xfrm>
              <a:off x="4459289" y="1316039"/>
              <a:ext cx="73025" cy="7778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5" name="Freeform 122"/>
            <p:cNvSpPr>
              <a:spLocks noEditPoints="1"/>
            </p:cNvSpPr>
            <p:nvPr/>
          </p:nvSpPr>
          <p:spPr bwMode="auto">
            <a:xfrm>
              <a:off x="4403726" y="1397001"/>
              <a:ext cx="185738" cy="92075"/>
            </a:xfrm>
            <a:custGeom>
              <a:avLst/>
              <a:gdLst>
                <a:gd name="T0" fmla="*/ 149 w 152"/>
                <a:gd name="T1" fmla="*/ 38 h 76"/>
                <a:gd name="T2" fmla="*/ 148 w 152"/>
                <a:gd name="T3" fmla="*/ 38 h 76"/>
                <a:gd name="T4" fmla="*/ 116 w 152"/>
                <a:gd name="T5" fmla="*/ 3 h 76"/>
                <a:gd name="T6" fmla="*/ 115 w 152"/>
                <a:gd name="T7" fmla="*/ 3 h 76"/>
                <a:gd name="T8" fmla="*/ 111 w 152"/>
                <a:gd name="T9" fmla="*/ 0 h 76"/>
                <a:gd name="T10" fmla="*/ 109 w 152"/>
                <a:gd name="T11" fmla="*/ 0 h 76"/>
                <a:gd name="T12" fmla="*/ 43 w 152"/>
                <a:gd name="T13" fmla="*/ 0 h 76"/>
                <a:gd name="T14" fmla="*/ 42 w 152"/>
                <a:gd name="T15" fmla="*/ 0 h 76"/>
                <a:gd name="T16" fmla="*/ 36 w 152"/>
                <a:gd name="T17" fmla="*/ 3 h 76"/>
                <a:gd name="T18" fmla="*/ 36 w 152"/>
                <a:gd name="T19" fmla="*/ 3 h 76"/>
                <a:gd name="T20" fmla="*/ 3 w 152"/>
                <a:gd name="T21" fmla="*/ 38 h 76"/>
                <a:gd name="T22" fmla="*/ 3 w 152"/>
                <a:gd name="T23" fmla="*/ 38 h 76"/>
                <a:gd name="T24" fmla="*/ 2 w 152"/>
                <a:gd name="T25" fmla="*/ 52 h 76"/>
                <a:gd name="T26" fmla="*/ 12 w 152"/>
                <a:gd name="T27" fmla="*/ 60 h 76"/>
                <a:gd name="T28" fmla="*/ 13 w 152"/>
                <a:gd name="T29" fmla="*/ 60 h 76"/>
                <a:gd name="T30" fmla="*/ 14 w 152"/>
                <a:gd name="T31" fmla="*/ 60 h 76"/>
                <a:gd name="T32" fmla="*/ 39 w 152"/>
                <a:gd name="T33" fmla="*/ 53 h 76"/>
                <a:gd name="T34" fmla="*/ 39 w 152"/>
                <a:gd name="T35" fmla="*/ 73 h 76"/>
                <a:gd name="T36" fmla="*/ 43 w 152"/>
                <a:gd name="T37" fmla="*/ 76 h 76"/>
                <a:gd name="T38" fmla="*/ 109 w 152"/>
                <a:gd name="T39" fmla="*/ 76 h 76"/>
                <a:gd name="T40" fmla="*/ 113 w 152"/>
                <a:gd name="T41" fmla="*/ 73 h 76"/>
                <a:gd name="T42" fmla="*/ 113 w 152"/>
                <a:gd name="T43" fmla="*/ 54 h 76"/>
                <a:gd name="T44" fmla="*/ 137 w 152"/>
                <a:gd name="T45" fmla="*/ 60 h 76"/>
                <a:gd name="T46" fmla="*/ 138 w 152"/>
                <a:gd name="T47" fmla="*/ 60 h 76"/>
                <a:gd name="T48" fmla="*/ 139 w 152"/>
                <a:gd name="T49" fmla="*/ 60 h 76"/>
                <a:gd name="T50" fmla="*/ 149 w 152"/>
                <a:gd name="T51" fmla="*/ 54 h 76"/>
                <a:gd name="T52" fmla="*/ 149 w 152"/>
                <a:gd name="T53" fmla="*/ 38 h 76"/>
                <a:gd name="T54" fmla="*/ 107 w 152"/>
                <a:gd name="T55" fmla="*/ 26 h 76"/>
                <a:gd name="T56" fmla="*/ 101 w 152"/>
                <a:gd name="T57" fmla="*/ 24 h 76"/>
                <a:gd name="T58" fmla="*/ 100 w 152"/>
                <a:gd name="T59" fmla="*/ 24 h 76"/>
                <a:gd name="T60" fmla="*/ 88 w 152"/>
                <a:gd name="T61" fmla="*/ 34 h 76"/>
                <a:gd name="T62" fmla="*/ 95 w 152"/>
                <a:gd name="T63" fmla="*/ 49 h 76"/>
                <a:gd name="T64" fmla="*/ 96 w 152"/>
                <a:gd name="T65" fmla="*/ 49 h 76"/>
                <a:gd name="T66" fmla="*/ 107 w 152"/>
                <a:gd name="T67" fmla="*/ 52 h 76"/>
                <a:gd name="T68" fmla="*/ 107 w 152"/>
                <a:gd name="T69" fmla="*/ 57 h 76"/>
                <a:gd name="T70" fmla="*/ 104 w 152"/>
                <a:gd name="T71" fmla="*/ 61 h 76"/>
                <a:gd name="T72" fmla="*/ 77 w 152"/>
                <a:gd name="T73" fmla="*/ 68 h 76"/>
                <a:gd name="T74" fmla="*/ 76 w 152"/>
                <a:gd name="T75" fmla="*/ 68 h 76"/>
                <a:gd name="T76" fmla="*/ 75 w 152"/>
                <a:gd name="T77" fmla="*/ 68 h 76"/>
                <a:gd name="T78" fmla="*/ 74 w 152"/>
                <a:gd name="T79" fmla="*/ 68 h 76"/>
                <a:gd name="T80" fmla="*/ 48 w 152"/>
                <a:gd name="T81" fmla="*/ 60 h 76"/>
                <a:gd name="T82" fmla="*/ 45 w 152"/>
                <a:gd name="T83" fmla="*/ 57 h 76"/>
                <a:gd name="T84" fmla="*/ 45 w 152"/>
                <a:gd name="T85" fmla="*/ 52 h 76"/>
                <a:gd name="T86" fmla="*/ 56 w 152"/>
                <a:gd name="T87" fmla="*/ 49 h 76"/>
                <a:gd name="T88" fmla="*/ 57 w 152"/>
                <a:gd name="T89" fmla="*/ 49 h 76"/>
                <a:gd name="T90" fmla="*/ 64 w 152"/>
                <a:gd name="T91" fmla="*/ 34 h 76"/>
                <a:gd name="T92" fmla="*/ 51 w 152"/>
                <a:gd name="T93" fmla="*/ 24 h 76"/>
                <a:gd name="T94" fmla="*/ 50 w 152"/>
                <a:gd name="T95" fmla="*/ 24 h 76"/>
                <a:gd name="T96" fmla="*/ 45 w 152"/>
                <a:gd name="T97" fmla="*/ 26 h 76"/>
                <a:gd name="T98" fmla="*/ 45 w 152"/>
                <a:gd name="T99" fmla="*/ 13 h 76"/>
                <a:gd name="T100" fmla="*/ 46 w 152"/>
                <a:gd name="T101" fmla="*/ 10 h 76"/>
                <a:gd name="T102" fmla="*/ 50 w 152"/>
                <a:gd name="T103" fmla="*/ 9 h 76"/>
                <a:gd name="T104" fmla="*/ 76 w 152"/>
                <a:gd name="T105" fmla="*/ 17 h 76"/>
                <a:gd name="T106" fmla="*/ 102 w 152"/>
                <a:gd name="T107" fmla="*/ 10 h 76"/>
                <a:gd name="T108" fmla="*/ 105 w 152"/>
                <a:gd name="T109" fmla="*/ 10 h 76"/>
                <a:gd name="T110" fmla="*/ 107 w 152"/>
                <a:gd name="T111" fmla="*/ 13 h 76"/>
                <a:gd name="T112" fmla="*/ 107 w 152"/>
                <a:gd name="T113" fmla="*/ 2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2" h="76">
                  <a:moveTo>
                    <a:pt x="149" y="38"/>
                  </a:moveTo>
                  <a:cubicBezTo>
                    <a:pt x="149" y="38"/>
                    <a:pt x="149" y="38"/>
                    <a:pt x="148" y="38"/>
                  </a:cubicBezTo>
                  <a:cubicBezTo>
                    <a:pt x="116" y="3"/>
                    <a:pt x="116" y="3"/>
                    <a:pt x="116" y="3"/>
                  </a:cubicBezTo>
                  <a:cubicBezTo>
                    <a:pt x="116" y="3"/>
                    <a:pt x="116" y="3"/>
                    <a:pt x="115" y="3"/>
                  </a:cubicBezTo>
                  <a:cubicBezTo>
                    <a:pt x="114" y="1"/>
                    <a:pt x="112" y="1"/>
                    <a:pt x="111" y="0"/>
                  </a:cubicBezTo>
                  <a:cubicBezTo>
                    <a:pt x="110" y="0"/>
                    <a:pt x="110" y="0"/>
                    <a:pt x="109" y="0"/>
                  </a:cubicBezTo>
                  <a:cubicBezTo>
                    <a:pt x="43" y="0"/>
                    <a:pt x="43" y="0"/>
                    <a:pt x="43" y="0"/>
                  </a:cubicBezTo>
                  <a:cubicBezTo>
                    <a:pt x="43" y="0"/>
                    <a:pt x="43" y="0"/>
                    <a:pt x="42" y="0"/>
                  </a:cubicBezTo>
                  <a:cubicBezTo>
                    <a:pt x="40" y="0"/>
                    <a:pt x="38" y="1"/>
                    <a:pt x="36" y="3"/>
                  </a:cubicBezTo>
                  <a:cubicBezTo>
                    <a:pt x="36" y="3"/>
                    <a:pt x="36" y="3"/>
                    <a:pt x="36" y="3"/>
                  </a:cubicBezTo>
                  <a:cubicBezTo>
                    <a:pt x="3" y="38"/>
                    <a:pt x="3" y="38"/>
                    <a:pt x="3" y="38"/>
                  </a:cubicBezTo>
                  <a:cubicBezTo>
                    <a:pt x="3" y="38"/>
                    <a:pt x="3" y="38"/>
                    <a:pt x="3" y="38"/>
                  </a:cubicBezTo>
                  <a:cubicBezTo>
                    <a:pt x="0" y="42"/>
                    <a:pt x="0" y="48"/>
                    <a:pt x="2" y="52"/>
                  </a:cubicBezTo>
                  <a:cubicBezTo>
                    <a:pt x="4" y="57"/>
                    <a:pt x="8" y="60"/>
                    <a:pt x="12" y="60"/>
                  </a:cubicBezTo>
                  <a:cubicBezTo>
                    <a:pt x="13" y="60"/>
                    <a:pt x="13" y="60"/>
                    <a:pt x="13" y="60"/>
                  </a:cubicBezTo>
                  <a:cubicBezTo>
                    <a:pt x="14" y="60"/>
                    <a:pt x="14" y="60"/>
                    <a:pt x="14" y="60"/>
                  </a:cubicBezTo>
                  <a:cubicBezTo>
                    <a:pt x="39" y="53"/>
                    <a:pt x="39" y="53"/>
                    <a:pt x="39" y="53"/>
                  </a:cubicBezTo>
                  <a:cubicBezTo>
                    <a:pt x="39" y="73"/>
                    <a:pt x="39" y="73"/>
                    <a:pt x="39" y="73"/>
                  </a:cubicBezTo>
                  <a:cubicBezTo>
                    <a:pt x="39" y="75"/>
                    <a:pt x="41" y="76"/>
                    <a:pt x="43" y="76"/>
                  </a:cubicBezTo>
                  <a:cubicBezTo>
                    <a:pt x="109" y="76"/>
                    <a:pt x="109" y="76"/>
                    <a:pt x="109" y="76"/>
                  </a:cubicBezTo>
                  <a:cubicBezTo>
                    <a:pt x="111" y="76"/>
                    <a:pt x="113" y="75"/>
                    <a:pt x="113" y="73"/>
                  </a:cubicBezTo>
                  <a:cubicBezTo>
                    <a:pt x="113" y="54"/>
                    <a:pt x="113" y="54"/>
                    <a:pt x="113" y="54"/>
                  </a:cubicBezTo>
                  <a:cubicBezTo>
                    <a:pt x="137" y="60"/>
                    <a:pt x="137" y="60"/>
                    <a:pt x="137" y="60"/>
                  </a:cubicBezTo>
                  <a:cubicBezTo>
                    <a:pt x="138" y="60"/>
                    <a:pt x="138" y="60"/>
                    <a:pt x="138" y="60"/>
                  </a:cubicBezTo>
                  <a:cubicBezTo>
                    <a:pt x="139" y="60"/>
                    <a:pt x="139" y="60"/>
                    <a:pt x="139" y="60"/>
                  </a:cubicBezTo>
                  <a:cubicBezTo>
                    <a:pt x="143" y="60"/>
                    <a:pt x="147" y="57"/>
                    <a:pt x="149" y="54"/>
                  </a:cubicBezTo>
                  <a:cubicBezTo>
                    <a:pt x="152" y="49"/>
                    <a:pt x="152" y="43"/>
                    <a:pt x="149" y="38"/>
                  </a:cubicBezTo>
                  <a:close/>
                  <a:moveTo>
                    <a:pt x="107" y="26"/>
                  </a:moveTo>
                  <a:cubicBezTo>
                    <a:pt x="101" y="24"/>
                    <a:pt x="101" y="24"/>
                    <a:pt x="101" y="24"/>
                  </a:cubicBezTo>
                  <a:cubicBezTo>
                    <a:pt x="101" y="24"/>
                    <a:pt x="101" y="24"/>
                    <a:pt x="100" y="24"/>
                  </a:cubicBezTo>
                  <a:cubicBezTo>
                    <a:pt x="95" y="23"/>
                    <a:pt x="89" y="28"/>
                    <a:pt x="88" y="34"/>
                  </a:cubicBezTo>
                  <a:cubicBezTo>
                    <a:pt x="86" y="41"/>
                    <a:pt x="89" y="47"/>
                    <a:pt x="95" y="49"/>
                  </a:cubicBezTo>
                  <a:cubicBezTo>
                    <a:pt x="95" y="49"/>
                    <a:pt x="95" y="49"/>
                    <a:pt x="96" y="49"/>
                  </a:cubicBezTo>
                  <a:cubicBezTo>
                    <a:pt x="107" y="52"/>
                    <a:pt x="107" y="52"/>
                    <a:pt x="107" y="52"/>
                  </a:cubicBezTo>
                  <a:cubicBezTo>
                    <a:pt x="107" y="57"/>
                    <a:pt x="107" y="57"/>
                    <a:pt x="107" y="57"/>
                  </a:cubicBezTo>
                  <a:cubicBezTo>
                    <a:pt x="107" y="59"/>
                    <a:pt x="106" y="60"/>
                    <a:pt x="104" y="61"/>
                  </a:cubicBezTo>
                  <a:cubicBezTo>
                    <a:pt x="77" y="68"/>
                    <a:pt x="77" y="68"/>
                    <a:pt x="77" y="68"/>
                  </a:cubicBezTo>
                  <a:cubicBezTo>
                    <a:pt x="77" y="68"/>
                    <a:pt x="77" y="68"/>
                    <a:pt x="76" y="68"/>
                  </a:cubicBezTo>
                  <a:cubicBezTo>
                    <a:pt x="76" y="68"/>
                    <a:pt x="75" y="68"/>
                    <a:pt x="75" y="68"/>
                  </a:cubicBezTo>
                  <a:cubicBezTo>
                    <a:pt x="75" y="68"/>
                    <a:pt x="75" y="68"/>
                    <a:pt x="74" y="68"/>
                  </a:cubicBezTo>
                  <a:cubicBezTo>
                    <a:pt x="48" y="60"/>
                    <a:pt x="48" y="60"/>
                    <a:pt x="48" y="60"/>
                  </a:cubicBezTo>
                  <a:cubicBezTo>
                    <a:pt x="46" y="60"/>
                    <a:pt x="45" y="58"/>
                    <a:pt x="45" y="57"/>
                  </a:cubicBezTo>
                  <a:cubicBezTo>
                    <a:pt x="45" y="52"/>
                    <a:pt x="45" y="52"/>
                    <a:pt x="45" y="52"/>
                  </a:cubicBezTo>
                  <a:cubicBezTo>
                    <a:pt x="56" y="49"/>
                    <a:pt x="56" y="49"/>
                    <a:pt x="56" y="49"/>
                  </a:cubicBezTo>
                  <a:cubicBezTo>
                    <a:pt x="56" y="49"/>
                    <a:pt x="56" y="49"/>
                    <a:pt x="57" y="49"/>
                  </a:cubicBezTo>
                  <a:cubicBezTo>
                    <a:pt x="62" y="47"/>
                    <a:pt x="65" y="41"/>
                    <a:pt x="64" y="34"/>
                  </a:cubicBezTo>
                  <a:cubicBezTo>
                    <a:pt x="63" y="28"/>
                    <a:pt x="57" y="23"/>
                    <a:pt x="51" y="24"/>
                  </a:cubicBezTo>
                  <a:cubicBezTo>
                    <a:pt x="51" y="24"/>
                    <a:pt x="51" y="24"/>
                    <a:pt x="50" y="24"/>
                  </a:cubicBezTo>
                  <a:cubicBezTo>
                    <a:pt x="45" y="26"/>
                    <a:pt x="45" y="26"/>
                    <a:pt x="45" y="26"/>
                  </a:cubicBezTo>
                  <a:cubicBezTo>
                    <a:pt x="45" y="13"/>
                    <a:pt x="45" y="13"/>
                    <a:pt x="45" y="13"/>
                  </a:cubicBezTo>
                  <a:cubicBezTo>
                    <a:pt x="45" y="12"/>
                    <a:pt x="46" y="11"/>
                    <a:pt x="46" y="10"/>
                  </a:cubicBezTo>
                  <a:cubicBezTo>
                    <a:pt x="47" y="9"/>
                    <a:pt x="49" y="9"/>
                    <a:pt x="50" y="9"/>
                  </a:cubicBezTo>
                  <a:cubicBezTo>
                    <a:pt x="76" y="17"/>
                    <a:pt x="76" y="17"/>
                    <a:pt x="76" y="17"/>
                  </a:cubicBezTo>
                  <a:cubicBezTo>
                    <a:pt x="102" y="10"/>
                    <a:pt x="102" y="10"/>
                    <a:pt x="102" y="10"/>
                  </a:cubicBezTo>
                  <a:cubicBezTo>
                    <a:pt x="103" y="9"/>
                    <a:pt x="104" y="9"/>
                    <a:pt x="105" y="10"/>
                  </a:cubicBezTo>
                  <a:cubicBezTo>
                    <a:pt x="106" y="11"/>
                    <a:pt x="107" y="12"/>
                    <a:pt x="107" y="13"/>
                  </a:cubicBezTo>
                  <a:lnTo>
                    <a:pt x="107" y="2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6" name="Freeform 123"/>
            <p:cNvSpPr>
              <a:spLocks noEditPoints="1"/>
            </p:cNvSpPr>
            <p:nvPr/>
          </p:nvSpPr>
          <p:spPr bwMode="auto">
            <a:xfrm>
              <a:off x="4254501" y="730251"/>
              <a:ext cx="179388" cy="173038"/>
            </a:xfrm>
            <a:custGeom>
              <a:avLst/>
              <a:gdLst>
                <a:gd name="T0" fmla="*/ 136 w 148"/>
                <a:gd name="T1" fmla="*/ 142 h 142"/>
                <a:gd name="T2" fmla="*/ 135 w 148"/>
                <a:gd name="T3" fmla="*/ 142 h 142"/>
                <a:gd name="T4" fmla="*/ 130 w 148"/>
                <a:gd name="T5" fmla="*/ 140 h 142"/>
                <a:gd name="T6" fmla="*/ 83 w 148"/>
                <a:gd name="T7" fmla="*/ 108 h 142"/>
                <a:gd name="T8" fmla="*/ 22 w 148"/>
                <a:gd name="T9" fmla="*/ 108 h 142"/>
                <a:gd name="T10" fmla="*/ 0 w 148"/>
                <a:gd name="T11" fmla="*/ 86 h 142"/>
                <a:gd name="T12" fmla="*/ 0 w 148"/>
                <a:gd name="T13" fmla="*/ 22 h 142"/>
                <a:gd name="T14" fmla="*/ 22 w 148"/>
                <a:gd name="T15" fmla="*/ 0 h 142"/>
                <a:gd name="T16" fmla="*/ 126 w 148"/>
                <a:gd name="T17" fmla="*/ 0 h 142"/>
                <a:gd name="T18" fmla="*/ 148 w 148"/>
                <a:gd name="T19" fmla="*/ 22 h 142"/>
                <a:gd name="T20" fmla="*/ 148 w 148"/>
                <a:gd name="T21" fmla="*/ 86 h 142"/>
                <a:gd name="T22" fmla="*/ 129 w 148"/>
                <a:gd name="T23" fmla="*/ 107 h 142"/>
                <a:gd name="T24" fmla="*/ 143 w 148"/>
                <a:gd name="T25" fmla="*/ 127 h 142"/>
                <a:gd name="T26" fmla="*/ 145 w 148"/>
                <a:gd name="T27" fmla="*/ 133 h 142"/>
                <a:gd name="T28" fmla="*/ 136 w 148"/>
                <a:gd name="T29" fmla="*/ 142 h 142"/>
                <a:gd name="T30" fmla="*/ 22 w 148"/>
                <a:gd name="T31" fmla="*/ 9 h 142"/>
                <a:gd name="T32" fmla="*/ 10 w 148"/>
                <a:gd name="T33" fmla="*/ 22 h 142"/>
                <a:gd name="T34" fmla="*/ 10 w 148"/>
                <a:gd name="T35" fmla="*/ 86 h 142"/>
                <a:gd name="T36" fmla="*/ 22 w 148"/>
                <a:gd name="T37" fmla="*/ 98 h 142"/>
                <a:gd name="T38" fmla="*/ 86 w 148"/>
                <a:gd name="T39" fmla="*/ 98 h 142"/>
                <a:gd name="T40" fmla="*/ 135 w 148"/>
                <a:gd name="T41" fmla="*/ 132 h 142"/>
                <a:gd name="T42" fmla="*/ 112 w 148"/>
                <a:gd name="T43" fmla="*/ 98 h 142"/>
                <a:gd name="T44" fmla="*/ 126 w 148"/>
                <a:gd name="T45" fmla="*/ 98 h 142"/>
                <a:gd name="T46" fmla="*/ 139 w 148"/>
                <a:gd name="T47" fmla="*/ 86 h 142"/>
                <a:gd name="T48" fmla="*/ 139 w 148"/>
                <a:gd name="T49" fmla="*/ 22 h 142"/>
                <a:gd name="T50" fmla="*/ 126 w 148"/>
                <a:gd name="T51" fmla="*/ 9 h 142"/>
                <a:gd name="T52" fmla="*/ 22 w 148"/>
                <a:gd name="T53" fmla="*/ 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8" h="142">
                  <a:moveTo>
                    <a:pt x="136" y="142"/>
                  </a:moveTo>
                  <a:cubicBezTo>
                    <a:pt x="135" y="142"/>
                    <a:pt x="135" y="142"/>
                    <a:pt x="135" y="142"/>
                  </a:cubicBezTo>
                  <a:cubicBezTo>
                    <a:pt x="134" y="142"/>
                    <a:pt x="132" y="141"/>
                    <a:pt x="130" y="140"/>
                  </a:cubicBezTo>
                  <a:cubicBezTo>
                    <a:pt x="83" y="108"/>
                    <a:pt x="83" y="108"/>
                    <a:pt x="83" y="108"/>
                  </a:cubicBezTo>
                  <a:cubicBezTo>
                    <a:pt x="22" y="108"/>
                    <a:pt x="22" y="108"/>
                    <a:pt x="22" y="108"/>
                  </a:cubicBezTo>
                  <a:cubicBezTo>
                    <a:pt x="10" y="108"/>
                    <a:pt x="0" y="98"/>
                    <a:pt x="0" y="86"/>
                  </a:cubicBezTo>
                  <a:cubicBezTo>
                    <a:pt x="0" y="22"/>
                    <a:pt x="0" y="22"/>
                    <a:pt x="0" y="22"/>
                  </a:cubicBezTo>
                  <a:cubicBezTo>
                    <a:pt x="0" y="10"/>
                    <a:pt x="10" y="0"/>
                    <a:pt x="22" y="0"/>
                  </a:cubicBezTo>
                  <a:cubicBezTo>
                    <a:pt x="126" y="0"/>
                    <a:pt x="126" y="0"/>
                    <a:pt x="126" y="0"/>
                  </a:cubicBezTo>
                  <a:cubicBezTo>
                    <a:pt x="138" y="0"/>
                    <a:pt x="148" y="10"/>
                    <a:pt x="148" y="22"/>
                  </a:cubicBezTo>
                  <a:cubicBezTo>
                    <a:pt x="148" y="86"/>
                    <a:pt x="148" y="86"/>
                    <a:pt x="148" y="86"/>
                  </a:cubicBezTo>
                  <a:cubicBezTo>
                    <a:pt x="148" y="97"/>
                    <a:pt x="140" y="106"/>
                    <a:pt x="129" y="107"/>
                  </a:cubicBezTo>
                  <a:cubicBezTo>
                    <a:pt x="143" y="127"/>
                    <a:pt x="143" y="127"/>
                    <a:pt x="143" y="127"/>
                  </a:cubicBezTo>
                  <a:cubicBezTo>
                    <a:pt x="144" y="128"/>
                    <a:pt x="145" y="130"/>
                    <a:pt x="145" y="133"/>
                  </a:cubicBezTo>
                  <a:cubicBezTo>
                    <a:pt x="145" y="138"/>
                    <a:pt x="141" y="142"/>
                    <a:pt x="136" y="142"/>
                  </a:cubicBezTo>
                  <a:close/>
                  <a:moveTo>
                    <a:pt x="22" y="9"/>
                  </a:moveTo>
                  <a:cubicBezTo>
                    <a:pt x="15" y="9"/>
                    <a:pt x="10" y="15"/>
                    <a:pt x="10" y="22"/>
                  </a:cubicBezTo>
                  <a:cubicBezTo>
                    <a:pt x="10" y="86"/>
                    <a:pt x="10" y="86"/>
                    <a:pt x="10" y="86"/>
                  </a:cubicBezTo>
                  <a:cubicBezTo>
                    <a:pt x="10" y="93"/>
                    <a:pt x="15" y="98"/>
                    <a:pt x="22" y="98"/>
                  </a:cubicBezTo>
                  <a:cubicBezTo>
                    <a:pt x="86" y="98"/>
                    <a:pt x="86" y="98"/>
                    <a:pt x="86" y="98"/>
                  </a:cubicBezTo>
                  <a:cubicBezTo>
                    <a:pt x="135" y="132"/>
                    <a:pt x="135" y="132"/>
                    <a:pt x="135" y="132"/>
                  </a:cubicBezTo>
                  <a:cubicBezTo>
                    <a:pt x="112" y="98"/>
                    <a:pt x="112" y="98"/>
                    <a:pt x="112" y="98"/>
                  </a:cubicBezTo>
                  <a:cubicBezTo>
                    <a:pt x="126" y="98"/>
                    <a:pt x="126" y="98"/>
                    <a:pt x="126" y="98"/>
                  </a:cubicBezTo>
                  <a:cubicBezTo>
                    <a:pt x="133" y="98"/>
                    <a:pt x="139" y="93"/>
                    <a:pt x="139" y="86"/>
                  </a:cubicBezTo>
                  <a:cubicBezTo>
                    <a:pt x="139" y="22"/>
                    <a:pt x="139" y="22"/>
                    <a:pt x="139" y="22"/>
                  </a:cubicBezTo>
                  <a:cubicBezTo>
                    <a:pt x="139" y="15"/>
                    <a:pt x="133" y="9"/>
                    <a:pt x="126" y="9"/>
                  </a:cubicBezTo>
                  <a:lnTo>
                    <a:pt x="22" y="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7" name="Freeform 124"/>
            <p:cNvSpPr>
              <a:spLocks noEditPoints="1"/>
            </p:cNvSpPr>
            <p:nvPr/>
          </p:nvSpPr>
          <p:spPr bwMode="auto">
            <a:xfrm>
              <a:off x="3640139" y="4149726"/>
              <a:ext cx="179388" cy="173038"/>
            </a:xfrm>
            <a:custGeom>
              <a:avLst/>
              <a:gdLst>
                <a:gd name="T0" fmla="*/ 135 w 148"/>
                <a:gd name="T1" fmla="*/ 142 h 142"/>
                <a:gd name="T2" fmla="*/ 135 w 148"/>
                <a:gd name="T3" fmla="*/ 142 h 142"/>
                <a:gd name="T4" fmla="*/ 130 w 148"/>
                <a:gd name="T5" fmla="*/ 141 h 142"/>
                <a:gd name="T6" fmla="*/ 83 w 148"/>
                <a:gd name="T7" fmla="*/ 108 h 142"/>
                <a:gd name="T8" fmla="*/ 22 w 148"/>
                <a:gd name="T9" fmla="*/ 108 h 142"/>
                <a:gd name="T10" fmla="*/ 0 w 148"/>
                <a:gd name="T11" fmla="*/ 86 h 142"/>
                <a:gd name="T12" fmla="*/ 0 w 148"/>
                <a:gd name="T13" fmla="*/ 22 h 142"/>
                <a:gd name="T14" fmla="*/ 22 w 148"/>
                <a:gd name="T15" fmla="*/ 0 h 142"/>
                <a:gd name="T16" fmla="*/ 126 w 148"/>
                <a:gd name="T17" fmla="*/ 0 h 142"/>
                <a:gd name="T18" fmla="*/ 148 w 148"/>
                <a:gd name="T19" fmla="*/ 22 h 142"/>
                <a:gd name="T20" fmla="*/ 148 w 148"/>
                <a:gd name="T21" fmla="*/ 86 h 142"/>
                <a:gd name="T22" fmla="*/ 129 w 148"/>
                <a:gd name="T23" fmla="*/ 108 h 142"/>
                <a:gd name="T24" fmla="*/ 143 w 148"/>
                <a:gd name="T25" fmla="*/ 127 h 142"/>
                <a:gd name="T26" fmla="*/ 145 w 148"/>
                <a:gd name="T27" fmla="*/ 133 h 142"/>
                <a:gd name="T28" fmla="*/ 135 w 148"/>
                <a:gd name="T29" fmla="*/ 142 h 142"/>
                <a:gd name="T30" fmla="*/ 22 w 148"/>
                <a:gd name="T31" fmla="*/ 10 h 142"/>
                <a:gd name="T32" fmla="*/ 10 w 148"/>
                <a:gd name="T33" fmla="*/ 22 h 142"/>
                <a:gd name="T34" fmla="*/ 10 w 148"/>
                <a:gd name="T35" fmla="*/ 86 h 142"/>
                <a:gd name="T36" fmla="*/ 22 w 148"/>
                <a:gd name="T37" fmla="*/ 99 h 142"/>
                <a:gd name="T38" fmla="*/ 86 w 148"/>
                <a:gd name="T39" fmla="*/ 99 h 142"/>
                <a:gd name="T40" fmla="*/ 135 w 148"/>
                <a:gd name="T41" fmla="*/ 133 h 142"/>
                <a:gd name="T42" fmla="*/ 111 w 148"/>
                <a:gd name="T43" fmla="*/ 99 h 142"/>
                <a:gd name="T44" fmla="*/ 126 w 148"/>
                <a:gd name="T45" fmla="*/ 99 h 142"/>
                <a:gd name="T46" fmla="*/ 138 w 148"/>
                <a:gd name="T47" fmla="*/ 86 h 142"/>
                <a:gd name="T48" fmla="*/ 138 w 148"/>
                <a:gd name="T49" fmla="*/ 22 h 142"/>
                <a:gd name="T50" fmla="*/ 126 w 148"/>
                <a:gd name="T51" fmla="*/ 10 h 142"/>
                <a:gd name="T52" fmla="*/ 22 w 148"/>
                <a:gd name="T53" fmla="*/ 1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8" h="142">
                  <a:moveTo>
                    <a:pt x="135" y="142"/>
                  </a:moveTo>
                  <a:cubicBezTo>
                    <a:pt x="135" y="142"/>
                    <a:pt x="135" y="142"/>
                    <a:pt x="135" y="142"/>
                  </a:cubicBezTo>
                  <a:cubicBezTo>
                    <a:pt x="133" y="142"/>
                    <a:pt x="131" y="142"/>
                    <a:pt x="130" y="141"/>
                  </a:cubicBezTo>
                  <a:cubicBezTo>
                    <a:pt x="83" y="108"/>
                    <a:pt x="83" y="108"/>
                    <a:pt x="83" y="108"/>
                  </a:cubicBezTo>
                  <a:cubicBezTo>
                    <a:pt x="22" y="108"/>
                    <a:pt x="22" y="108"/>
                    <a:pt x="22" y="108"/>
                  </a:cubicBezTo>
                  <a:cubicBezTo>
                    <a:pt x="10" y="108"/>
                    <a:pt x="0" y="98"/>
                    <a:pt x="0" y="86"/>
                  </a:cubicBezTo>
                  <a:cubicBezTo>
                    <a:pt x="0" y="22"/>
                    <a:pt x="0" y="22"/>
                    <a:pt x="0" y="22"/>
                  </a:cubicBezTo>
                  <a:cubicBezTo>
                    <a:pt x="0" y="10"/>
                    <a:pt x="10" y="0"/>
                    <a:pt x="22" y="0"/>
                  </a:cubicBezTo>
                  <a:cubicBezTo>
                    <a:pt x="126" y="0"/>
                    <a:pt x="126" y="0"/>
                    <a:pt x="126" y="0"/>
                  </a:cubicBezTo>
                  <a:cubicBezTo>
                    <a:pt x="138" y="0"/>
                    <a:pt x="148" y="10"/>
                    <a:pt x="148" y="22"/>
                  </a:cubicBezTo>
                  <a:cubicBezTo>
                    <a:pt x="148" y="86"/>
                    <a:pt x="148" y="86"/>
                    <a:pt x="148" y="86"/>
                  </a:cubicBezTo>
                  <a:cubicBezTo>
                    <a:pt x="148" y="97"/>
                    <a:pt x="140" y="106"/>
                    <a:pt x="129" y="108"/>
                  </a:cubicBezTo>
                  <a:cubicBezTo>
                    <a:pt x="143" y="127"/>
                    <a:pt x="143" y="127"/>
                    <a:pt x="143" y="127"/>
                  </a:cubicBezTo>
                  <a:cubicBezTo>
                    <a:pt x="144" y="129"/>
                    <a:pt x="145" y="131"/>
                    <a:pt x="145" y="133"/>
                  </a:cubicBezTo>
                  <a:cubicBezTo>
                    <a:pt x="145" y="138"/>
                    <a:pt x="140" y="142"/>
                    <a:pt x="135" y="142"/>
                  </a:cubicBezTo>
                  <a:close/>
                  <a:moveTo>
                    <a:pt x="22" y="10"/>
                  </a:moveTo>
                  <a:cubicBezTo>
                    <a:pt x="15" y="10"/>
                    <a:pt x="10" y="15"/>
                    <a:pt x="10" y="22"/>
                  </a:cubicBezTo>
                  <a:cubicBezTo>
                    <a:pt x="10" y="86"/>
                    <a:pt x="10" y="86"/>
                    <a:pt x="10" y="86"/>
                  </a:cubicBezTo>
                  <a:cubicBezTo>
                    <a:pt x="10" y="93"/>
                    <a:pt x="15" y="99"/>
                    <a:pt x="22" y="99"/>
                  </a:cubicBezTo>
                  <a:cubicBezTo>
                    <a:pt x="86" y="99"/>
                    <a:pt x="86" y="99"/>
                    <a:pt x="86" y="99"/>
                  </a:cubicBezTo>
                  <a:cubicBezTo>
                    <a:pt x="135" y="133"/>
                    <a:pt x="135" y="133"/>
                    <a:pt x="135" y="133"/>
                  </a:cubicBezTo>
                  <a:cubicBezTo>
                    <a:pt x="111" y="99"/>
                    <a:pt x="111" y="99"/>
                    <a:pt x="111" y="99"/>
                  </a:cubicBezTo>
                  <a:cubicBezTo>
                    <a:pt x="126" y="99"/>
                    <a:pt x="126" y="99"/>
                    <a:pt x="126" y="99"/>
                  </a:cubicBezTo>
                  <a:cubicBezTo>
                    <a:pt x="133" y="99"/>
                    <a:pt x="138" y="93"/>
                    <a:pt x="138" y="86"/>
                  </a:cubicBezTo>
                  <a:cubicBezTo>
                    <a:pt x="138" y="22"/>
                    <a:pt x="138" y="22"/>
                    <a:pt x="138" y="22"/>
                  </a:cubicBezTo>
                  <a:cubicBezTo>
                    <a:pt x="138" y="15"/>
                    <a:pt x="133" y="10"/>
                    <a:pt x="126" y="10"/>
                  </a:cubicBezTo>
                  <a:lnTo>
                    <a:pt x="2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8" name="Freeform 125"/>
            <p:cNvSpPr>
              <a:spLocks/>
            </p:cNvSpPr>
            <p:nvPr/>
          </p:nvSpPr>
          <p:spPr bwMode="auto">
            <a:xfrm>
              <a:off x="5411789" y="1143001"/>
              <a:ext cx="79375" cy="49213"/>
            </a:xfrm>
            <a:custGeom>
              <a:avLst/>
              <a:gdLst>
                <a:gd name="T0" fmla="*/ 53 w 66"/>
                <a:gd name="T1" fmla="*/ 0 h 40"/>
                <a:gd name="T2" fmla="*/ 13 w 66"/>
                <a:gd name="T3" fmla="*/ 0 h 40"/>
                <a:gd name="T4" fmla="*/ 0 w 66"/>
                <a:gd name="T5" fmla="*/ 13 h 40"/>
                <a:gd name="T6" fmla="*/ 0 w 66"/>
                <a:gd name="T7" fmla="*/ 40 h 40"/>
                <a:gd name="T8" fmla="*/ 66 w 66"/>
                <a:gd name="T9" fmla="*/ 40 h 40"/>
                <a:gd name="T10" fmla="*/ 66 w 66"/>
                <a:gd name="T11" fmla="*/ 13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6"/>
                    <a:pt x="0" y="13"/>
                  </a:cubicBezTo>
                  <a:cubicBezTo>
                    <a:pt x="0" y="40"/>
                    <a:pt x="0" y="40"/>
                    <a:pt x="0" y="40"/>
                  </a:cubicBezTo>
                  <a:cubicBezTo>
                    <a:pt x="66" y="40"/>
                    <a:pt x="66" y="40"/>
                    <a:pt x="66" y="40"/>
                  </a:cubicBezTo>
                  <a:cubicBezTo>
                    <a:pt x="66" y="13"/>
                    <a:pt x="66" y="13"/>
                    <a:pt x="66" y="13"/>
                  </a:cubicBezTo>
                  <a:cubicBezTo>
                    <a:pt x="66"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99" name="Oval 126"/>
            <p:cNvSpPr>
              <a:spLocks noChangeArrowheads="1"/>
            </p:cNvSpPr>
            <p:nvPr/>
          </p:nvSpPr>
          <p:spPr bwMode="auto">
            <a:xfrm>
              <a:off x="5422901" y="1079501"/>
              <a:ext cx="57150"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0" name="Freeform 127"/>
            <p:cNvSpPr>
              <a:spLocks/>
            </p:cNvSpPr>
            <p:nvPr/>
          </p:nvSpPr>
          <p:spPr bwMode="auto">
            <a:xfrm>
              <a:off x="5502276" y="1143001"/>
              <a:ext cx="77788" cy="49213"/>
            </a:xfrm>
            <a:custGeom>
              <a:avLst/>
              <a:gdLst>
                <a:gd name="T0" fmla="*/ 52 w 65"/>
                <a:gd name="T1" fmla="*/ 0 h 40"/>
                <a:gd name="T2" fmla="*/ 12 w 65"/>
                <a:gd name="T3" fmla="*/ 0 h 40"/>
                <a:gd name="T4" fmla="*/ 0 w 65"/>
                <a:gd name="T5" fmla="*/ 13 h 40"/>
                <a:gd name="T6" fmla="*/ 0 w 65"/>
                <a:gd name="T7" fmla="*/ 40 h 40"/>
                <a:gd name="T8" fmla="*/ 65 w 65"/>
                <a:gd name="T9" fmla="*/ 40 h 40"/>
                <a:gd name="T10" fmla="*/ 65 w 65"/>
                <a:gd name="T11" fmla="*/ 13 h 40"/>
                <a:gd name="T12" fmla="*/ 52 w 6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5" h="40">
                  <a:moveTo>
                    <a:pt x="52" y="0"/>
                  </a:moveTo>
                  <a:cubicBezTo>
                    <a:pt x="12" y="0"/>
                    <a:pt x="12" y="0"/>
                    <a:pt x="12" y="0"/>
                  </a:cubicBezTo>
                  <a:cubicBezTo>
                    <a:pt x="5" y="0"/>
                    <a:pt x="0" y="6"/>
                    <a:pt x="0" y="13"/>
                  </a:cubicBezTo>
                  <a:cubicBezTo>
                    <a:pt x="0" y="40"/>
                    <a:pt x="0" y="40"/>
                    <a:pt x="0" y="40"/>
                  </a:cubicBezTo>
                  <a:cubicBezTo>
                    <a:pt x="65" y="40"/>
                    <a:pt x="65" y="40"/>
                    <a:pt x="65" y="40"/>
                  </a:cubicBezTo>
                  <a:cubicBezTo>
                    <a:pt x="65" y="13"/>
                    <a:pt x="65" y="13"/>
                    <a:pt x="65" y="13"/>
                  </a:cubicBezTo>
                  <a:cubicBezTo>
                    <a:pt x="65" y="6"/>
                    <a:pt x="60" y="0"/>
                    <a:pt x="5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1" name="Oval 128"/>
            <p:cNvSpPr>
              <a:spLocks noChangeArrowheads="1"/>
            </p:cNvSpPr>
            <p:nvPr/>
          </p:nvSpPr>
          <p:spPr bwMode="auto">
            <a:xfrm>
              <a:off x="5511801" y="10795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2" name="Freeform 129"/>
            <p:cNvSpPr>
              <a:spLocks/>
            </p:cNvSpPr>
            <p:nvPr/>
          </p:nvSpPr>
          <p:spPr bwMode="auto">
            <a:xfrm>
              <a:off x="5591176" y="1143001"/>
              <a:ext cx="77788" cy="49213"/>
            </a:xfrm>
            <a:custGeom>
              <a:avLst/>
              <a:gdLst>
                <a:gd name="T0" fmla="*/ 53 w 65"/>
                <a:gd name="T1" fmla="*/ 0 h 40"/>
                <a:gd name="T2" fmla="*/ 12 w 65"/>
                <a:gd name="T3" fmla="*/ 0 h 40"/>
                <a:gd name="T4" fmla="*/ 0 w 65"/>
                <a:gd name="T5" fmla="*/ 13 h 40"/>
                <a:gd name="T6" fmla="*/ 0 w 65"/>
                <a:gd name="T7" fmla="*/ 40 h 40"/>
                <a:gd name="T8" fmla="*/ 65 w 65"/>
                <a:gd name="T9" fmla="*/ 40 h 40"/>
                <a:gd name="T10" fmla="*/ 65 w 65"/>
                <a:gd name="T11" fmla="*/ 13 h 40"/>
                <a:gd name="T12" fmla="*/ 53 w 6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5" h="40">
                  <a:moveTo>
                    <a:pt x="53" y="0"/>
                  </a:moveTo>
                  <a:cubicBezTo>
                    <a:pt x="12" y="0"/>
                    <a:pt x="12" y="0"/>
                    <a:pt x="12" y="0"/>
                  </a:cubicBezTo>
                  <a:cubicBezTo>
                    <a:pt x="5" y="0"/>
                    <a:pt x="0" y="6"/>
                    <a:pt x="0" y="13"/>
                  </a:cubicBezTo>
                  <a:cubicBezTo>
                    <a:pt x="0" y="40"/>
                    <a:pt x="0" y="40"/>
                    <a:pt x="0" y="40"/>
                  </a:cubicBezTo>
                  <a:cubicBezTo>
                    <a:pt x="65" y="40"/>
                    <a:pt x="65" y="40"/>
                    <a:pt x="65" y="40"/>
                  </a:cubicBezTo>
                  <a:cubicBezTo>
                    <a:pt x="65" y="13"/>
                    <a:pt x="65" y="13"/>
                    <a:pt x="65" y="13"/>
                  </a:cubicBezTo>
                  <a:cubicBezTo>
                    <a:pt x="65"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3" name="Oval 130"/>
            <p:cNvSpPr>
              <a:spLocks noChangeArrowheads="1"/>
            </p:cNvSpPr>
            <p:nvPr/>
          </p:nvSpPr>
          <p:spPr bwMode="auto">
            <a:xfrm>
              <a:off x="5600701" y="10795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4" name="Freeform 131"/>
            <p:cNvSpPr>
              <a:spLocks/>
            </p:cNvSpPr>
            <p:nvPr/>
          </p:nvSpPr>
          <p:spPr bwMode="auto">
            <a:xfrm>
              <a:off x="5680076" y="1143001"/>
              <a:ext cx="79375" cy="49213"/>
            </a:xfrm>
            <a:custGeom>
              <a:avLst/>
              <a:gdLst>
                <a:gd name="T0" fmla="*/ 53 w 66"/>
                <a:gd name="T1" fmla="*/ 0 h 40"/>
                <a:gd name="T2" fmla="*/ 13 w 66"/>
                <a:gd name="T3" fmla="*/ 0 h 40"/>
                <a:gd name="T4" fmla="*/ 0 w 66"/>
                <a:gd name="T5" fmla="*/ 13 h 40"/>
                <a:gd name="T6" fmla="*/ 0 w 66"/>
                <a:gd name="T7" fmla="*/ 40 h 40"/>
                <a:gd name="T8" fmla="*/ 66 w 66"/>
                <a:gd name="T9" fmla="*/ 40 h 40"/>
                <a:gd name="T10" fmla="*/ 66 w 66"/>
                <a:gd name="T11" fmla="*/ 13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6"/>
                    <a:pt x="0" y="13"/>
                  </a:cubicBezTo>
                  <a:cubicBezTo>
                    <a:pt x="0" y="40"/>
                    <a:pt x="0" y="40"/>
                    <a:pt x="0" y="40"/>
                  </a:cubicBezTo>
                  <a:cubicBezTo>
                    <a:pt x="66" y="40"/>
                    <a:pt x="66" y="40"/>
                    <a:pt x="66" y="40"/>
                  </a:cubicBezTo>
                  <a:cubicBezTo>
                    <a:pt x="66" y="13"/>
                    <a:pt x="66" y="13"/>
                    <a:pt x="66" y="13"/>
                  </a:cubicBezTo>
                  <a:cubicBezTo>
                    <a:pt x="66"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5" name="Oval 132"/>
            <p:cNvSpPr>
              <a:spLocks noChangeArrowheads="1"/>
            </p:cNvSpPr>
            <p:nvPr/>
          </p:nvSpPr>
          <p:spPr bwMode="auto">
            <a:xfrm>
              <a:off x="5691189" y="1079501"/>
              <a:ext cx="57150"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6" name="Freeform 133"/>
            <p:cNvSpPr>
              <a:spLocks/>
            </p:cNvSpPr>
            <p:nvPr/>
          </p:nvSpPr>
          <p:spPr bwMode="auto">
            <a:xfrm>
              <a:off x="4554539" y="1841501"/>
              <a:ext cx="80963" cy="49213"/>
            </a:xfrm>
            <a:custGeom>
              <a:avLst/>
              <a:gdLst>
                <a:gd name="T0" fmla="*/ 53 w 66"/>
                <a:gd name="T1" fmla="*/ 0 h 40"/>
                <a:gd name="T2" fmla="*/ 13 w 66"/>
                <a:gd name="T3" fmla="*/ 0 h 40"/>
                <a:gd name="T4" fmla="*/ 0 w 66"/>
                <a:gd name="T5" fmla="*/ 13 h 40"/>
                <a:gd name="T6" fmla="*/ 0 w 66"/>
                <a:gd name="T7" fmla="*/ 40 h 40"/>
                <a:gd name="T8" fmla="*/ 66 w 66"/>
                <a:gd name="T9" fmla="*/ 40 h 40"/>
                <a:gd name="T10" fmla="*/ 66 w 66"/>
                <a:gd name="T11" fmla="*/ 13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6"/>
                    <a:pt x="0" y="13"/>
                  </a:cubicBezTo>
                  <a:cubicBezTo>
                    <a:pt x="0" y="40"/>
                    <a:pt x="0" y="40"/>
                    <a:pt x="0" y="40"/>
                  </a:cubicBezTo>
                  <a:cubicBezTo>
                    <a:pt x="66" y="40"/>
                    <a:pt x="66" y="40"/>
                    <a:pt x="66" y="40"/>
                  </a:cubicBezTo>
                  <a:cubicBezTo>
                    <a:pt x="66" y="13"/>
                    <a:pt x="66" y="13"/>
                    <a:pt x="66" y="13"/>
                  </a:cubicBezTo>
                  <a:cubicBezTo>
                    <a:pt x="66"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7" name="Oval 134"/>
            <p:cNvSpPr>
              <a:spLocks noChangeArrowheads="1"/>
            </p:cNvSpPr>
            <p:nvPr/>
          </p:nvSpPr>
          <p:spPr bwMode="auto">
            <a:xfrm>
              <a:off x="4565651" y="17780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8" name="Freeform 135"/>
            <p:cNvSpPr>
              <a:spLocks/>
            </p:cNvSpPr>
            <p:nvPr/>
          </p:nvSpPr>
          <p:spPr bwMode="auto">
            <a:xfrm>
              <a:off x="4645026" y="1841501"/>
              <a:ext cx="79375" cy="49213"/>
            </a:xfrm>
            <a:custGeom>
              <a:avLst/>
              <a:gdLst>
                <a:gd name="T0" fmla="*/ 53 w 65"/>
                <a:gd name="T1" fmla="*/ 0 h 40"/>
                <a:gd name="T2" fmla="*/ 12 w 65"/>
                <a:gd name="T3" fmla="*/ 0 h 40"/>
                <a:gd name="T4" fmla="*/ 0 w 65"/>
                <a:gd name="T5" fmla="*/ 13 h 40"/>
                <a:gd name="T6" fmla="*/ 0 w 65"/>
                <a:gd name="T7" fmla="*/ 40 h 40"/>
                <a:gd name="T8" fmla="*/ 65 w 65"/>
                <a:gd name="T9" fmla="*/ 40 h 40"/>
                <a:gd name="T10" fmla="*/ 65 w 65"/>
                <a:gd name="T11" fmla="*/ 13 h 40"/>
                <a:gd name="T12" fmla="*/ 53 w 6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5" h="40">
                  <a:moveTo>
                    <a:pt x="53" y="0"/>
                  </a:moveTo>
                  <a:cubicBezTo>
                    <a:pt x="12" y="0"/>
                    <a:pt x="12" y="0"/>
                    <a:pt x="12" y="0"/>
                  </a:cubicBezTo>
                  <a:cubicBezTo>
                    <a:pt x="5" y="0"/>
                    <a:pt x="0" y="6"/>
                    <a:pt x="0" y="13"/>
                  </a:cubicBezTo>
                  <a:cubicBezTo>
                    <a:pt x="0" y="40"/>
                    <a:pt x="0" y="40"/>
                    <a:pt x="0" y="40"/>
                  </a:cubicBezTo>
                  <a:cubicBezTo>
                    <a:pt x="65" y="40"/>
                    <a:pt x="65" y="40"/>
                    <a:pt x="65" y="40"/>
                  </a:cubicBezTo>
                  <a:cubicBezTo>
                    <a:pt x="65" y="13"/>
                    <a:pt x="65" y="13"/>
                    <a:pt x="65" y="13"/>
                  </a:cubicBezTo>
                  <a:cubicBezTo>
                    <a:pt x="65"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09" name="Oval 136"/>
            <p:cNvSpPr>
              <a:spLocks noChangeArrowheads="1"/>
            </p:cNvSpPr>
            <p:nvPr/>
          </p:nvSpPr>
          <p:spPr bwMode="auto">
            <a:xfrm>
              <a:off x="4654551" y="17780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0" name="Freeform 137"/>
            <p:cNvSpPr>
              <a:spLocks/>
            </p:cNvSpPr>
            <p:nvPr/>
          </p:nvSpPr>
          <p:spPr bwMode="auto">
            <a:xfrm>
              <a:off x="4733926" y="1841501"/>
              <a:ext cx="79375" cy="49213"/>
            </a:xfrm>
            <a:custGeom>
              <a:avLst/>
              <a:gdLst>
                <a:gd name="T0" fmla="*/ 53 w 65"/>
                <a:gd name="T1" fmla="*/ 0 h 40"/>
                <a:gd name="T2" fmla="*/ 12 w 65"/>
                <a:gd name="T3" fmla="*/ 0 h 40"/>
                <a:gd name="T4" fmla="*/ 0 w 65"/>
                <a:gd name="T5" fmla="*/ 13 h 40"/>
                <a:gd name="T6" fmla="*/ 0 w 65"/>
                <a:gd name="T7" fmla="*/ 40 h 40"/>
                <a:gd name="T8" fmla="*/ 65 w 65"/>
                <a:gd name="T9" fmla="*/ 40 h 40"/>
                <a:gd name="T10" fmla="*/ 65 w 65"/>
                <a:gd name="T11" fmla="*/ 13 h 40"/>
                <a:gd name="T12" fmla="*/ 53 w 6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5" h="40">
                  <a:moveTo>
                    <a:pt x="53" y="0"/>
                  </a:moveTo>
                  <a:cubicBezTo>
                    <a:pt x="12" y="0"/>
                    <a:pt x="12" y="0"/>
                    <a:pt x="12" y="0"/>
                  </a:cubicBezTo>
                  <a:cubicBezTo>
                    <a:pt x="5" y="0"/>
                    <a:pt x="0" y="6"/>
                    <a:pt x="0" y="13"/>
                  </a:cubicBezTo>
                  <a:cubicBezTo>
                    <a:pt x="0" y="40"/>
                    <a:pt x="0" y="40"/>
                    <a:pt x="0" y="40"/>
                  </a:cubicBezTo>
                  <a:cubicBezTo>
                    <a:pt x="65" y="40"/>
                    <a:pt x="65" y="40"/>
                    <a:pt x="65" y="40"/>
                  </a:cubicBezTo>
                  <a:cubicBezTo>
                    <a:pt x="65" y="13"/>
                    <a:pt x="65" y="13"/>
                    <a:pt x="65" y="13"/>
                  </a:cubicBezTo>
                  <a:cubicBezTo>
                    <a:pt x="65"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1" name="Oval 138"/>
            <p:cNvSpPr>
              <a:spLocks noChangeArrowheads="1"/>
            </p:cNvSpPr>
            <p:nvPr/>
          </p:nvSpPr>
          <p:spPr bwMode="auto">
            <a:xfrm>
              <a:off x="4745039" y="17780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2" name="Freeform 139"/>
            <p:cNvSpPr>
              <a:spLocks/>
            </p:cNvSpPr>
            <p:nvPr/>
          </p:nvSpPr>
          <p:spPr bwMode="auto">
            <a:xfrm>
              <a:off x="4822826" y="1841501"/>
              <a:ext cx="80963" cy="49213"/>
            </a:xfrm>
            <a:custGeom>
              <a:avLst/>
              <a:gdLst>
                <a:gd name="T0" fmla="*/ 53 w 66"/>
                <a:gd name="T1" fmla="*/ 0 h 40"/>
                <a:gd name="T2" fmla="*/ 13 w 66"/>
                <a:gd name="T3" fmla="*/ 0 h 40"/>
                <a:gd name="T4" fmla="*/ 0 w 66"/>
                <a:gd name="T5" fmla="*/ 13 h 40"/>
                <a:gd name="T6" fmla="*/ 0 w 66"/>
                <a:gd name="T7" fmla="*/ 40 h 40"/>
                <a:gd name="T8" fmla="*/ 66 w 66"/>
                <a:gd name="T9" fmla="*/ 40 h 40"/>
                <a:gd name="T10" fmla="*/ 66 w 66"/>
                <a:gd name="T11" fmla="*/ 13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6"/>
                    <a:pt x="0" y="13"/>
                  </a:cubicBezTo>
                  <a:cubicBezTo>
                    <a:pt x="0" y="40"/>
                    <a:pt x="0" y="40"/>
                    <a:pt x="0" y="40"/>
                  </a:cubicBezTo>
                  <a:cubicBezTo>
                    <a:pt x="66" y="40"/>
                    <a:pt x="66" y="40"/>
                    <a:pt x="66" y="40"/>
                  </a:cubicBezTo>
                  <a:cubicBezTo>
                    <a:pt x="66" y="13"/>
                    <a:pt x="66" y="13"/>
                    <a:pt x="66" y="13"/>
                  </a:cubicBezTo>
                  <a:cubicBezTo>
                    <a:pt x="66" y="6"/>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3" name="Oval 140"/>
            <p:cNvSpPr>
              <a:spLocks noChangeArrowheads="1"/>
            </p:cNvSpPr>
            <p:nvPr/>
          </p:nvSpPr>
          <p:spPr bwMode="auto">
            <a:xfrm>
              <a:off x="4833939" y="1778001"/>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4" name="Freeform 141"/>
            <p:cNvSpPr>
              <a:spLocks/>
            </p:cNvSpPr>
            <p:nvPr/>
          </p:nvSpPr>
          <p:spPr bwMode="auto">
            <a:xfrm>
              <a:off x="4637089" y="3522664"/>
              <a:ext cx="155575" cy="174625"/>
            </a:xfrm>
            <a:custGeom>
              <a:avLst/>
              <a:gdLst>
                <a:gd name="T0" fmla="*/ 79 w 127"/>
                <a:gd name="T1" fmla="*/ 4 h 144"/>
                <a:gd name="T2" fmla="*/ 79 w 127"/>
                <a:gd name="T3" fmla="*/ 4 h 144"/>
                <a:gd name="T4" fmla="*/ 75 w 127"/>
                <a:gd name="T5" fmla="*/ 0 h 144"/>
                <a:gd name="T6" fmla="*/ 70 w 127"/>
                <a:gd name="T7" fmla="*/ 4 h 144"/>
                <a:gd name="T8" fmla="*/ 70 w 127"/>
                <a:gd name="T9" fmla="*/ 96 h 144"/>
                <a:gd name="T10" fmla="*/ 40 w 127"/>
                <a:gd name="T11" fmla="*/ 85 h 144"/>
                <a:gd name="T12" fmla="*/ 0 w 127"/>
                <a:gd name="T13" fmla="*/ 115 h 144"/>
                <a:gd name="T14" fmla="*/ 40 w 127"/>
                <a:gd name="T15" fmla="*/ 144 h 144"/>
                <a:gd name="T16" fmla="*/ 79 w 127"/>
                <a:gd name="T17" fmla="*/ 116 h 144"/>
                <a:gd name="T18" fmla="*/ 79 w 127"/>
                <a:gd name="T19" fmla="*/ 115 h 144"/>
                <a:gd name="T20" fmla="*/ 79 w 127"/>
                <a:gd name="T21" fmla="*/ 57 h 144"/>
                <a:gd name="T22" fmla="*/ 115 w 127"/>
                <a:gd name="T23" fmla="*/ 93 h 144"/>
                <a:gd name="T24" fmla="*/ 119 w 127"/>
                <a:gd name="T25" fmla="*/ 97 h 144"/>
                <a:gd name="T26" fmla="*/ 124 w 127"/>
                <a:gd name="T27" fmla="*/ 93 h 144"/>
                <a:gd name="T28" fmla="*/ 124 w 127"/>
                <a:gd name="T29" fmla="*/ 77 h 144"/>
                <a:gd name="T30" fmla="*/ 79 w 127"/>
                <a:gd name="T31"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44">
                  <a:moveTo>
                    <a:pt x="79" y="4"/>
                  </a:moveTo>
                  <a:cubicBezTo>
                    <a:pt x="79" y="4"/>
                    <a:pt x="79" y="4"/>
                    <a:pt x="79" y="4"/>
                  </a:cubicBezTo>
                  <a:cubicBezTo>
                    <a:pt x="79" y="2"/>
                    <a:pt x="77" y="0"/>
                    <a:pt x="75" y="0"/>
                  </a:cubicBezTo>
                  <a:cubicBezTo>
                    <a:pt x="72" y="0"/>
                    <a:pt x="70" y="2"/>
                    <a:pt x="70" y="4"/>
                  </a:cubicBezTo>
                  <a:cubicBezTo>
                    <a:pt x="70" y="96"/>
                    <a:pt x="70" y="96"/>
                    <a:pt x="70" y="96"/>
                  </a:cubicBezTo>
                  <a:cubicBezTo>
                    <a:pt x="63" y="90"/>
                    <a:pt x="52" y="85"/>
                    <a:pt x="40" y="85"/>
                  </a:cubicBezTo>
                  <a:cubicBezTo>
                    <a:pt x="18" y="85"/>
                    <a:pt x="0" y="99"/>
                    <a:pt x="0" y="115"/>
                  </a:cubicBezTo>
                  <a:cubicBezTo>
                    <a:pt x="0" y="131"/>
                    <a:pt x="18" y="144"/>
                    <a:pt x="40" y="144"/>
                  </a:cubicBezTo>
                  <a:cubicBezTo>
                    <a:pt x="61" y="144"/>
                    <a:pt x="79" y="131"/>
                    <a:pt x="79" y="116"/>
                  </a:cubicBezTo>
                  <a:cubicBezTo>
                    <a:pt x="79" y="115"/>
                    <a:pt x="79" y="115"/>
                    <a:pt x="79" y="115"/>
                  </a:cubicBezTo>
                  <a:cubicBezTo>
                    <a:pt x="79" y="57"/>
                    <a:pt x="79" y="57"/>
                    <a:pt x="79" y="57"/>
                  </a:cubicBezTo>
                  <a:cubicBezTo>
                    <a:pt x="89" y="57"/>
                    <a:pt x="113" y="59"/>
                    <a:pt x="115" y="93"/>
                  </a:cubicBezTo>
                  <a:cubicBezTo>
                    <a:pt x="115" y="95"/>
                    <a:pt x="117" y="97"/>
                    <a:pt x="119" y="97"/>
                  </a:cubicBezTo>
                  <a:cubicBezTo>
                    <a:pt x="122" y="97"/>
                    <a:pt x="124" y="95"/>
                    <a:pt x="124" y="93"/>
                  </a:cubicBezTo>
                  <a:cubicBezTo>
                    <a:pt x="124" y="77"/>
                    <a:pt x="124" y="77"/>
                    <a:pt x="124" y="77"/>
                  </a:cubicBezTo>
                  <a:cubicBezTo>
                    <a:pt x="127" y="8"/>
                    <a:pt x="82" y="33"/>
                    <a:pt x="79"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5" name="Freeform 142"/>
            <p:cNvSpPr>
              <a:spLocks noEditPoints="1"/>
            </p:cNvSpPr>
            <p:nvPr/>
          </p:nvSpPr>
          <p:spPr bwMode="auto">
            <a:xfrm>
              <a:off x="2871789" y="1193801"/>
              <a:ext cx="242888" cy="220663"/>
            </a:xfrm>
            <a:custGeom>
              <a:avLst/>
              <a:gdLst>
                <a:gd name="T0" fmla="*/ 162 w 199"/>
                <a:gd name="T1" fmla="*/ 57 h 182"/>
                <a:gd name="T2" fmla="*/ 150 w 199"/>
                <a:gd name="T3" fmla="*/ 7 h 182"/>
                <a:gd name="T4" fmla="*/ 109 w 199"/>
                <a:gd name="T5" fmla="*/ 20 h 182"/>
                <a:gd name="T6" fmla="*/ 145 w 199"/>
                <a:gd name="T7" fmla="*/ 15 h 182"/>
                <a:gd name="T8" fmla="*/ 145 w 199"/>
                <a:gd name="T9" fmla="*/ 81 h 182"/>
                <a:gd name="T10" fmla="*/ 133 w 199"/>
                <a:gd name="T11" fmla="*/ 60 h 182"/>
                <a:gd name="T12" fmla="*/ 144 w 199"/>
                <a:gd name="T13" fmla="*/ 57 h 182"/>
                <a:gd name="T14" fmla="*/ 125 w 199"/>
                <a:gd name="T15" fmla="*/ 49 h 182"/>
                <a:gd name="T16" fmla="*/ 50 w 199"/>
                <a:gd name="T17" fmla="*/ 7 h 182"/>
                <a:gd name="T18" fmla="*/ 38 w 199"/>
                <a:gd name="T19" fmla="*/ 57 h 182"/>
                <a:gd name="T20" fmla="*/ 0 w 199"/>
                <a:gd name="T21" fmla="*/ 93 h 182"/>
                <a:gd name="T22" fmla="*/ 38 w 199"/>
                <a:gd name="T23" fmla="*/ 129 h 182"/>
                <a:gd name="T24" fmla="*/ 62 w 199"/>
                <a:gd name="T25" fmla="*/ 182 h 182"/>
                <a:gd name="T26" fmla="*/ 100 w 199"/>
                <a:gd name="T27" fmla="*/ 164 h 182"/>
                <a:gd name="T28" fmla="*/ 150 w 199"/>
                <a:gd name="T29" fmla="*/ 179 h 182"/>
                <a:gd name="T30" fmla="*/ 199 w 199"/>
                <a:gd name="T31" fmla="*/ 93 h 182"/>
                <a:gd name="T32" fmla="*/ 55 w 199"/>
                <a:gd name="T33" fmla="*/ 15 h 182"/>
                <a:gd name="T34" fmla="*/ 112 w 199"/>
                <a:gd name="T35" fmla="*/ 48 h 182"/>
                <a:gd name="T36" fmla="*/ 47 w 199"/>
                <a:gd name="T37" fmla="*/ 54 h 182"/>
                <a:gd name="T38" fmla="*/ 10 w 199"/>
                <a:gd name="T39" fmla="*/ 93 h 182"/>
                <a:gd name="T40" fmla="*/ 40 w 199"/>
                <a:gd name="T41" fmla="*/ 67 h 182"/>
                <a:gd name="T42" fmla="*/ 65 w 199"/>
                <a:gd name="T43" fmla="*/ 118 h 182"/>
                <a:gd name="T44" fmla="*/ 69 w 199"/>
                <a:gd name="T45" fmla="*/ 111 h 182"/>
                <a:gd name="T46" fmla="*/ 100 w 199"/>
                <a:gd name="T47" fmla="*/ 58 h 182"/>
                <a:gd name="T48" fmla="*/ 130 w 199"/>
                <a:gd name="T49" fmla="*/ 75 h 182"/>
                <a:gd name="T50" fmla="*/ 130 w 199"/>
                <a:gd name="T51" fmla="*/ 111 h 182"/>
                <a:gd name="T52" fmla="*/ 118 w 199"/>
                <a:gd name="T53" fmla="*/ 130 h 182"/>
                <a:gd name="T54" fmla="*/ 88 w 199"/>
                <a:gd name="T55" fmla="*/ 138 h 182"/>
                <a:gd name="T56" fmla="*/ 105 w 199"/>
                <a:gd name="T57" fmla="*/ 133 h 182"/>
                <a:gd name="T58" fmla="*/ 79 w 199"/>
                <a:gd name="T59" fmla="*/ 127 h 182"/>
                <a:gd name="T60" fmla="*/ 88 w 199"/>
                <a:gd name="T61" fmla="*/ 161 h 182"/>
                <a:gd name="T62" fmla="*/ 47 w 199"/>
                <a:gd name="T63" fmla="*/ 132 h 182"/>
                <a:gd name="T64" fmla="*/ 75 w 199"/>
                <a:gd name="T65" fmla="*/ 137 h 182"/>
                <a:gd name="T66" fmla="*/ 88 w 199"/>
                <a:gd name="T67" fmla="*/ 161 h 182"/>
                <a:gd name="T68" fmla="*/ 107 w 199"/>
                <a:gd name="T69" fmla="*/ 158 h 182"/>
                <a:gd name="T70" fmla="*/ 152 w 199"/>
                <a:gd name="T71" fmla="*/ 132 h 182"/>
                <a:gd name="T72" fmla="*/ 133 w 199"/>
                <a:gd name="T73" fmla="*/ 126 h 182"/>
                <a:gd name="T74" fmla="*/ 159 w 199"/>
                <a:gd name="T75" fmla="*/ 67 h 182"/>
                <a:gd name="T76" fmla="*/ 133 w 199"/>
                <a:gd name="T77" fmla="*/ 1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182">
                  <a:moveTo>
                    <a:pt x="199" y="93"/>
                  </a:moveTo>
                  <a:cubicBezTo>
                    <a:pt x="199" y="79"/>
                    <a:pt x="186" y="66"/>
                    <a:pt x="162" y="57"/>
                  </a:cubicBezTo>
                  <a:cubicBezTo>
                    <a:pt x="162" y="55"/>
                    <a:pt x="162" y="52"/>
                    <a:pt x="163" y="50"/>
                  </a:cubicBezTo>
                  <a:cubicBezTo>
                    <a:pt x="165" y="28"/>
                    <a:pt x="161" y="13"/>
                    <a:pt x="150" y="7"/>
                  </a:cubicBezTo>
                  <a:cubicBezTo>
                    <a:pt x="140" y="1"/>
                    <a:pt x="126" y="3"/>
                    <a:pt x="111" y="13"/>
                  </a:cubicBezTo>
                  <a:cubicBezTo>
                    <a:pt x="108" y="15"/>
                    <a:pt x="108" y="18"/>
                    <a:pt x="109" y="20"/>
                  </a:cubicBezTo>
                  <a:cubicBezTo>
                    <a:pt x="111" y="22"/>
                    <a:pt x="114" y="23"/>
                    <a:pt x="116" y="21"/>
                  </a:cubicBezTo>
                  <a:cubicBezTo>
                    <a:pt x="128" y="14"/>
                    <a:pt x="138" y="11"/>
                    <a:pt x="145" y="15"/>
                  </a:cubicBezTo>
                  <a:cubicBezTo>
                    <a:pt x="152" y="19"/>
                    <a:pt x="155" y="32"/>
                    <a:pt x="153" y="49"/>
                  </a:cubicBezTo>
                  <a:cubicBezTo>
                    <a:pt x="152" y="59"/>
                    <a:pt x="149" y="69"/>
                    <a:pt x="145" y="81"/>
                  </a:cubicBezTo>
                  <a:cubicBezTo>
                    <a:pt x="143" y="77"/>
                    <a:pt x="141" y="74"/>
                    <a:pt x="139" y="70"/>
                  </a:cubicBezTo>
                  <a:cubicBezTo>
                    <a:pt x="137" y="67"/>
                    <a:pt x="135" y="63"/>
                    <a:pt x="133" y="60"/>
                  </a:cubicBezTo>
                  <a:cubicBezTo>
                    <a:pt x="134" y="60"/>
                    <a:pt x="136" y="61"/>
                    <a:pt x="138" y="61"/>
                  </a:cubicBezTo>
                  <a:cubicBezTo>
                    <a:pt x="140" y="62"/>
                    <a:pt x="143" y="60"/>
                    <a:pt x="144" y="57"/>
                  </a:cubicBezTo>
                  <a:cubicBezTo>
                    <a:pt x="144" y="54"/>
                    <a:pt x="142" y="52"/>
                    <a:pt x="140" y="51"/>
                  </a:cubicBezTo>
                  <a:cubicBezTo>
                    <a:pt x="135" y="50"/>
                    <a:pt x="130" y="50"/>
                    <a:pt x="125" y="49"/>
                  </a:cubicBezTo>
                  <a:cubicBezTo>
                    <a:pt x="115" y="36"/>
                    <a:pt x="105" y="25"/>
                    <a:pt x="94" y="17"/>
                  </a:cubicBezTo>
                  <a:cubicBezTo>
                    <a:pt x="77" y="4"/>
                    <a:pt x="61" y="0"/>
                    <a:pt x="50" y="7"/>
                  </a:cubicBezTo>
                  <a:cubicBezTo>
                    <a:pt x="39" y="13"/>
                    <a:pt x="34" y="28"/>
                    <a:pt x="37" y="50"/>
                  </a:cubicBezTo>
                  <a:cubicBezTo>
                    <a:pt x="37" y="52"/>
                    <a:pt x="37" y="55"/>
                    <a:pt x="38" y="57"/>
                  </a:cubicBezTo>
                  <a:cubicBezTo>
                    <a:pt x="35" y="58"/>
                    <a:pt x="33" y="59"/>
                    <a:pt x="31" y="60"/>
                  </a:cubicBezTo>
                  <a:cubicBezTo>
                    <a:pt x="11" y="68"/>
                    <a:pt x="0" y="80"/>
                    <a:pt x="0" y="93"/>
                  </a:cubicBezTo>
                  <a:cubicBezTo>
                    <a:pt x="0" y="104"/>
                    <a:pt x="8" y="114"/>
                    <a:pt x="24" y="123"/>
                  </a:cubicBezTo>
                  <a:cubicBezTo>
                    <a:pt x="28" y="125"/>
                    <a:pt x="33" y="127"/>
                    <a:pt x="38" y="129"/>
                  </a:cubicBezTo>
                  <a:cubicBezTo>
                    <a:pt x="33" y="154"/>
                    <a:pt x="37" y="172"/>
                    <a:pt x="50" y="179"/>
                  </a:cubicBezTo>
                  <a:cubicBezTo>
                    <a:pt x="54" y="181"/>
                    <a:pt x="58" y="182"/>
                    <a:pt x="62" y="182"/>
                  </a:cubicBezTo>
                  <a:cubicBezTo>
                    <a:pt x="71" y="182"/>
                    <a:pt x="82" y="178"/>
                    <a:pt x="94" y="169"/>
                  </a:cubicBezTo>
                  <a:cubicBezTo>
                    <a:pt x="96" y="168"/>
                    <a:pt x="98" y="166"/>
                    <a:pt x="100" y="164"/>
                  </a:cubicBezTo>
                  <a:cubicBezTo>
                    <a:pt x="113" y="176"/>
                    <a:pt x="126" y="182"/>
                    <a:pt x="137" y="182"/>
                  </a:cubicBezTo>
                  <a:cubicBezTo>
                    <a:pt x="142" y="182"/>
                    <a:pt x="146" y="181"/>
                    <a:pt x="150" y="179"/>
                  </a:cubicBezTo>
                  <a:cubicBezTo>
                    <a:pt x="162" y="172"/>
                    <a:pt x="166" y="154"/>
                    <a:pt x="162" y="129"/>
                  </a:cubicBezTo>
                  <a:cubicBezTo>
                    <a:pt x="185" y="121"/>
                    <a:pt x="199" y="108"/>
                    <a:pt x="199" y="93"/>
                  </a:cubicBezTo>
                  <a:close/>
                  <a:moveTo>
                    <a:pt x="47" y="49"/>
                  </a:moveTo>
                  <a:cubicBezTo>
                    <a:pt x="44" y="32"/>
                    <a:pt x="47" y="19"/>
                    <a:pt x="55" y="15"/>
                  </a:cubicBezTo>
                  <a:cubicBezTo>
                    <a:pt x="62" y="11"/>
                    <a:pt x="74" y="14"/>
                    <a:pt x="88" y="25"/>
                  </a:cubicBezTo>
                  <a:cubicBezTo>
                    <a:pt x="96" y="31"/>
                    <a:pt x="104" y="39"/>
                    <a:pt x="112" y="48"/>
                  </a:cubicBezTo>
                  <a:cubicBezTo>
                    <a:pt x="108" y="48"/>
                    <a:pt x="104" y="48"/>
                    <a:pt x="100" y="48"/>
                  </a:cubicBezTo>
                  <a:cubicBezTo>
                    <a:pt x="81" y="48"/>
                    <a:pt x="63" y="50"/>
                    <a:pt x="47" y="54"/>
                  </a:cubicBezTo>
                  <a:cubicBezTo>
                    <a:pt x="47" y="52"/>
                    <a:pt x="47" y="50"/>
                    <a:pt x="47" y="49"/>
                  </a:cubicBezTo>
                  <a:close/>
                  <a:moveTo>
                    <a:pt x="10" y="93"/>
                  </a:moveTo>
                  <a:cubicBezTo>
                    <a:pt x="10" y="84"/>
                    <a:pt x="19" y="76"/>
                    <a:pt x="35" y="69"/>
                  </a:cubicBezTo>
                  <a:cubicBezTo>
                    <a:pt x="36" y="68"/>
                    <a:pt x="38" y="68"/>
                    <a:pt x="40" y="67"/>
                  </a:cubicBezTo>
                  <a:cubicBezTo>
                    <a:pt x="44" y="82"/>
                    <a:pt x="51" y="99"/>
                    <a:pt x="61" y="116"/>
                  </a:cubicBezTo>
                  <a:cubicBezTo>
                    <a:pt x="61" y="117"/>
                    <a:pt x="63" y="118"/>
                    <a:pt x="65" y="118"/>
                  </a:cubicBezTo>
                  <a:cubicBezTo>
                    <a:pt x="66" y="118"/>
                    <a:pt x="67" y="118"/>
                    <a:pt x="67" y="117"/>
                  </a:cubicBezTo>
                  <a:cubicBezTo>
                    <a:pt x="70" y="116"/>
                    <a:pt x="71" y="113"/>
                    <a:pt x="69" y="111"/>
                  </a:cubicBezTo>
                  <a:cubicBezTo>
                    <a:pt x="60" y="95"/>
                    <a:pt x="53" y="79"/>
                    <a:pt x="49" y="64"/>
                  </a:cubicBezTo>
                  <a:cubicBezTo>
                    <a:pt x="64" y="60"/>
                    <a:pt x="82" y="58"/>
                    <a:pt x="100" y="58"/>
                  </a:cubicBezTo>
                  <a:cubicBezTo>
                    <a:pt x="106" y="58"/>
                    <a:pt x="113" y="58"/>
                    <a:pt x="120" y="58"/>
                  </a:cubicBezTo>
                  <a:cubicBezTo>
                    <a:pt x="123" y="64"/>
                    <a:pt x="127" y="69"/>
                    <a:pt x="130" y="75"/>
                  </a:cubicBezTo>
                  <a:cubicBezTo>
                    <a:pt x="134" y="81"/>
                    <a:pt x="137" y="87"/>
                    <a:pt x="139" y="93"/>
                  </a:cubicBezTo>
                  <a:cubicBezTo>
                    <a:pt x="137" y="99"/>
                    <a:pt x="134" y="105"/>
                    <a:pt x="130" y="111"/>
                  </a:cubicBezTo>
                  <a:cubicBezTo>
                    <a:pt x="127" y="117"/>
                    <a:pt x="123" y="123"/>
                    <a:pt x="119" y="128"/>
                  </a:cubicBezTo>
                  <a:cubicBezTo>
                    <a:pt x="118" y="129"/>
                    <a:pt x="118" y="130"/>
                    <a:pt x="118" y="130"/>
                  </a:cubicBezTo>
                  <a:cubicBezTo>
                    <a:pt x="112" y="138"/>
                    <a:pt x="106" y="145"/>
                    <a:pt x="100" y="151"/>
                  </a:cubicBezTo>
                  <a:cubicBezTo>
                    <a:pt x="96" y="147"/>
                    <a:pt x="92" y="143"/>
                    <a:pt x="88" y="138"/>
                  </a:cubicBezTo>
                  <a:cubicBezTo>
                    <a:pt x="92" y="138"/>
                    <a:pt x="96" y="138"/>
                    <a:pt x="100" y="138"/>
                  </a:cubicBezTo>
                  <a:cubicBezTo>
                    <a:pt x="102" y="138"/>
                    <a:pt x="105" y="136"/>
                    <a:pt x="105" y="133"/>
                  </a:cubicBezTo>
                  <a:cubicBezTo>
                    <a:pt x="105" y="130"/>
                    <a:pt x="102" y="128"/>
                    <a:pt x="100" y="128"/>
                  </a:cubicBezTo>
                  <a:cubicBezTo>
                    <a:pt x="93" y="128"/>
                    <a:pt x="86" y="128"/>
                    <a:pt x="79" y="127"/>
                  </a:cubicBezTo>
                  <a:cubicBezTo>
                    <a:pt x="40" y="123"/>
                    <a:pt x="10" y="109"/>
                    <a:pt x="10" y="93"/>
                  </a:cubicBezTo>
                  <a:close/>
                  <a:moveTo>
                    <a:pt x="88" y="161"/>
                  </a:moveTo>
                  <a:cubicBezTo>
                    <a:pt x="74" y="172"/>
                    <a:pt x="62" y="175"/>
                    <a:pt x="55" y="171"/>
                  </a:cubicBezTo>
                  <a:cubicBezTo>
                    <a:pt x="47" y="166"/>
                    <a:pt x="44" y="151"/>
                    <a:pt x="47" y="132"/>
                  </a:cubicBezTo>
                  <a:cubicBezTo>
                    <a:pt x="56" y="134"/>
                    <a:pt x="65" y="136"/>
                    <a:pt x="74" y="137"/>
                  </a:cubicBezTo>
                  <a:cubicBezTo>
                    <a:pt x="75" y="137"/>
                    <a:pt x="75" y="137"/>
                    <a:pt x="75" y="137"/>
                  </a:cubicBezTo>
                  <a:cubicBezTo>
                    <a:pt x="81" y="145"/>
                    <a:pt x="86" y="152"/>
                    <a:pt x="92" y="158"/>
                  </a:cubicBezTo>
                  <a:cubicBezTo>
                    <a:pt x="91" y="159"/>
                    <a:pt x="89" y="160"/>
                    <a:pt x="88" y="161"/>
                  </a:cubicBezTo>
                  <a:close/>
                  <a:moveTo>
                    <a:pt x="145" y="171"/>
                  </a:moveTo>
                  <a:cubicBezTo>
                    <a:pt x="136" y="176"/>
                    <a:pt x="122" y="170"/>
                    <a:pt x="107" y="158"/>
                  </a:cubicBezTo>
                  <a:cubicBezTo>
                    <a:pt x="113" y="152"/>
                    <a:pt x="119" y="145"/>
                    <a:pt x="125" y="137"/>
                  </a:cubicBezTo>
                  <a:cubicBezTo>
                    <a:pt x="135" y="136"/>
                    <a:pt x="144" y="134"/>
                    <a:pt x="152" y="132"/>
                  </a:cubicBezTo>
                  <a:cubicBezTo>
                    <a:pt x="156" y="151"/>
                    <a:pt x="153" y="166"/>
                    <a:pt x="145" y="171"/>
                  </a:cubicBezTo>
                  <a:close/>
                  <a:moveTo>
                    <a:pt x="133" y="126"/>
                  </a:moveTo>
                  <a:cubicBezTo>
                    <a:pt x="135" y="122"/>
                    <a:pt x="137" y="119"/>
                    <a:pt x="139" y="116"/>
                  </a:cubicBezTo>
                  <a:cubicBezTo>
                    <a:pt x="148" y="99"/>
                    <a:pt x="155" y="82"/>
                    <a:pt x="159" y="67"/>
                  </a:cubicBezTo>
                  <a:cubicBezTo>
                    <a:pt x="178" y="74"/>
                    <a:pt x="189" y="83"/>
                    <a:pt x="189" y="93"/>
                  </a:cubicBezTo>
                  <a:cubicBezTo>
                    <a:pt x="189" y="107"/>
                    <a:pt x="166" y="120"/>
                    <a:pt x="133" y="12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6" name="Oval 143"/>
            <p:cNvSpPr>
              <a:spLocks noChangeArrowheads="1"/>
            </p:cNvSpPr>
            <p:nvPr/>
          </p:nvSpPr>
          <p:spPr bwMode="auto">
            <a:xfrm>
              <a:off x="2965451" y="1277939"/>
              <a:ext cx="57150" cy="571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7" name="Freeform 144"/>
            <p:cNvSpPr>
              <a:spLocks noEditPoints="1"/>
            </p:cNvSpPr>
            <p:nvPr/>
          </p:nvSpPr>
          <p:spPr bwMode="auto">
            <a:xfrm>
              <a:off x="4773614" y="4148139"/>
              <a:ext cx="196850" cy="179388"/>
            </a:xfrm>
            <a:custGeom>
              <a:avLst/>
              <a:gdLst>
                <a:gd name="T0" fmla="*/ 132 w 162"/>
                <a:gd name="T1" fmla="*/ 46 h 148"/>
                <a:gd name="T2" fmla="*/ 122 w 162"/>
                <a:gd name="T3" fmla="*/ 5 h 148"/>
                <a:gd name="T4" fmla="*/ 89 w 162"/>
                <a:gd name="T5" fmla="*/ 16 h 148"/>
                <a:gd name="T6" fmla="*/ 118 w 162"/>
                <a:gd name="T7" fmla="*/ 12 h 148"/>
                <a:gd name="T8" fmla="*/ 118 w 162"/>
                <a:gd name="T9" fmla="*/ 65 h 148"/>
                <a:gd name="T10" fmla="*/ 108 w 162"/>
                <a:gd name="T11" fmla="*/ 49 h 148"/>
                <a:gd name="T12" fmla="*/ 117 w 162"/>
                <a:gd name="T13" fmla="*/ 46 h 148"/>
                <a:gd name="T14" fmla="*/ 102 w 162"/>
                <a:gd name="T15" fmla="*/ 40 h 148"/>
                <a:gd name="T16" fmla="*/ 40 w 162"/>
                <a:gd name="T17" fmla="*/ 5 h 148"/>
                <a:gd name="T18" fmla="*/ 31 w 162"/>
                <a:gd name="T19" fmla="*/ 46 h 148"/>
                <a:gd name="T20" fmla="*/ 0 w 162"/>
                <a:gd name="T21" fmla="*/ 75 h 148"/>
                <a:gd name="T22" fmla="*/ 31 w 162"/>
                <a:gd name="T23" fmla="*/ 104 h 148"/>
                <a:gd name="T24" fmla="*/ 50 w 162"/>
                <a:gd name="T25" fmla="*/ 148 h 148"/>
                <a:gd name="T26" fmla="*/ 81 w 162"/>
                <a:gd name="T27" fmla="*/ 134 h 148"/>
                <a:gd name="T28" fmla="*/ 122 w 162"/>
                <a:gd name="T29" fmla="*/ 146 h 148"/>
                <a:gd name="T30" fmla="*/ 162 w 162"/>
                <a:gd name="T31" fmla="*/ 75 h 148"/>
                <a:gd name="T32" fmla="*/ 45 w 162"/>
                <a:gd name="T33" fmla="*/ 12 h 148"/>
                <a:gd name="T34" fmla="*/ 91 w 162"/>
                <a:gd name="T35" fmla="*/ 39 h 148"/>
                <a:gd name="T36" fmla="*/ 38 w 162"/>
                <a:gd name="T37" fmla="*/ 44 h 148"/>
                <a:gd name="T38" fmla="*/ 8 w 162"/>
                <a:gd name="T39" fmla="*/ 75 h 148"/>
                <a:gd name="T40" fmla="*/ 32 w 162"/>
                <a:gd name="T41" fmla="*/ 54 h 148"/>
                <a:gd name="T42" fmla="*/ 53 w 162"/>
                <a:gd name="T43" fmla="*/ 96 h 148"/>
                <a:gd name="T44" fmla="*/ 56 w 162"/>
                <a:gd name="T45" fmla="*/ 90 h 148"/>
                <a:gd name="T46" fmla="*/ 81 w 162"/>
                <a:gd name="T47" fmla="*/ 46 h 148"/>
                <a:gd name="T48" fmla="*/ 106 w 162"/>
                <a:gd name="T49" fmla="*/ 61 h 148"/>
                <a:gd name="T50" fmla="*/ 106 w 162"/>
                <a:gd name="T51" fmla="*/ 90 h 148"/>
                <a:gd name="T52" fmla="*/ 96 w 162"/>
                <a:gd name="T53" fmla="*/ 106 h 148"/>
                <a:gd name="T54" fmla="*/ 71 w 162"/>
                <a:gd name="T55" fmla="*/ 112 h 148"/>
                <a:gd name="T56" fmla="*/ 85 w 162"/>
                <a:gd name="T57" fmla="*/ 108 h 148"/>
                <a:gd name="T58" fmla="*/ 64 w 162"/>
                <a:gd name="T59" fmla="*/ 103 h 148"/>
                <a:gd name="T60" fmla="*/ 71 w 162"/>
                <a:gd name="T61" fmla="*/ 131 h 148"/>
                <a:gd name="T62" fmla="*/ 38 w 162"/>
                <a:gd name="T63" fmla="*/ 107 h 148"/>
                <a:gd name="T64" fmla="*/ 61 w 162"/>
                <a:gd name="T65" fmla="*/ 111 h 148"/>
                <a:gd name="T66" fmla="*/ 71 w 162"/>
                <a:gd name="T67" fmla="*/ 131 h 148"/>
                <a:gd name="T68" fmla="*/ 87 w 162"/>
                <a:gd name="T69" fmla="*/ 128 h 148"/>
                <a:gd name="T70" fmla="*/ 124 w 162"/>
                <a:gd name="T71" fmla="*/ 107 h 148"/>
                <a:gd name="T72" fmla="*/ 108 w 162"/>
                <a:gd name="T73" fmla="*/ 102 h 148"/>
                <a:gd name="T74" fmla="*/ 130 w 162"/>
                <a:gd name="T75" fmla="*/ 54 h 148"/>
                <a:gd name="T76" fmla="*/ 108 w 162"/>
                <a:gd name="T77" fmla="*/ 10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2" h="148">
                  <a:moveTo>
                    <a:pt x="162" y="75"/>
                  </a:moveTo>
                  <a:cubicBezTo>
                    <a:pt x="162" y="64"/>
                    <a:pt x="151" y="53"/>
                    <a:pt x="132" y="46"/>
                  </a:cubicBezTo>
                  <a:cubicBezTo>
                    <a:pt x="132" y="44"/>
                    <a:pt x="132" y="42"/>
                    <a:pt x="132" y="40"/>
                  </a:cubicBezTo>
                  <a:cubicBezTo>
                    <a:pt x="135" y="23"/>
                    <a:pt x="131" y="10"/>
                    <a:pt x="122" y="5"/>
                  </a:cubicBezTo>
                  <a:cubicBezTo>
                    <a:pt x="114" y="0"/>
                    <a:pt x="102" y="2"/>
                    <a:pt x="90" y="10"/>
                  </a:cubicBezTo>
                  <a:cubicBezTo>
                    <a:pt x="88" y="11"/>
                    <a:pt x="88" y="14"/>
                    <a:pt x="89" y="16"/>
                  </a:cubicBezTo>
                  <a:cubicBezTo>
                    <a:pt x="90" y="18"/>
                    <a:pt x="93" y="18"/>
                    <a:pt x="94" y="17"/>
                  </a:cubicBezTo>
                  <a:cubicBezTo>
                    <a:pt x="104" y="11"/>
                    <a:pt x="112" y="9"/>
                    <a:pt x="118" y="12"/>
                  </a:cubicBezTo>
                  <a:cubicBezTo>
                    <a:pt x="124" y="15"/>
                    <a:pt x="126" y="25"/>
                    <a:pt x="124" y="39"/>
                  </a:cubicBezTo>
                  <a:cubicBezTo>
                    <a:pt x="123" y="47"/>
                    <a:pt x="121" y="56"/>
                    <a:pt x="118" y="65"/>
                  </a:cubicBezTo>
                  <a:cubicBezTo>
                    <a:pt x="116" y="63"/>
                    <a:pt x="115" y="60"/>
                    <a:pt x="113" y="57"/>
                  </a:cubicBezTo>
                  <a:cubicBezTo>
                    <a:pt x="111" y="54"/>
                    <a:pt x="110" y="51"/>
                    <a:pt x="108" y="49"/>
                  </a:cubicBezTo>
                  <a:cubicBezTo>
                    <a:pt x="109" y="49"/>
                    <a:pt x="111" y="49"/>
                    <a:pt x="112" y="49"/>
                  </a:cubicBezTo>
                  <a:cubicBezTo>
                    <a:pt x="114" y="50"/>
                    <a:pt x="116" y="48"/>
                    <a:pt x="117" y="46"/>
                  </a:cubicBezTo>
                  <a:cubicBezTo>
                    <a:pt x="117" y="44"/>
                    <a:pt x="116" y="42"/>
                    <a:pt x="114" y="41"/>
                  </a:cubicBezTo>
                  <a:cubicBezTo>
                    <a:pt x="110" y="41"/>
                    <a:pt x="106" y="40"/>
                    <a:pt x="102" y="40"/>
                  </a:cubicBezTo>
                  <a:cubicBezTo>
                    <a:pt x="94" y="29"/>
                    <a:pt x="85" y="20"/>
                    <a:pt x="76" y="13"/>
                  </a:cubicBezTo>
                  <a:cubicBezTo>
                    <a:pt x="62" y="3"/>
                    <a:pt x="50" y="0"/>
                    <a:pt x="40" y="5"/>
                  </a:cubicBezTo>
                  <a:cubicBezTo>
                    <a:pt x="31" y="10"/>
                    <a:pt x="28" y="23"/>
                    <a:pt x="30" y="40"/>
                  </a:cubicBezTo>
                  <a:cubicBezTo>
                    <a:pt x="30" y="42"/>
                    <a:pt x="30" y="44"/>
                    <a:pt x="31" y="46"/>
                  </a:cubicBezTo>
                  <a:cubicBezTo>
                    <a:pt x="29" y="47"/>
                    <a:pt x="27" y="48"/>
                    <a:pt x="25" y="48"/>
                  </a:cubicBezTo>
                  <a:cubicBezTo>
                    <a:pt x="9" y="55"/>
                    <a:pt x="0" y="65"/>
                    <a:pt x="0" y="75"/>
                  </a:cubicBezTo>
                  <a:cubicBezTo>
                    <a:pt x="0" y="85"/>
                    <a:pt x="7" y="93"/>
                    <a:pt x="19" y="100"/>
                  </a:cubicBezTo>
                  <a:cubicBezTo>
                    <a:pt x="23" y="101"/>
                    <a:pt x="26" y="103"/>
                    <a:pt x="31" y="104"/>
                  </a:cubicBezTo>
                  <a:cubicBezTo>
                    <a:pt x="27" y="125"/>
                    <a:pt x="30" y="140"/>
                    <a:pt x="40" y="146"/>
                  </a:cubicBezTo>
                  <a:cubicBezTo>
                    <a:pt x="43" y="147"/>
                    <a:pt x="47" y="148"/>
                    <a:pt x="50" y="148"/>
                  </a:cubicBezTo>
                  <a:cubicBezTo>
                    <a:pt x="58" y="148"/>
                    <a:pt x="67" y="145"/>
                    <a:pt x="76" y="137"/>
                  </a:cubicBezTo>
                  <a:cubicBezTo>
                    <a:pt x="78" y="136"/>
                    <a:pt x="79" y="135"/>
                    <a:pt x="81" y="134"/>
                  </a:cubicBezTo>
                  <a:cubicBezTo>
                    <a:pt x="92" y="143"/>
                    <a:pt x="103" y="148"/>
                    <a:pt x="112" y="148"/>
                  </a:cubicBezTo>
                  <a:cubicBezTo>
                    <a:pt x="115" y="148"/>
                    <a:pt x="119" y="147"/>
                    <a:pt x="122" y="146"/>
                  </a:cubicBezTo>
                  <a:cubicBezTo>
                    <a:pt x="132" y="140"/>
                    <a:pt x="135" y="125"/>
                    <a:pt x="132" y="105"/>
                  </a:cubicBezTo>
                  <a:cubicBezTo>
                    <a:pt x="151" y="98"/>
                    <a:pt x="162" y="87"/>
                    <a:pt x="162" y="75"/>
                  </a:cubicBezTo>
                  <a:close/>
                  <a:moveTo>
                    <a:pt x="38" y="39"/>
                  </a:moveTo>
                  <a:cubicBezTo>
                    <a:pt x="36" y="25"/>
                    <a:pt x="38" y="15"/>
                    <a:pt x="45" y="12"/>
                  </a:cubicBezTo>
                  <a:cubicBezTo>
                    <a:pt x="51" y="8"/>
                    <a:pt x="60" y="11"/>
                    <a:pt x="71" y="20"/>
                  </a:cubicBezTo>
                  <a:cubicBezTo>
                    <a:pt x="78" y="25"/>
                    <a:pt x="85" y="31"/>
                    <a:pt x="91" y="39"/>
                  </a:cubicBezTo>
                  <a:cubicBezTo>
                    <a:pt x="88" y="39"/>
                    <a:pt x="84" y="38"/>
                    <a:pt x="81" y="38"/>
                  </a:cubicBezTo>
                  <a:cubicBezTo>
                    <a:pt x="66" y="38"/>
                    <a:pt x="51" y="40"/>
                    <a:pt x="38" y="44"/>
                  </a:cubicBezTo>
                  <a:cubicBezTo>
                    <a:pt x="38" y="42"/>
                    <a:pt x="38" y="41"/>
                    <a:pt x="38" y="39"/>
                  </a:cubicBezTo>
                  <a:close/>
                  <a:moveTo>
                    <a:pt x="8" y="75"/>
                  </a:moveTo>
                  <a:cubicBezTo>
                    <a:pt x="8" y="68"/>
                    <a:pt x="15" y="61"/>
                    <a:pt x="28" y="56"/>
                  </a:cubicBezTo>
                  <a:cubicBezTo>
                    <a:pt x="29" y="55"/>
                    <a:pt x="31" y="55"/>
                    <a:pt x="32" y="54"/>
                  </a:cubicBezTo>
                  <a:cubicBezTo>
                    <a:pt x="36" y="67"/>
                    <a:pt x="41" y="80"/>
                    <a:pt x="49" y="94"/>
                  </a:cubicBezTo>
                  <a:cubicBezTo>
                    <a:pt x="50" y="95"/>
                    <a:pt x="51" y="96"/>
                    <a:pt x="53" y="96"/>
                  </a:cubicBezTo>
                  <a:cubicBezTo>
                    <a:pt x="53" y="96"/>
                    <a:pt x="54" y="96"/>
                    <a:pt x="55" y="95"/>
                  </a:cubicBezTo>
                  <a:cubicBezTo>
                    <a:pt x="57" y="94"/>
                    <a:pt x="57" y="92"/>
                    <a:pt x="56" y="90"/>
                  </a:cubicBezTo>
                  <a:cubicBezTo>
                    <a:pt x="49" y="77"/>
                    <a:pt x="43" y="64"/>
                    <a:pt x="40" y="52"/>
                  </a:cubicBezTo>
                  <a:cubicBezTo>
                    <a:pt x="52" y="48"/>
                    <a:pt x="66" y="46"/>
                    <a:pt x="81" y="46"/>
                  </a:cubicBezTo>
                  <a:cubicBezTo>
                    <a:pt x="87" y="46"/>
                    <a:pt x="92" y="47"/>
                    <a:pt x="97" y="47"/>
                  </a:cubicBezTo>
                  <a:cubicBezTo>
                    <a:pt x="100" y="52"/>
                    <a:pt x="103" y="56"/>
                    <a:pt x="106" y="61"/>
                  </a:cubicBezTo>
                  <a:cubicBezTo>
                    <a:pt x="109" y="66"/>
                    <a:pt x="111" y="70"/>
                    <a:pt x="113" y="75"/>
                  </a:cubicBezTo>
                  <a:cubicBezTo>
                    <a:pt x="111" y="80"/>
                    <a:pt x="109" y="85"/>
                    <a:pt x="106" y="90"/>
                  </a:cubicBezTo>
                  <a:cubicBezTo>
                    <a:pt x="103" y="95"/>
                    <a:pt x="100" y="100"/>
                    <a:pt x="97" y="104"/>
                  </a:cubicBezTo>
                  <a:cubicBezTo>
                    <a:pt x="96" y="105"/>
                    <a:pt x="96" y="105"/>
                    <a:pt x="96" y="106"/>
                  </a:cubicBezTo>
                  <a:cubicBezTo>
                    <a:pt x="91" y="112"/>
                    <a:pt x="86" y="118"/>
                    <a:pt x="81" y="123"/>
                  </a:cubicBezTo>
                  <a:cubicBezTo>
                    <a:pt x="78" y="119"/>
                    <a:pt x="75" y="116"/>
                    <a:pt x="71" y="112"/>
                  </a:cubicBezTo>
                  <a:cubicBezTo>
                    <a:pt x="75" y="112"/>
                    <a:pt x="78" y="112"/>
                    <a:pt x="81" y="112"/>
                  </a:cubicBezTo>
                  <a:cubicBezTo>
                    <a:pt x="83" y="112"/>
                    <a:pt x="85" y="110"/>
                    <a:pt x="85" y="108"/>
                  </a:cubicBezTo>
                  <a:cubicBezTo>
                    <a:pt x="85" y="106"/>
                    <a:pt x="83" y="104"/>
                    <a:pt x="81" y="104"/>
                  </a:cubicBezTo>
                  <a:cubicBezTo>
                    <a:pt x="75" y="104"/>
                    <a:pt x="70" y="104"/>
                    <a:pt x="64" y="103"/>
                  </a:cubicBezTo>
                  <a:cubicBezTo>
                    <a:pt x="32" y="100"/>
                    <a:pt x="8" y="88"/>
                    <a:pt x="8" y="75"/>
                  </a:cubicBezTo>
                  <a:close/>
                  <a:moveTo>
                    <a:pt x="71" y="131"/>
                  </a:moveTo>
                  <a:cubicBezTo>
                    <a:pt x="60" y="139"/>
                    <a:pt x="51" y="142"/>
                    <a:pt x="45" y="139"/>
                  </a:cubicBezTo>
                  <a:cubicBezTo>
                    <a:pt x="38" y="135"/>
                    <a:pt x="36" y="123"/>
                    <a:pt x="38" y="107"/>
                  </a:cubicBezTo>
                  <a:cubicBezTo>
                    <a:pt x="45" y="109"/>
                    <a:pt x="53" y="110"/>
                    <a:pt x="60" y="111"/>
                  </a:cubicBezTo>
                  <a:cubicBezTo>
                    <a:pt x="61" y="111"/>
                    <a:pt x="61" y="111"/>
                    <a:pt x="61" y="111"/>
                  </a:cubicBezTo>
                  <a:cubicBezTo>
                    <a:pt x="65" y="118"/>
                    <a:pt x="70" y="123"/>
                    <a:pt x="75" y="128"/>
                  </a:cubicBezTo>
                  <a:cubicBezTo>
                    <a:pt x="74" y="129"/>
                    <a:pt x="73" y="130"/>
                    <a:pt x="71" y="131"/>
                  </a:cubicBezTo>
                  <a:close/>
                  <a:moveTo>
                    <a:pt x="118" y="139"/>
                  </a:moveTo>
                  <a:cubicBezTo>
                    <a:pt x="111" y="143"/>
                    <a:pt x="99" y="138"/>
                    <a:pt x="87" y="128"/>
                  </a:cubicBezTo>
                  <a:cubicBezTo>
                    <a:pt x="92" y="123"/>
                    <a:pt x="97" y="117"/>
                    <a:pt x="102" y="111"/>
                  </a:cubicBezTo>
                  <a:cubicBezTo>
                    <a:pt x="110" y="110"/>
                    <a:pt x="117" y="109"/>
                    <a:pt x="124" y="107"/>
                  </a:cubicBezTo>
                  <a:cubicBezTo>
                    <a:pt x="127" y="123"/>
                    <a:pt x="124" y="135"/>
                    <a:pt x="118" y="139"/>
                  </a:cubicBezTo>
                  <a:close/>
                  <a:moveTo>
                    <a:pt x="108" y="102"/>
                  </a:moveTo>
                  <a:cubicBezTo>
                    <a:pt x="110" y="99"/>
                    <a:pt x="111" y="97"/>
                    <a:pt x="113" y="94"/>
                  </a:cubicBezTo>
                  <a:cubicBezTo>
                    <a:pt x="121" y="80"/>
                    <a:pt x="126" y="67"/>
                    <a:pt x="130" y="54"/>
                  </a:cubicBezTo>
                  <a:cubicBezTo>
                    <a:pt x="145" y="60"/>
                    <a:pt x="154" y="67"/>
                    <a:pt x="154" y="75"/>
                  </a:cubicBezTo>
                  <a:cubicBezTo>
                    <a:pt x="154" y="87"/>
                    <a:pt x="135" y="98"/>
                    <a:pt x="108" y="10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8" name="Oval 145"/>
            <p:cNvSpPr>
              <a:spLocks noChangeArrowheads="1"/>
            </p:cNvSpPr>
            <p:nvPr/>
          </p:nvSpPr>
          <p:spPr bwMode="auto">
            <a:xfrm>
              <a:off x="4848226" y="4216401"/>
              <a:ext cx="46038" cy="460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19" name="Freeform 146"/>
            <p:cNvSpPr>
              <a:spLocks noEditPoints="1"/>
            </p:cNvSpPr>
            <p:nvPr/>
          </p:nvSpPr>
          <p:spPr bwMode="auto">
            <a:xfrm>
              <a:off x="3330576" y="2678114"/>
              <a:ext cx="112713" cy="217488"/>
            </a:xfrm>
            <a:custGeom>
              <a:avLst/>
              <a:gdLst>
                <a:gd name="T0" fmla="*/ 60 w 93"/>
                <a:gd name="T1" fmla="*/ 134 h 179"/>
                <a:gd name="T2" fmla="*/ 93 w 93"/>
                <a:gd name="T3" fmla="*/ 91 h 179"/>
                <a:gd name="T4" fmla="*/ 93 w 93"/>
                <a:gd name="T5" fmla="*/ 90 h 179"/>
                <a:gd name="T6" fmla="*/ 93 w 93"/>
                <a:gd name="T7" fmla="*/ 88 h 179"/>
                <a:gd name="T8" fmla="*/ 60 w 93"/>
                <a:gd name="T9" fmla="*/ 48 h 179"/>
                <a:gd name="T10" fmla="*/ 93 w 93"/>
                <a:gd name="T11" fmla="*/ 5 h 179"/>
                <a:gd name="T12" fmla="*/ 88 w 93"/>
                <a:gd name="T13" fmla="*/ 1 h 179"/>
                <a:gd name="T14" fmla="*/ 84 w 93"/>
                <a:gd name="T15" fmla="*/ 5 h 179"/>
                <a:gd name="T16" fmla="*/ 49 w 93"/>
                <a:gd name="T17" fmla="*/ 42 h 179"/>
                <a:gd name="T18" fmla="*/ 47 w 93"/>
                <a:gd name="T19" fmla="*/ 42 h 179"/>
                <a:gd name="T20" fmla="*/ 44 w 93"/>
                <a:gd name="T21" fmla="*/ 42 h 179"/>
                <a:gd name="T22" fmla="*/ 10 w 93"/>
                <a:gd name="T23" fmla="*/ 5 h 179"/>
                <a:gd name="T24" fmla="*/ 5 w 93"/>
                <a:gd name="T25" fmla="*/ 1 h 179"/>
                <a:gd name="T26" fmla="*/ 0 w 93"/>
                <a:gd name="T27" fmla="*/ 5 h 179"/>
                <a:gd name="T28" fmla="*/ 34 w 93"/>
                <a:gd name="T29" fmla="*/ 48 h 179"/>
                <a:gd name="T30" fmla="*/ 0 w 93"/>
                <a:gd name="T31" fmla="*/ 88 h 179"/>
                <a:gd name="T32" fmla="*/ 1 w 93"/>
                <a:gd name="T33" fmla="*/ 90 h 179"/>
                <a:gd name="T34" fmla="*/ 0 w 93"/>
                <a:gd name="T35" fmla="*/ 91 h 179"/>
                <a:gd name="T36" fmla="*/ 34 w 93"/>
                <a:gd name="T37" fmla="*/ 134 h 179"/>
                <a:gd name="T38" fmla="*/ 0 w 93"/>
                <a:gd name="T39" fmla="*/ 174 h 179"/>
                <a:gd name="T40" fmla="*/ 5 w 93"/>
                <a:gd name="T41" fmla="*/ 179 h 179"/>
                <a:gd name="T42" fmla="*/ 5 w 93"/>
                <a:gd name="T43" fmla="*/ 179 h 179"/>
                <a:gd name="T44" fmla="*/ 10 w 93"/>
                <a:gd name="T45" fmla="*/ 174 h 179"/>
                <a:gd name="T46" fmla="*/ 47 w 93"/>
                <a:gd name="T47" fmla="*/ 138 h 179"/>
                <a:gd name="T48" fmla="*/ 84 w 93"/>
                <a:gd name="T49" fmla="*/ 174 h 179"/>
                <a:gd name="T50" fmla="*/ 88 w 93"/>
                <a:gd name="T51" fmla="*/ 179 h 179"/>
                <a:gd name="T52" fmla="*/ 88 w 93"/>
                <a:gd name="T53" fmla="*/ 179 h 179"/>
                <a:gd name="T54" fmla="*/ 93 w 93"/>
                <a:gd name="T55" fmla="*/ 174 h 179"/>
                <a:gd name="T56" fmla="*/ 60 w 93"/>
                <a:gd name="T57" fmla="*/ 134 h 179"/>
                <a:gd name="T58" fmla="*/ 44 w 93"/>
                <a:gd name="T59" fmla="*/ 128 h 179"/>
                <a:gd name="T60" fmla="*/ 10 w 93"/>
                <a:gd name="T61" fmla="*/ 91 h 179"/>
                <a:gd name="T62" fmla="*/ 9 w 93"/>
                <a:gd name="T63" fmla="*/ 90 h 179"/>
                <a:gd name="T64" fmla="*/ 10 w 93"/>
                <a:gd name="T65" fmla="*/ 88 h 179"/>
                <a:gd name="T66" fmla="*/ 47 w 93"/>
                <a:gd name="T67" fmla="*/ 52 h 179"/>
                <a:gd name="T68" fmla="*/ 84 w 93"/>
                <a:gd name="T69" fmla="*/ 88 h 179"/>
                <a:gd name="T70" fmla="*/ 84 w 93"/>
                <a:gd name="T71" fmla="*/ 90 h 179"/>
                <a:gd name="T72" fmla="*/ 84 w 93"/>
                <a:gd name="T73" fmla="*/ 91 h 179"/>
                <a:gd name="T74" fmla="*/ 49 w 93"/>
                <a:gd name="T75" fmla="*/ 128 h 179"/>
                <a:gd name="T76" fmla="*/ 47 w 93"/>
                <a:gd name="T77" fmla="*/ 128 h 179"/>
                <a:gd name="T78" fmla="*/ 44 w 93"/>
                <a:gd name="T79" fmla="*/ 12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79">
                  <a:moveTo>
                    <a:pt x="60" y="134"/>
                  </a:moveTo>
                  <a:cubicBezTo>
                    <a:pt x="82" y="125"/>
                    <a:pt x="93" y="111"/>
                    <a:pt x="93" y="91"/>
                  </a:cubicBezTo>
                  <a:cubicBezTo>
                    <a:pt x="93" y="91"/>
                    <a:pt x="93" y="90"/>
                    <a:pt x="93" y="90"/>
                  </a:cubicBezTo>
                  <a:cubicBezTo>
                    <a:pt x="93" y="89"/>
                    <a:pt x="93" y="88"/>
                    <a:pt x="93" y="88"/>
                  </a:cubicBezTo>
                  <a:cubicBezTo>
                    <a:pt x="93" y="87"/>
                    <a:pt x="92" y="63"/>
                    <a:pt x="60" y="48"/>
                  </a:cubicBezTo>
                  <a:cubicBezTo>
                    <a:pt x="82" y="39"/>
                    <a:pt x="93" y="25"/>
                    <a:pt x="93" y="5"/>
                  </a:cubicBezTo>
                  <a:cubicBezTo>
                    <a:pt x="93" y="3"/>
                    <a:pt x="91" y="0"/>
                    <a:pt x="88" y="1"/>
                  </a:cubicBezTo>
                  <a:cubicBezTo>
                    <a:pt x="86" y="1"/>
                    <a:pt x="84" y="3"/>
                    <a:pt x="84" y="5"/>
                  </a:cubicBezTo>
                  <a:cubicBezTo>
                    <a:pt x="84" y="17"/>
                    <a:pt x="80" y="32"/>
                    <a:pt x="49" y="42"/>
                  </a:cubicBezTo>
                  <a:cubicBezTo>
                    <a:pt x="48" y="42"/>
                    <a:pt x="47" y="42"/>
                    <a:pt x="47" y="42"/>
                  </a:cubicBezTo>
                  <a:cubicBezTo>
                    <a:pt x="46" y="42"/>
                    <a:pt x="45" y="42"/>
                    <a:pt x="44" y="42"/>
                  </a:cubicBezTo>
                  <a:cubicBezTo>
                    <a:pt x="13" y="32"/>
                    <a:pt x="9" y="17"/>
                    <a:pt x="10" y="5"/>
                  </a:cubicBezTo>
                  <a:cubicBezTo>
                    <a:pt x="10" y="3"/>
                    <a:pt x="8" y="1"/>
                    <a:pt x="5" y="1"/>
                  </a:cubicBezTo>
                  <a:cubicBezTo>
                    <a:pt x="3" y="0"/>
                    <a:pt x="0" y="3"/>
                    <a:pt x="0" y="5"/>
                  </a:cubicBezTo>
                  <a:cubicBezTo>
                    <a:pt x="0" y="25"/>
                    <a:pt x="11" y="39"/>
                    <a:pt x="34" y="48"/>
                  </a:cubicBezTo>
                  <a:cubicBezTo>
                    <a:pt x="2" y="63"/>
                    <a:pt x="0" y="87"/>
                    <a:pt x="0" y="88"/>
                  </a:cubicBezTo>
                  <a:cubicBezTo>
                    <a:pt x="0" y="88"/>
                    <a:pt x="0" y="89"/>
                    <a:pt x="1" y="90"/>
                  </a:cubicBezTo>
                  <a:cubicBezTo>
                    <a:pt x="0" y="90"/>
                    <a:pt x="0" y="91"/>
                    <a:pt x="0" y="91"/>
                  </a:cubicBezTo>
                  <a:cubicBezTo>
                    <a:pt x="0" y="111"/>
                    <a:pt x="11" y="125"/>
                    <a:pt x="34" y="134"/>
                  </a:cubicBezTo>
                  <a:cubicBezTo>
                    <a:pt x="2" y="149"/>
                    <a:pt x="0" y="173"/>
                    <a:pt x="0" y="174"/>
                  </a:cubicBezTo>
                  <a:cubicBezTo>
                    <a:pt x="0" y="176"/>
                    <a:pt x="2" y="179"/>
                    <a:pt x="5" y="179"/>
                  </a:cubicBezTo>
                  <a:cubicBezTo>
                    <a:pt x="5" y="179"/>
                    <a:pt x="5" y="179"/>
                    <a:pt x="5" y="179"/>
                  </a:cubicBezTo>
                  <a:cubicBezTo>
                    <a:pt x="7" y="179"/>
                    <a:pt x="10" y="177"/>
                    <a:pt x="10" y="174"/>
                  </a:cubicBezTo>
                  <a:cubicBezTo>
                    <a:pt x="10" y="173"/>
                    <a:pt x="11" y="151"/>
                    <a:pt x="47" y="138"/>
                  </a:cubicBezTo>
                  <a:cubicBezTo>
                    <a:pt x="82" y="151"/>
                    <a:pt x="84" y="173"/>
                    <a:pt x="84" y="174"/>
                  </a:cubicBezTo>
                  <a:cubicBezTo>
                    <a:pt x="84" y="177"/>
                    <a:pt x="86" y="179"/>
                    <a:pt x="88" y="179"/>
                  </a:cubicBezTo>
                  <a:cubicBezTo>
                    <a:pt x="88" y="179"/>
                    <a:pt x="88" y="179"/>
                    <a:pt x="88" y="179"/>
                  </a:cubicBezTo>
                  <a:cubicBezTo>
                    <a:pt x="91" y="179"/>
                    <a:pt x="93" y="176"/>
                    <a:pt x="93" y="174"/>
                  </a:cubicBezTo>
                  <a:cubicBezTo>
                    <a:pt x="93" y="173"/>
                    <a:pt x="92" y="149"/>
                    <a:pt x="60" y="134"/>
                  </a:cubicBezTo>
                  <a:close/>
                  <a:moveTo>
                    <a:pt x="44" y="128"/>
                  </a:moveTo>
                  <a:cubicBezTo>
                    <a:pt x="13" y="118"/>
                    <a:pt x="9" y="103"/>
                    <a:pt x="10" y="91"/>
                  </a:cubicBezTo>
                  <a:cubicBezTo>
                    <a:pt x="10" y="91"/>
                    <a:pt x="10" y="90"/>
                    <a:pt x="9" y="90"/>
                  </a:cubicBezTo>
                  <a:cubicBezTo>
                    <a:pt x="10" y="89"/>
                    <a:pt x="10" y="89"/>
                    <a:pt x="10" y="88"/>
                  </a:cubicBezTo>
                  <a:cubicBezTo>
                    <a:pt x="10" y="88"/>
                    <a:pt x="11" y="65"/>
                    <a:pt x="47" y="52"/>
                  </a:cubicBezTo>
                  <a:cubicBezTo>
                    <a:pt x="82" y="65"/>
                    <a:pt x="84" y="87"/>
                    <a:pt x="84" y="88"/>
                  </a:cubicBezTo>
                  <a:cubicBezTo>
                    <a:pt x="84" y="89"/>
                    <a:pt x="84" y="89"/>
                    <a:pt x="84" y="90"/>
                  </a:cubicBezTo>
                  <a:cubicBezTo>
                    <a:pt x="84" y="90"/>
                    <a:pt x="84" y="91"/>
                    <a:pt x="84" y="91"/>
                  </a:cubicBezTo>
                  <a:cubicBezTo>
                    <a:pt x="84" y="103"/>
                    <a:pt x="80" y="118"/>
                    <a:pt x="49" y="128"/>
                  </a:cubicBezTo>
                  <a:cubicBezTo>
                    <a:pt x="48" y="128"/>
                    <a:pt x="47" y="128"/>
                    <a:pt x="47" y="128"/>
                  </a:cubicBezTo>
                  <a:cubicBezTo>
                    <a:pt x="46" y="128"/>
                    <a:pt x="45" y="128"/>
                    <a:pt x="44" y="12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0" name="Freeform 147"/>
            <p:cNvSpPr>
              <a:spLocks/>
            </p:cNvSpPr>
            <p:nvPr/>
          </p:nvSpPr>
          <p:spPr bwMode="auto">
            <a:xfrm>
              <a:off x="3352801" y="2695576"/>
              <a:ext cx="68263" cy="9525"/>
            </a:xfrm>
            <a:custGeom>
              <a:avLst/>
              <a:gdLst>
                <a:gd name="T0" fmla="*/ 5 w 57"/>
                <a:gd name="T1" fmla="*/ 9 h 9"/>
                <a:gd name="T2" fmla="*/ 52 w 57"/>
                <a:gd name="T3" fmla="*/ 9 h 9"/>
                <a:gd name="T4" fmla="*/ 57 w 57"/>
                <a:gd name="T5" fmla="*/ 4 h 9"/>
                <a:gd name="T6" fmla="*/ 52 w 57"/>
                <a:gd name="T7" fmla="*/ 0 h 9"/>
                <a:gd name="T8" fmla="*/ 5 w 57"/>
                <a:gd name="T9" fmla="*/ 0 h 9"/>
                <a:gd name="T10" fmla="*/ 0 w 57"/>
                <a:gd name="T11" fmla="*/ 4 h 9"/>
                <a:gd name="T12" fmla="*/ 5 w 5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7" h="9">
                  <a:moveTo>
                    <a:pt x="5" y="9"/>
                  </a:moveTo>
                  <a:cubicBezTo>
                    <a:pt x="52" y="9"/>
                    <a:pt x="52" y="9"/>
                    <a:pt x="52" y="9"/>
                  </a:cubicBezTo>
                  <a:cubicBezTo>
                    <a:pt x="55" y="9"/>
                    <a:pt x="57" y="7"/>
                    <a:pt x="57" y="4"/>
                  </a:cubicBezTo>
                  <a:cubicBezTo>
                    <a:pt x="57" y="2"/>
                    <a:pt x="55" y="0"/>
                    <a:pt x="52" y="0"/>
                  </a:cubicBezTo>
                  <a:cubicBezTo>
                    <a:pt x="5" y="0"/>
                    <a:pt x="5" y="0"/>
                    <a:pt x="5" y="0"/>
                  </a:cubicBezTo>
                  <a:cubicBezTo>
                    <a:pt x="2" y="0"/>
                    <a:pt x="0" y="2"/>
                    <a:pt x="0" y="4"/>
                  </a:cubicBezTo>
                  <a:cubicBezTo>
                    <a:pt x="0" y="7"/>
                    <a:pt x="2" y="9"/>
                    <a:pt x="5"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1" name="Freeform 148"/>
            <p:cNvSpPr>
              <a:spLocks/>
            </p:cNvSpPr>
            <p:nvPr/>
          </p:nvSpPr>
          <p:spPr bwMode="auto">
            <a:xfrm>
              <a:off x="3352801" y="2871789"/>
              <a:ext cx="68263" cy="11113"/>
            </a:xfrm>
            <a:custGeom>
              <a:avLst/>
              <a:gdLst>
                <a:gd name="T0" fmla="*/ 52 w 57"/>
                <a:gd name="T1" fmla="*/ 0 h 9"/>
                <a:gd name="T2" fmla="*/ 5 w 57"/>
                <a:gd name="T3" fmla="*/ 0 h 9"/>
                <a:gd name="T4" fmla="*/ 0 w 57"/>
                <a:gd name="T5" fmla="*/ 5 h 9"/>
                <a:gd name="T6" fmla="*/ 5 w 57"/>
                <a:gd name="T7" fmla="*/ 9 h 9"/>
                <a:gd name="T8" fmla="*/ 52 w 57"/>
                <a:gd name="T9" fmla="*/ 9 h 9"/>
                <a:gd name="T10" fmla="*/ 57 w 57"/>
                <a:gd name="T11" fmla="*/ 5 h 9"/>
                <a:gd name="T12" fmla="*/ 52 w 57"/>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7" h="9">
                  <a:moveTo>
                    <a:pt x="52" y="0"/>
                  </a:moveTo>
                  <a:cubicBezTo>
                    <a:pt x="5" y="0"/>
                    <a:pt x="5" y="0"/>
                    <a:pt x="5" y="0"/>
                  </a:cubicBezTo>
                  <a:cubicBezTo>
                    <a:pt x="2" y="0"/>
                    <a:pt x="0" y="2"/>
                    <a:pt x="0" y="5"/>
                  </a:cubicBezTo>
                  <a:cubicBezTo>
                    <a:pt x="0" y="7"/>
                    <a:pt x="2" y="9"/>
                    <a:pt x="5" y="9"/>
                  </a:cubicBezTo>
                  <a:cubicBezTo>
                    <a:pt x="52" y="9"/>
                    <a:pt x="52" y="9"/>
                    <a:pt x="52" y="9"/>
                  </a:cubicBezTo>
                  <a:cubicBezTo>
                    <a:pt x="55" y="9"/>
                    <a:pt x="57" y="7"/>
                    <a:pt x="57" y="5"/>
                  </a:cubicBezTo>
                  <a:cubicBezTo>
                    <a:pt x="57" y="2"/>
                    <a:pt x="55" y="0"/>
                    <a:pt x="5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2" name="Freeform 149"/>
            <p:cNvSpPr>
              <a:spLocks/>
            </p:cNvSpPr>
            <p:nvPr/>
          </p:nvSpPr>
          <p:spPr bwMode="auto">
            <a:xfrm>
              <a:off x="3352801" y="2765426"/>
              <a:ext cx="68263" cy="11113"/>
            </a:xfrm>
            <a:custGeom>
              <a:avLst/>
              <a:gdLst>
                <a:gd name="T0" fmla="*/ 5 w 57"/>
                <a:gd name="T1" fmla="*/ 9 h 9"/>
                <a:gd name="T2" fmla="*/ 52 w 57"/>
                <a:gd name="T3" fmla="*/ 9 h 9"/>
                <a:gd name="T4" fmla="*/ 57 w 57"/>
                <a:gd name="T5" fmla="*/ 5 h 9"/>
                <a:gd name="T6" fmla="*/ 52 w 57"/>
                <a:gd name="T7" fmla="*/ 0 h 9"/>
                <a:gd name="T8" fmla="*/ 5 w 57"/>
                <a:gd name="T9" fmla="*/ 0 h 9"/>
                <a:gd name="T10" fmla="*/ 0 w 57"/>
                <a:gd name="T11" fmla="*/ 5 h 9"/>
                <a:gd name="T12" fmla="*/ 5 w 5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7" h="9">
                  <a:moveTo>
                    <a:pt x="5" y="9"/>
                  </a:moveTo>
                  <a:cubicBezTo>
                    <a:pt x="52" y="9"/>
                    <a:pt x="52" y="9"/>
                    <a:pt x="52" y="9"/>
                  </a:cubicBezTo>
                  <a:cubicBezTo>
                    <a:pt x="55" y="9"/>
                    <a:pt x="57" y="7"/>
                    <a:pt x="57" y="5"/>
                  </a:cubicBezTo>
                  <a:cubicBezTo>
                    <a:pt x="57" y="2"/>
                    <a:pt x="55" y="0"/>
                    <a:pt x="52" y="0"/>
                  </a:cubicBezTo>
                  <a:cubicBezTo>
                    <a:pt x="5" y="0"/>
                    <a:pt x="5" y="0"/>
                    <a:pt x="5" y="0"/>
                  </a:cubicBezTo>
                  <a:cubicBezTo>
                    <a:pt x="2" y="0"/>
                    <a:pt x="0" y="2"/>
                    <a:pt x="0" y="5"/>
                  </a:cubicBezTo>
                  <a:cubicBezTo>
                    <a:pt x="0" y="7"/>
                    <a:pt x="2" y="9"/>
                    <a:pt x="5"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3" name="Freeform 150"/>
            <p:cNvSpPr>
              <a:spLocks/>
            </p:cNvSpPr>
            <p:nvPr/>
          </p:nvSpPr>
          <p:spPr bwMode="auto">
            <a:xfrm>
              <a:off x="3352801" y="2797176"/>
              <a:ext cx="68263" cy="11113"/>
            </a:xfrm>
            <a:custGeom>
              <a:avLst/>
              <a:gdLst>
                <a:gd name="T0" fmla="*/ 57 w 57"/>
                <a:gd name="T1" fmla="*/ 4 h 9"/>
                <a:gd name="T2" fmla="*/ 52 w 57"/>
                <a:gd name="T3" fmla="*/ 0 h 9"/>
                <a:gd name="T4" fmla="*/ 5 w 57"/>
                <a:gd name="T5" fmla="*/ 0 h 9"/>
                <a:gd name="T6" fmla="*/ 0 w 57"/>
                <a:gd name="T7" fmla="*/ 4 h 9"/>
                <a:gd name="T8" fmla="*/ 5 w 57"/>
                <a:gd name="T9" fmla="*/ 9 h 9"/>
                <a:gd name="T10" fmla="*/ 52 w 57"/>
                <a:gd name="T11" fmla="*/ 9 h 9"/>
                <a:gd name="T12" fmla="*/ 57 w 57"/>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57" h="9">
                  <a:moveTo>
                    <a:pt x="57" y="4"/>
                  </a:moveTo>
                  <a:cubicBezTo>
                    <a:pt x="57" y="2"/>
                    <a:pt x="55" y="0"/>
                    <a:pt x="52" y="0"/>
                  </a:cubicBezTo>
                  <a:cubicBezTo>
                    <a:pt x="5" y="0"/>
                    <a:pt x="5" y="0"/>
                    <a:pt x="5" y="0"/>
                  </a:cubicBezTo>
                  <a:cubicBezTo>
                    <a:pt x="2" y="0"/>
                    <a:pt x="0" y="2"/>
                    <a:pt x="0" y="4"/>
                  </a:cubicBezTo>
                  <a:cubicBezTo>
                    <a:pt x="0" y="7"/>
                    <a:pt x="2" y="9"/>
                    <a:pt x="5" y="9"/>
                  </a:cubicBezTo>
                  <a:cubicBezTo>
                    <a:pt x="52" y="9"/>
                    <a:pt x="52" y="9"/>
                    <a:pt x="52" y="9"/>
                  </a:cubicBezTo>
                  <a:cubicBezTo>
                    <a:pt x="55" y="9"/>
                    <a:pt x="57" y="7"/>
                    <a:pt x="57"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4" name="Freeform 151"/>
            <p:cNvSpPr>
              <a:spLocks/>
            </p:cNvSpPr>
            <p:nvPr/>
          </p:nvSpPr>
          <p:spPr bwMode="auto">
            <a:xfrm>
              <a:off x="3970339" y="1795464"/>
              <a:ext cx="36513" cy="49213"/>
            </a:xfrm>
            <a:custGeom>
              <a:avLst/>
              <a:gdLst>
                <a:gd name="T0" fmla="*/ 19 w 30"/>
                <a:gd name="T1" fmla="*/ 0 h 40"/>
                <a:gd name="T2" fmla="*/ 2 w 30"/>
                <a:gd name="T3" fmla="*/ 21 h 40"/>
                <a:gd name="T4" fmla="*/ 11 w 30"/>
                <a:gd name="T5" fmla="*/ 37 h 40"/>
                <a:gd name="T6" fmla="*/ 28 w 30"/>
                <a:gd name="T7" fmla="*/ 29 h 40"/>
                <a:gd name="T8" fmla="*/ 19 w 30"/>
                <a:gd name="T9" fmla="*/ 0 h 40"/>
              </a:gdLst>
              <a:ahLst/>
              <a:cxnLst>
                <a:cxn ang="0">
                  <a:pos x="T0" y="T1"/>
                </a:cxn>
                <a:cxn ang="0">
                  <a:pos x="T2" y="T3"/>
                </a:cxn>
                <a:cxn ang="0">
                  <a:pos x="T4" y="T5"/>
                </a:cxn>
                <a:cxn ang="0">
                  <a:pos x="T6" y="T7"/>
                </a:cxn>
                <a:cxn ang="0">
                  <a:pos x="T8" y="T9"/>
                </a:cxn>
              </a:cxnLst>
              <a:rect l="0" t="0" r="r" b="b"/>
              <a:pathLst>
                <a:path w="30" h="40">
                  <a:moveTo>
                    <a:pt x="19" y="0"/>
                  </a:moveTo>
                  <a:cubicBezTo>
                    <a:pt x="16" y="12"/>
                    <a:pt x="5" y="14"/>
                    <a:pt x="2" y="21"/>
                  </a:cubicBezTo>
                  <a:cubicBezTo>
                    <a:pt x="0" y="28"/>
                    <a:pt x="4" y="35"/>
                    <a:pt x="11" y="37"/>
                  </a:cubicBezTo>
                  <a:cubicBezTo>
                    <a:pt x="18" y="40"/>
                    <a:pt x="25" y="36"/>
                    <a:pt x="28" y="29"/>
                  </a:cubicBezTo>
                  <a:cubicBezTo>
                    <a:pt x="30" y="22"/>
                    <a:pt x="25" y="4"/>
                    <a:pt x="19"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5" name="Freeform 152"/>
            <p:cNvSpPr>
              <a:spLocks/>
            </p:cNvSpPr>
            <p:nvPr/>
          </p:nvSpPr>
          <p:spPr bwMode="auto">
            <a:xfrm>
              <a:off x="3957639" y="1841501"/>
              <a:ext cx="31750" cy="46038"/>
            </a:xfrm>
            <a:custGeom>
              <a:avLst/>
              <a:gdLst>
                <a:gd name="T0" fmla="*/ 20 w 26"/>
                <a:gd name="T1" fmla="*/ 2 h 37"/>
                <a:gd name="T2" fmla="*/ 14 w 26"/>
                <a:gd name="T3" fmla="*/ 0 h 37"/>
                <a:gd name="T4" fmla="*/ 13 w 26"/>
                <a:gd name="T5" fmla="*/ 1 h 37"/>
                <a:gd name="T6" fmla="*/ 0 w 26"/>
                <a:gd name="T7" fmla="*/ 30 h 37"/>
                <a:gd name="T8" fmla="*/ 20 w 26"/>
                <a:gd name="T9" fmla="*/ 37 h 37"/>
                <a:gd name="T10" fmla="*/ 26 w 26"/>
                <a:gd name="T11" fmla="*/ 5 h 37"/>
                <a:gd name="T12" fmla="*/ 26 w 26"/>
                <a:gd name="T13" fmla="*/ 4 h 37"/>
                <a:gd name="T14" fmla="*/ 20 w 26"/>
                <a:gd name="T15" fmla="*/ 2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7">
                  <a:moveTo>
                    <a:pt x="20" y="2"/>
                  </a:moveTo>
                  <a:cubicBezTo>
                    <a:pt x="14" y="0"/>
                    <a:pt x="14" y="0"/>
                    <a:pt x="14" y="0"/>
                  </a:cubicBezTo>
                  <a:cubicBezTo>
                    <a:pt x="13" y="0"/>
                    <a:pt x="13" y="0"/>
                    <a:pt x="13" y="1"/>
                  </a:cubicBezTo>
                  <a:cubicBezTo>
                    <a:pt x="13" y="1"/>
                    <a:pt x="7" y="11"/>
                    <a:pt x="0" y="30"/>
                  </a:cubicBezTo>
                  <a:cubicBezTo>
                    <a:pt x="20" y="37"/>
                    <a:pt x="20" y="37"/>
                    <a:pt x="20" y="37"/>
                  </a:cubicBezTo>
                  <a:cubicBezTo>
                    <a:pt x="25" y="17"/>
                    <a:pt x="26" y="5"/>
                    <a:pt x="26" y="5"/>
                  </a:cubicBezTo>
                  <a:cubicBezTo>
                    <a:pt x="26" y="5"/>
                    <a:pt x="26" y="4"/>
                    <a:pt x="26" y="4"/>
                  </a:cubicBezTo>
                  <a:cubicBezTo>
                    <a:pt x="20" y="2"/>
                    <a:pt x="20" y="2"/>
                    <a:pt x="20"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6" name="Freeform 153"/>
            <p:cNvSpPr>
              <a:spLocks/>
            </p:cNvSpPr>
            <p:nvPr/>
          </p:nvSpPr>
          <p:spPr bwMode="auto">
            <a:xfrm>
              <a:off x="3937001" y="1884364"/>
              <a:ext cx="44450" cy="93663"/>
            </a:xfrm>
            <a:custGeom>
              <a:avLst/>
              <a:gdLst>
                <a:gd name="T0" fmla="*/ 12 w 36"/>
                <a:gd name="T1" fmla="*/ 11 h 77"/>
                <a:gd name="T2" fmla="*/ 0 w 36"/>
                <a:gd name="T3" fmla="*/ 61 h 77"/>
                <a:gd name="T4" fmla="*/ 1 w 36"/>
                <a:gd name="T5" fmla="*/ 75 h 77"/>
                <a:gd name="T6" fmla="*/ 4 w 36"/>
                <a:gd name="T7" fmla="*/ 76 h 77"/>
                <a:gd name="T8" fmla="*/ 13 w 36"/>
                <a:gd name="T9" fmla="*/ 65 h 77"/>
                <a:gd name="T10" fmla="*/ 33 w 36"/>
                <a:gd name="T11" fmla="*/ 17 h 77"/>
                <a:gd name="T12" fmla="*/ 36 w 36"/>
                <a:gd name="T13" fmla="*/ 6 h 77"/>
                <a:gd name="T14" fmla="*/ 15 w 36"/>
                <a:gd name="T15" fmla="*/ 0 h 77"/>
                <a:gd name="T16" fmla="*/ 12 w 36"/>
                <a:gd name="T17" fmla="*/ 1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77">
                  <a:moveTo>
                    <a:pt x="12" y="11"/>
                  </a:moveTo>
                  <a:cubicBezTo>
                    <a:pt x="2" y="39"/>
                    <a:pt x="0" y="61"/>
                    <a:pt x="0" y="61"/>
                  </a:cubicBezTo>
                  <a:cubicBezTo>
                    <a:pt x="0" y="66"/>
                    <a:pt x="0" y="71"/>
                    <a:pt x="1" y="75"/>
                  </a:cubicBezTo>
                  <a:cubicBezTo>
                    <a:pt x="1" y="76"/>
                    <a:pt x="3" y="77"/>
                    <a:pt x="4" y="76"/>
                  </a:cubicBezTo>
                  <a:cubicBezTo>
                    <a:pt x="7" y="73"/>
                    <a:pt x="10" y="69"/>
                    <a:pt x="13" y="65"/>
                  </a:cubicBezTo>
                  <a:cubicBezTo>
                    <a:pt x="13" y="65"/>
                    <a:pt x="23" y="46"/>
                    <a:pt x="33" y="17"/>
                  </a:cubicBezTo>
                  <a:cubicBezTo>
                    <a:pt x="34" y="14"/>
                    <a:pt x="35" y="10"/>
                    <a:pt x="36" y="6"/>
                  </a:cubicBezTo>
                  <a:cubicBezTo>
                    <a:pt x="15" y="0"/>
                    <a:pt x="15" y="0"/>
                    <a:pt x="15" y="0"/>
                  </a:cubicBezTo>
                  <a:cubicBezTo>
                    <a:pt x="14" y="3"/>
                    <a:pt x="13" y="7"/>
                    <a:pt x="12"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7" name="Freeform 154"/>
            <p:cNvSpPr>
              <a:spLocks noEditPoints="1"/>
            </p:cNvSpPr>
            <p:nvPr/>
          </p:nvSpPr>
          <p:spPr bwMode="auto">
            <a:xfrm>
              <a:off x="3794126" y="1773239"/>
              <a:ext cx="171450" cy="179388"/>
            </a:xfrm>
            <a:custGeom>
              <a:avLst/>
              <a:gdLst>
                <a:gd name="T0" fmla="*/ 94 w 140"/>
                <a:gd name="T1" fmla="*/ 51 h 146"/>
                <a:gd name="T2" fmla="*/ 78 w 140"/>
                <a:gd name="T3" fmla="*/ 19 h 146"/>
                <a:gd name="T4" fmla="*/ 50 w 140"/>
                <a:gd name="T5" fmla="*/ 3 h 146"/>
                <a:gd name="T6" fmla="*/ 10 w 140"/>
                <a:gd name="T7" fmla="*/ 49 h 146"/>
                <a:gd name="T8" fmla="*/ 41 w 140"/>
                <a:gd name="T9" fmla="*/ 140 h 146"/>
                <a:gd name="T10" fmla="*/ 119 w 140"/>
                <a:gd name="T11" fmla="*/ 99 h 146"/>
                <a:gd name="T12" fmla="*/ 94 w 140"/>
                <a:gd name="T13" fmla="*/ 51 h 146"/>
                <a:gd name="T14" fmla="*/ 19 w 140"/>
                <a:gd name="T15" fmla="*/ 71 h 146"/>
                <a:gd name="T16" fmla="*/ 28 w 140"/>
                <a:gd name="T17" fmla="*/ 62 h 146"/>
                <a:gd name="T18" fmla="*/ 37 w 140"/>
                <a:gd name="T19" fmla="*/ 71 h 146"/>
                <a:gd name="T20" fmla="*/ 28 w 140"/>
                <a:gd name="T21" fmla="*/ 80 h 146"/>
                <a:gd name="T22" fmla="*/ 19 w 140"/>
                <a:gd name="T23" fmla="*/ 71 h 146"/>
                <a:gd name="T24" fmla="*/ 33 w 140"/>
                <a:gd name="T25" fmla="*/ 109 h 146"/>
                <a:gd name="T26" fmla="*/ 24 w 140"/>
                <a:gd name="T27" fmla="*/ 100 h 146"/>
                <a:gd name="T28" fmla="*/ 33 w 140"/>
                <a:gd name="T29" fmla="*/ 91 h 146"/>
                <a:gd name="T30" fmla="*/ 42 w 140"/>
                <a:gd name="T31" fmla="*/ 100 h 146"/>
                <a:gd name="T32" fmla="*/ 33 w 140"/>
                <a:gd name="T33" fmla="*/ 109 h 146"/>
                <a:gd name="T34" fmla="*/ 53 w 140"/>
                <a:gd name="T35" fmla="*/ 129 h 146"/>
                <a:gd name="T36" fmla="*/ 44 w 140"/>
                <a:gd name="T37" fmla="*/ 120 h 146"/>
                <a:gd name="T38" fmla="*/ 53 w 140"/>
                <a:gd name="T39" fmla="*/ 111 h 146"/>
                <a:gd name="T40" fmla="*/ 62 w 140"/>
                <a:gd name="T41" fmla="*/ 120 h 146"/>
                <a:gd name="T42" fmla="*/ 53 w 140"/>
                <a:gd name="T43" fmla="*/ 129 h 146"/>
                <a:gd name="T44" fmla="*/ 52 w 140"/>
                <a:gd name="T45" fmla="*/ 42 h 146"/>
                <a:gd name="T46" fmla="*/ 38 w 140"/>
                <a:gd name="T47" fmla="*/ 28 h 146"/>
                <a:gd name="T48" fmla="*/ 52 w 140"/>
                <a:gd name="T49" fmla="*/ 15 h 146"/>
                <a:gd name="T50" fmla="*/ 65 w 140"/>
                <a:gd name="T51" fmla="*/ 28 h 146"/>
                <a:gd name="T52" fmla="*/ 52 w 140"/>
                <a:gd name="T53" fmla="*/ 42 h 146"/>
                <a:gd name="T54" fmla="*/ 82 w 140"/>
                <a:gd name="T55" fmla="*/ 123 h 146"/>
                <a:gd name="T56" fmla="*/ 73 w 140"/>
                <a:gd name="T57" fmla="*/ 114 h 146"/>
                <a:gd name="T58" fmla="*/ 82 w 140"/>
                <a:gd name="T59" fmla="*/ 105 h 146"/>
                <a:gd name="T60" fmla="*/ 91 w 140"/>
                <a:gd name="T61" fmla="*/ 114 h 146"/>
                <a:gd name="T62" fmla="*/ 82 w 140"/>
                <a:gd name="T63" fmla="*/ 123 h 146"/>
                <a:gd name="T64" fmla="*/ 98 w 140"/>
                <a:gd name="T65" fmla="*/ 99 h 146"/>
                <a:gd name="T66" fmla="*/ 89 w 140"/>
                <a:gd name="T67" fmla="*/ 90 h 146"/>
                <a:gd name="T68" fmla="*/ 98 w 140"/>
                <a:gd name="T69" fmla="*/ 81 h 146"/>
                <a:gd name="T70" fmla="*/ 107 w 140"/>
                <a:gd name="T71" fmla="*/ 90 h 146"/>
                <a:gd name="T72" fmla="*/ 98 w 140"/>
                <a:gd name="T73" fmla="*/ 9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146">
                  <a:moveTo>
                    <a:pt x="94" y="51"/>
                  </a:moveTo>
                  <a:cubicBezTo>
                    <a:pt x="80" y="51"/>
                    <a:pt x="79" y="30"/>
                    <a:pt x="78" y="19"/>
                  </a:cubicBezTo>
                  <a:cubicBezTo>
                    <a:pt x="78" y="4"/>
                    <a:pt x="67" y="0"/>
                    <a:pt x="50" y="3"/>
                  </a:cubicBezTo>
                  <a:cubicBezTo>
                    <a:pt x="44" y="5"/>
                    <a:pt x="18" y="15"/>
                    <a:pt x="10" y="49"/>
                  </a:cubicBezTo>
                  <a:cubicBezTo>
                    <a:pt x="0" y="93"/>
                    <a:pt x="15" y="131"/>
                    <a:pt x="41" y="140"/>
                  </a:cubicBezTo>
                  <a:cubicBezTo>
                    <a:pt x="62" y="146"/>
                    <a:pt x="97" y="144"/>
                    <a:pt x="119" y="99"/>
                  </a:cubicBezTo>
                  <a:cubicBezTo>
                    <a:pt x="140" y="53"/>
                    <a:pt x="107" y="52"/>
                    <a:pt x="94" y="51"/>
                  </a:cubicBezTo>
                  <a:close/>
                  <a:moveTo>
                    <a:pt x="19" y="71"/>
                  </a:moveTo>
                  <a:cubicBezTo>
                    <a:pt x="19" y="66"/>
                    <a:pt x="23" y="62"/>
                    <a:pt x="28" y="62"/>
                  </a:cubicBezTo>
                  <a:cubicBezTo>
                    <a:pt x="33" y="62"/>
                    <a:pt x="37" y="66"/>
                    <a:pt x="37" y="71"/>
                  </a:cubicBezTo>
                  <a:cubicBezTo>
                    <a:pt x="37" y="76"/>
                    <a:pt x="33" y="80"/>
                    <a:pt x="28" y="80"/>
                  </a:cubicBezTo>
                  <a:cubicBezTo>
                    <a:pt x="23" y="80"/>
                    <a:pt x="19" y="76"/>
                    <a:pt x="19" y="71"/>
                  </a:cubicBezTo>
                  <a:close/>
                  <a:moveTo>
                    <a:pt x="33" y="109"/>
                  </a:moveTo>
                  <a:cubicBezTo>
                    <a:pt x="28" y="109"/>
                    <a:pt x="24" y="105"/>
                    <a:pt x="24" y="100"/>
                  </a:cubicBezTo>
                  <a:cubicBezTo>
                    <a:pt x="24" y="95"/>
                    <a:pt x="28" y="91"/>
                    <a:pt x="33" y="91"/>
                  </a:cubicBezTo>
                  <a:cubicBezTo>
                    <a:pt x="38" y="91"/>
                    <a:pt x="42" y="95"/>
                    <a:pt x="42" y="100"/>
                  </a:cubicBezTo>
                  <a:cubicBezTo>
                    <a:pt x="42" y="105"/>
                    <a:pt x="38" y="109"/>
                    <a:pt x="33" y="109"/>
                  </a:cubicBezTo>
                  <a:close/>
                  <a:moveTo>
                    <a:pt x="53" y="129"/>
                  </a:moveTo>
                  <a:cubicBezTo>
                    <a:pt x="48" y="129"/>
                    <a:pt x="44" y="125"/>
                    <a:pt x="44" y="120"/>
                  </a:cubicBezTo>
                  <a:cubicBezTo>
                    <a:pt x="44" y="115"/>
                    <a:pt x="48" y="111"/>
                    <a:pt x="53" y="111"/>
                  </a:cubicBezTo>
                  <a:cubicBezTo>
                    <a:pt x="58" y="111"/>
                    <a:pt x="62" y="115"/>
                    <a:pt x="62" y="120"/>
                  </a:cubicBezTo>
                  <a:cubicBezTo>
                    <a:pt x="62" y="125"/>
                    <a:pt x="58" y="129"/>
                    <a:pt x="53" y="129"/>
                  </a:cubicBezTo>
                  <a:close/>
                  <a:moveTo>
                    <a:pt x="52" y="42"/>
                  </a:moveTo>
                  <a:cubicBezTo>
                    <a:pt x="44" y="42"/>
                    <a:pt x="38" y="36"/>
                    <a:pt x="38" y="28"/>
                  </a:cubicBezTo>
                  <a:cubicBezTo>
                    <a:pt x="38" y="21"/>
                    <a:pt x="44" y="15"/>
                    <a:pt x="52" y="15"/>
                  </a:cubicBezTo>
                  <a:cubicBezTo>
                    <a:pt x="59" y="15"/>
                    <a:pt x="65" y="21"/>
                    <a:pt x="65" y="28"/>
                  </a:cubicBezTo>
                  <a:cubicBezTo>
                    <a:pt x="65" y="36"/>
                    <a:pt x="59" y="42"/>
                    <a:pt x="52" y="42"/>
                  </a:cubicBezTo>
                  <a:close/>
                  <a:moveTo>
                    <a:pt x="82" y="123"/>
                  </a:moveTo>
                  <a:cubicBezTo>
                    <a:pt x="77" y="123"/>
                    <a:pt x="73" y="119"/>
                    <a:pt x="73" y="114"/>
                  </a:cubicBezTo>
                  <a:cubicBezTo>
                    <a:pt x="73" y="109"/>
                    <a:pt x="77" y="105"/>
                    <a:pt x="82" y="105"/>
                  </a:cubicBezTo>
                  <a:cubicBezTo>
                    <a:pt x="87" y="105"/>
                    <a:pt x="91" y="109"/>
                    <a:pt x="91" y="114"/>
                  </a:cubicBezTo>
                  <a:cubicBezTo>
                    <a:pt x="91" y="119"/>
                    <a:pt x="87" y="123"/>
                    <a:pt x="82" y="123"/>
                  </a:cubicBezTo>
                  <a:close/>
                  <a:moveTo>
                    <a:pt x="98" y="99"/>
                  </a:moveTo>
                  <a:cubicBezTo>
                    <a:pt x="93" y="99"/>
                    <a:pt x="89" y="95"/>
                    <a:pt x="89" y="90"/>
                  </a:cubicBezTo>
                  <a:cubicBezTo>
                    <a:pt x="89" y="85"/>
                    <a:pt x="93" y="81"/>
                    <a:pt x="98" y="81"/>
                  </a:cubicBezTo>
                  <a:cubicBezTo>
                    <a:pt x="103" y="81"/>
                    <a:pt x="107" y="85"/>
                    <a:pt x="107" y="90"/>
                  </a:cubicBezTo>
                  <a:cubicBezTo>
                    <a:pt x="107" y="95"/>
                    <a:pt x="103" y="99"/>
                    <a:pt x="98" y="9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8" name="Freeform 155"/>
            <p:cNvSpPr>
              <a:spLocks noEditPoints="1"/>
            </p:cNvSpPr>
            <p:nvPr/>
          </p:nvSpPr>
          <p:spPr bwMode="auto">
            <a:xfrm>
              <a:off x="5581651" y="4302126"/>
              <a:ext cx="50800" cy="52388"/>
            </a:xfrm>
            <a:custGeom>
              <a:avLst/>
              <a:gdLst>
                <a:gd name="T0" fmla="*/ 1 w 42"/>
                <a:gd name="T1" fmla="*/ 28 h 43"/>
                <a:gd name="T2" fmla="*/ 3 w 42"/>
                <a:gd name="T3" fmla="*/ 39 h 43"/>
                <a:gd name="T4" fmla="*/ 14 w 42"/>
                <a:gd name="T5" fmla="*/ 41 h 43"/>
                <a:gd name="T6" fmla="*/ 20 w 42"/>
                <a:gd name="T7" fmla="*/ 39 h 43"/>
                <a:gd name="T8" fmla="*/ 30 w 42"/>
                <a:gd name="T9" fmla="*/ 36 h 43"/>
                <a:gd name="T10" fmla="*/ 42 w 42"/>
                <a:gd name="T11" fmla="*/ 32 h 43"/>
                <a:gd name="T12" fmla="*/ 33 w 42"/>
                <a:gd name="T13" fmla="*/ 23 h 43"/>
                <a:gd name="T14" fmla="*/ 26 w 42"/>
                <a:gd name="T15" fmla="*/ 16 h 43"/>
                <a:gd name="T16" fmla="*/ 20 w 42"/>
                <a:gd name="T17" fmla="*/ 10 h 43"/>
                <a:gd name="T18" fmla="*/ 11 w 42"/>
                <a:gd name="T19" fmla="*/ 0 h 43"/>
                <a:gd name="T20" fmla="*/ 7 w 42"/>
                <a:gd name="T21" fmla="*/ 13 h 43"/>
                <a:gd name="T22" fmla="*/ 3 w 42"/>
                <a:gd name="T23" fmla="*/ 22 h 43"/>
                <a:gd name="T24" fmla="*/ 1 w 42"/>
                <a:gd name="T25" fmla="*/ 28 h 43"/>
                <a:gd name="T26" fmla="*/ 9 w 42"/>
                <a:gd name="T27" fmla="*/ 31 h 43"/>
                <a:gd name="T28" fmla="*/ 11 w 42"/>
                <a:gd name="T29" fmla="*/ 25 h 43"/>
                <a:gd name="T30" fmla="*/ 14 w 42"/>
                <a:gd name="T31" fmla="*/ 15 h 43"/>
                <a:gd name="T32" fmla="*/ 21 w 42"/>
                <a:gd name="T33" fmla="*/ 22 h 43"/>
                <a:gd name="T34" fmla="*/ 27 w 42"/>
                <a:gd name="T35" fmla="*/ 28 h 43"/>
                <a:gd name="T36" fmla="*/ 17 w 42"/>
                <a:gd name="T37" fmla="*/ 31 h 43"/>
                <a:gd name="T38" fmla="*/ 11 w 42"/>
                <a:gd name="T39" fmla="*/ 33 h 43"/>
                <a:gd name="T40" fmla="*/ 9 w 42"/>
                <a:gd name="T41" fmla="*/ 34 h 43"/>
                <a:gd name="T42" fmla="*/ 9 w 42"/>
                <a:gd name="T43"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3">
                  <a:moveTo>
                    <a:pt x="1" y="28"/>
                  </a:moveTo>
                  <a:cubicBezTo>
                    <a:pt x="0" y="33"/>
                    <a:pt x="0" y="37"/>
                    <a:pt x="3" y="39"/>
                  </a:cubicBezTo>
                  <a:cubicBezTo>
                    <a:pt x="6" y="42"/>
                    <a:pt x="10" y="43"/>
                    <a:pt x="14" y="41"/>
                  </a:cubicBezTo>
                  <a:cubicBezTo>
                    <a:pt x="20" y="39"/>
                    <a:pt x="20" y="39"/>
                    <a:pt x="20" y="39"/>
                  </a:cubicBezTo>
                  <a:cubicBezTo>
                    <a:pt x="30" y="36"/>
                    <a:pt x="30" y="36"/>
                    <a:pt x="30" y="36"/>
                  </a:cubicBezTo>
                  <a:cubicBezTo>
                    <a:pt x="42" y="32"/>
                    <a:pt x="42" y="32"/>
                    <a:pt x="42" y="32"/>
                  </a:cubicBezTo>
                  <a:cubicBezTo>
                    <a:pt x="33" y="23"/>
                    <a:pt x="33" y="23"/>
                    <a:pt x="33" y="23"/>
                  </a:cubicBezTo>
                  <a:cubicBezTo>
                    <a:pt x="26" y="16"/>
                    <a:pt x="26" y="16"/>
                    <a:pt x="26" y="16"/>
                  </a:cubicBezTo>
                  <a:cubicBezTo>
                    <a:pt x="20" y="10"/>
                    <a:pt x="20" y="10"/>
                    <a:pt x="20" y="10"/>
                  </a:cubicBezTo>
                  <a:cubicBezTo>
                    <a:pt x="11" y="0"/>
                    <a:pt x="11" y="0"/>
                    <a:pt x="11" y="0"/>
                  </a:cubicBezTo>
                  <a:cubicBezTo>
                    <a:pt x="7" y="13"/>
                    <a:pt x="7" y="13"/>
                    <a:pt x="7" y="13"/>
                  </a:cubicBezTo>
                  <a:cubicBezTo>
                    <a:pt x="3" y="22"/>
                    <a:pt x="3" y="22"/>
                    <a:pt x="3" y="22"/>
                  </a:cubicBezTo>
                  <a:lnTo>
                    <a:pt x="1" y="28"/>
                  </a:lnTo>
                  <a:close/>
                  <a:moveTo>
                    <a:pt x="9" y="31"/>
                  </a:moveTo>
                  <a:cubicBezTo>
                    <a:pt x="11" y="25"/>
                    <a:pt x="11" y="25"/>
                    <a:pt x="11" y="25"/>
                  </a:cubicBezTo>
                  <a:cubicBezTo>
                    <a:pt x="14" y="15"/>
                    <a:pt x="14" y="15"/>
                    <a:pt x="14" y="15"/>
                  </a:cubicBezTo>
                  <a:cubicBezTo>
                    <a:pt x="21" y="22"/>
                    <a:pt x="21" y="22"/>
                    <a:pt x="21" y="22"/>
                  </a:cubicBezTo>
                  <a:cubicBezTo>
                    <a:pt x="27" y="28"/>
                    <a:pt x="27" y="28"/>
                    <a:pt x="27" y="28"/>
                  </a:cubicBezTo>
                  <a:cubicBezTo>
                    <a:pt x="17" y="31"/>
                    <a:pt x="17" y="31"/>
                    <a:pt x="17" y="31"/>
                  </a:cubicBezTo>
                  <a:cubicBezTo>
                    <a:pt x="11" y="33"/>
                    <a:pt x="11" y="33"/>
                    <a:pt x="11" y="33"/>
                  </a:cubicBezTo>
                  <a:cubicBezTo>
                    <a:pt x="10" y="34"/>
                    <a:pt x="9" y="34"/>
                    <a:pt x="9" y="34"/>
                  </a:cubicBezTo>
                  <a:cubicBezTo>
                    <a:pt x="8" y="33"/>
                    <a:pt x="9" y="32"/>
                    <a:pt x="9" y="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29" name="Freeform 156"/>
            <p:cNvSpPr>
              <a:spLocks/>
            </p:cNvSpPr>
            <p:nvPr/>
          </p:nvSpPr>
          <p:spPr bwMode="auto">
            <a:xfrm>
              <a:off x="5597526" y="4248151"/>
              <a:ext cx="90488" cy="88900"/>
            </a:xfrm>
            <a:custGeom>
              <a:avLst/>
              <a:gdLst>
                <a:gd name="T0" fmla="*/ 37 w 57"/>
                <a:gd name="T1" fmla="*/ 4 h 56"/>
                <a:gd name="T2" fmla="*/ 33 w 57"/>
                <a:gd name="T3" fmla="*/ 0 h 56"/>
                <a:gd name="T4" fmla="*/ 29 w 57"/>
                <a:gd name="T5" fmla="*/ 4 h 56"/>
                <a:gd name="T6" fmla="*/ 5 w 57"/>
                <a:gd name="T7" fmla="*/ 27 h 56"/>
                <a:gd name="T8" fmla="*/ 0 w 57"/>
                <a:gd name="T9" fmla="*/ 32 h 56"/>
                <a:gd name="T10" fmla="*/ 5 w 57"/>
                <a:gd name="T11" fmla="*/ 37 h 56"/>
                <a:gd name="T12" fmla="*/ 20 w 57"/>
                <a:gd name="T13" fmla="*/ 52 h 56"/>
                <a:gd name="T14" fmla="*/ 24 w 57"/>
                <a:gd name="T15" fmla="*/ 56 h 56"/>
                <a:gd name="T16" fmla="*/ 29 w 57"/>
                <a:gd name="T17" fmla="*/ 52 h 56"/>
                <a:gd name="T18" fmla="*/ 52 w 57"/>
                <a:gd name="T19" fmla="*/ 27 h 56"/>
                <a:gd name="T20" fmla="*/ 57 w 57"/>
                <a:gd name="T21" fmla="*/ 24 h 56"/>
                <a:gd name="T22" fmla="*/ 52 w 57"/>
                <a:gd name="T23" fmla="*/ 19 h 56"/>
                <a:gd name="T24" fmla="*/ 37 w 57"/>
                <a:gd name="T25"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6">
                  <a:moveTo>
                    <a:pt x="37" y="4"/>
                  </a:moveTo>
                  <a:lnTo>
                    <a:pt x="33" y="0"/>
                  </a:lnTo>
                  <a:lnTo>
                    <a:pt x="29" y="4"/>
                  </a:lnTo>
                  <a:lnTo>
                    <a:pt x="5" y="27"/>
                  </a:lnTo>
                  <a:lnTo>
                    <a:pt x="0" y="32"/>
                  </a:lnTo>
                  <a:lnTo>
                    <a:pt x="5" y="37"/>
                  </a:lnTo>
                  <a:lnTo>
                    <a:pt x="20" y="52"/>
                  </a:lnTo>
                  <a:lnTo>
                    <a:pt x="24" y="56"/>
                  </a:lnTo>
                  <a:lnTo>
                    <a:pt x="29" y="52"/>
                  </a:lnTo>
                  <a:lnTo>
                    <a:pt x="52" y="27"/>
                  </a:lnTo>
                  <a:lnTo>
                    <a:pt x="57" y="24"/>
                  </a:lnTo>
                  <a:lnTo>
                    <a:pt x="52" y="19"/>
                  </a:lnTo>
                  <a:lnTo>
                    <a:pt x="37"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0" name="Freeform 157"/>
            <p:cNvSpPr>
              <a:spLocks/>
            </p:cNvSpPr>
            <p:nvPr/>
          </p:nvSpPr>
          <p:spPr bwMode="auto">
            <a:xfrm>
              <a:off x="5653089" y="4229101"/>
              <a:ext cx="52388" cy="53975"/>
            </a:xfrm>
            <a:custGeom>
              <a:avLst/>
              <a:gdLst>
                <a:gd name="T0" fmla="*/ 40 w 44"/>
                <a:gd name="T1" fmla="*/ 22 h 44"/>
                <a:gd name="T2" fmla="*/ 22 w 44"/>
                <a:gd name="T3" fmla="*/ 4 h 44"/>
                <a:gd name="T4" fmla="*/ 16 w 44"/>
                <a:gd name="T5" fmla="*/ 1 h 44"/>
                <a:gd name="T6" fmla="*/ 9 w 44"/>
                <a:gd name="T7" fmla="*/ 3 h 44"/>
                <a:gd name="T8" fmla="*/ 0 w 44"/>
                <a:gd name="T9" fmla="*/ 12 h 44"/>
                <a:gd name="T10" fmla="*/ 31 w 44"/>
                <a:gd name="T11" fmla="*/ 44 h 44"/>
                <a:gd name="T12" fmla="*/ 40 w 44"/>
                <a:gd name="T13" fmla="*/ 34 h 44"/>
                <a:gd name="T14" fmla="*/ 40 w 44"/>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40" y="22"/>
                  </a:moveTo>
                  <a:cubicBezTo>
                    <a:pt x="22" y="4"/>
                    <a:pt x="22" y="4"/>
                    <a:pt x="22" y="4"/>
                  </a:cubicBezTo>
                  <a:cubicBezTo>
                    <a:pt x="20" y="2"/>
                    <a:pt x="18" y="1"/>
                    <a:pt x="16" y="1"/>
                  </a:cubicBezTo>
                  <a:cubicBezTo>
                    <a:pt x="13" y="0"/>
                    <a:pt x="11" y="1"/>
                    <a:pt x="9" y="3"/>
                  </a:cubicBezTo>
                  <a:cubicBezTo>
                    <a:pt x="0" y="12"/>
                    <a:pt x="0" y="12"/>
                    <a:pt x="0" y="12"/>
                  </a:cubicBezTo>
                  <a:cubicBezTo>
                    <a:pt x="31" y="44"/>
                    <a:pt x="31" y="44"/>
                    <a:pt x="31" y="44"/>
                  </a:cubicBezTo>
                  <a:cubicBezTo>
                    <a:pt x="40" y="34"/>
                    <a:pt x="40" y="34"/>
                    <a:pt x="40" y="34"/>
                  </a:cubicBezTo>
                  <a:cubicBezTo>
                    <a:pt x="44" y="31"/>
                    <a:pt x="43" y="25"/>
                    <a:pt x="40"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1" name="Freeform 158"/>
            <p:cNvSpPr>
              <a:spLocks noEditPoints="1"/>
            </p:cNvSpPr>
            <p:nvPr/>
          </p:nvSpPr>
          <p:spPr bwMode="auto">
            <a:xfrm>
              <a:off x="5462589" y="4111626"/>
              <a:ext cx="206375" cy="241300"/>
            </a:xfrm>
            <a:custGeom>
              <a:avLst/>
              <a:gdLst>
                <a:gd name="T0" fmla="*/ 130 w 130"/>
                <a:gd name="T1" fmla="*/ 0 h 152"/>
                <a:gd name="T2" fmla="*/ 0 w 130"/>
                <a:gd name="T3" fmla="*/ 61 h 152"/>
                <a:gd name="T4" fmla="*/ 55 w 130"/>
                <a:gd name="T5" fmla="*/ 152 h 152"/>
                <a:gd name="T6" fmla="*/ 130 w 130"/>
                <a:gd name="T7" fmla="*/ 0 h 152"/>
                <a:gd name="T8" fmla="*/ 31 w 130"/>
                <a:gd name="T9" fmla="*/ 70 h 152"/>
                <a:gd name="T10" fmla="*/ 84 w 130"/>
                <a:gd name="T11" fmla="*/ 46 h 152"/>
                <a:gd name="T12" fmla="*/ 54 w 130"/>
                <a:gd name="T13" fmla="*/ 107 h 152"/>
                <a:gd name="T14" fmla="*/ 31 w 130"/>
                <a:gd name="T15" fmla="*/ 70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52">
                  <a:moveTo>
                    <a:pt x="130" y="0"/>
                  </a:moveTo>
                  <a:lnTo>
                    <a:pt x="0" y="61"/>
                  </a:lnTo>
                  <a:lnTo>
                    <a:pt x="55" y="152"/>
                  </a:lnTo>
                  <a:lnTo>
                    <a:pt x="130" y="0"/>
                  </a:lnTo>
                  <a:close/>
                  <a:moveTo>
                    <a:pt x="31" y="70"/>
                  </a:moveTo>
                  <a:lnTo>
                    <a:pt x="84" y="46"/>
                  </a:lnTo>
                  <a:lnTo>
                    <a:pt x="54" y="107"/>
                  </a:lnTo>
                  <a:lnTo>
                    <a:pt x="31" y="7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2" name="Freeform 159"/>
            <p:cNvSpPr>
              <a:spLocks/>
            </p:cNvSpPr>
            <p:nvPr/>
          </p:nvSpPr>
          <p:spPr bwMode="auto">
            <a:xfrm>
              <a:off x="5518151" y="4365626"/>
              <a:ext cx="138113" cy="11113"/>
            </a:xfrm>
            <a:custGeom>
              <a:avLst/>
              <a:gdLst>
                <a:gd name="T0" fmla="*/ 108 w 113"/>
                <a:gd name="T1" fmla="*/ 0 h 9"/>
                <a:gd name="T2" fmla="*/ 5 w 113"/>
                <a:gd name="T3" fmla="*/ 0 h 9"/>
                <a:gd name="T4" fmla="*/ 0 w 113"/>
                <a:gd name="T5" fmla="*/ 4 h 9"/>
                <a:gd name="T6" fmla="*/ 5 w 113"/>
                <a:gd name="T7" fmla="*/ 9 h 9"/>
                <a:gd name="T8" fmla="*/ 108 w 113"/>
                <a:gd name="T9" fmla="*/ 9 h 9"/>
                <a:gd name="T10" fmla="*/ 113 w 113"/>
                <a:gd name="T11" fmla="*/ 4 h 9"/>
                <a:gd name="T12" fmla="*/ 108 w 113"/>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3" h="9">
                  <a:moveTo>
                    <a:pt x="108" y="0"/>
                  </a:moveTo>
                  <a:cubicBezTo>
                    <a:pt x="5" y="0"/>
                    <a:pt x="5" y="0"/>
                    <a:pt x="5" y="0"/>
                  </a:cubicBezTo>
                  <a:cubicBezTo>
                    <a:pt x="2" y="0"/>
                    <a:pt x="0" y="2"/>
                    <a:pt x="0" y="4"/>
                  </a:cubicBezTo>
                  <a:cubicBezTo>
                    <a:pt x="0" y="7"/>
                    <a:pt x="2" y="9"/>
                    <a:pt x="5" y="9"/>
                  </a:cubicBezTo>
                  <a:cubicBezTo>
                    <a:pt x="108" y="9"/>
                    <a:pt x="108" y="9"/>
                    <a:pt x="108" y="9"/>
                  </a:cubicBezTo>
                  <a:cubicBezTo>
                    <a:pt x="110" y="9"/>
                    <a:pt x="113" y="7"/>
                    <a:pt x="113" y="4"/>
                  </a:cubicBezTo>
                  <a:cubicBezTo>
                    <a:pt x="113" y="2"/>
                    <a:pt x="110" y="0"/>
                    <a:pt x="108"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3" name="Freeform 160"/>
            <p:cNvSpPr>
              <a:spLocks/>
            </p:cNvSpPr>
            <p:nvPr/>
          </p:nvSpPr>
          <p:spPr bwMode="auto">
            <a:xfrm>
              <a:off x="4391026" y="1930401"/>
              <a:ext cx="15875" cy="11113"/>
            </a:xfrm>
            <a:custGeom>
              <a:avLst/>
              <a:gdLst>
                <a:gd name="T0" fmla="*/ 9 w 13"/>
                <a:gd name="T1" fmla="*/ 0 h 8"/>
                <a:gd name="T2" fmla="*/ 3 w 13"/>
                <a:gd name="T3" fmla="*/ 0 h 8"/>
                <a:gd name="T4" fmla="*/ 0 w 13"/>
                <a:gd name="T5" fmla="*/ 4 h 8"/>
                <a:gd name="T6" fmla="*/ 3 w 13"/>
                <a:gd name="T7" fmla="*/ 8 h 8"/>
                <a:gd name="T8" fmla="*/ 9 w 13"/>
                <a:gd name="T9" fmla="*/ 8 h 8"/>
                <a:gd name="T10" fmla="*/ 13 w 13"/>
                <a:gd name="T11" fmla="*/ 4 h 8"/>
                <a:gd name="T12" fmla="*/ 9 w 1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9" y="0"/>
                  </a:moveTo>
                  <a:cubicBezTo>
                    <a:pt x="3" y="0"/>
                    <a:pt x="3" y="0"/>
                    <a:pt x="3" y="0"/>
                  </a:cubicBezTo>
                  <a:cubicBezTo>
                    <a:pt x="1" y="0"/>
                    <a:pt x="0" y="2"/>
                    <a:pt x="0" y="4"/>
                  </a:cubicBezTo>
                  <a:cubicBezTo>
                    <a:pt x="0" y="6"/>
                    <a:pt x="1" y="8"/>
                    <a:pt x="3" y="8"/>
                  </a:cubicBezTo>
                  <a:cubicBezTo>
                    <a:pt x="9" y="8"/>
                    <a:pt x="9" y="8"/>
                    <a:pt x="9" y="8"/>
                  </a:cubicBezTo>
                  <a:cubicBezTo>
                    <a:pt x="11" y="8"/>
                    <a:pt x="13" y="6"/>
                    <a:pt x="13" y="4"/>
                  </a:cubicBezTo>
                  <a:cubicBezTo>
                    <a:pt x="13" y="2"/>
                    <a:pt x="11" y="0"/>
                    <a:pt x="9"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4" name="Freeform 161"/>
            <p:cNvSpPr>
              <a:spLocks/>
            </p:cNvSpPr>
            <p:nvPr/>
          </p:nvSpPr>
          <p:spPr bwMode="auto">
            <a:xfrm>
              <a:off x="4432301" y="1930401"/>
              <a:ext cx="15875" cy="11113"/>
            </a:xfrm>
            <a:custGeom>
              <a:avLst/>
              <a:gdLst>
                <a:gd name="T0" fmla="*/ 3 w 13"/>
                <a:gd name="T1" fmla="*/ 8 h 8"/>
                <a:gd name="T2" fmla="*/ 9 w 13"/>
                <a:gd name="T3" fmla="*/ 8 h 8"/>
                <a:gd name="T4" fmla="*/ 13 w 13"/>
                <a:gd name="T5" fmla="*/ 4 h 8"/>
                <a:gd name="T6" fmla="*/ 9 w 13"/>
                <a:gd name="T7" fmla="*/ 0 h 8"/>
                <a:gd name="T8" fmla="*/ 3 w 13"/>
                <a:gd name="T9" fmla="*/ 0 h 8"/>
                <a:gd name="T10" fmla="*/ 0 w 13"/>
                <a:gd name="T11" fmla="*/ 4 h 8"/>
                <a:gd name="T12" fmla="*/ 3 w 1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3" y="8"/>
                  </a:moveTo>
                  <a:cubicBezTo>
                    <a:pt x="9" y="8"/>
                    <a:pt x="9" y="8"/>
                    <a:pt x="9" y="8"/>
                  </a:cubicBezTo>
                  <a:cubicBezTo>
                    <a:pt x="11" y="8"/>
                    <a:pt x="13" y="6"/>
                    <a:pt x="13" y="4"/>
                  </a:cubicBezTo>
                  <a:cubicBezTo>
                    <a:pt x="13" y="2"/>
                    <a:pt x="11" y="0"/>
                    <a:pt x="9" y="0"/>
                  </a:cubicBezTo>
                  <a:cubicBezTo>
                    <a:pt x="3" y="0"/>
                    <a:pt x="3" y="0"/>
                    <a:pt x="3" y="0"/>
                  </a:cubicBezTo>
                  <a:cubicBezTo>
                    <a:pt x="1" y="0"/>
                    <a:pt x="0" y="2"/>
                    <a:pt x="0" y="4"/>
                  </a:cubicBezTo>
                  <a:cubicBezTo>
                    <a:pt x="0" y="6"/>
                    <a:pt x="1" y="8"/>
                    <a:pt x="3"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5" name="Freeform 162"/>
            <p:cNvSpPr>
              <a:spLocks/>
            </p:cNvSpPr>
            <p:nvPr/>
          </p:nvSpPr>
          <p:spPr bwMode="auto">
            <a:xfrm>
              <a:off x="4370389" y="1930401"/>
              <a:ext cx="17463" cy="11113"/>
            </a:xfrm>
            <a:custGeom>
              <a:avLst/>
              <a:gdLst>
                <a:gd name="T0" fmla="*/ 10 w 14"/>
                <a:gd name="T1" fmla="*/ 0 h 8"/>
                <a:gd name="T2" fmla="*/ 4 w 14"/>
                <a:gd name="T3" fmla="*/ 0 h 8"/>
                <a:gd name="T4" fmla="*/ 0 w 14"/>
                <a:gd name="T5" fmla="*/ 4 h 8"/>
                <a:gd name="T6" fmla="*/ 4 w 14"/>
                <a:gd name="T7" fmla="*/ 8 h 8"/>
                <a:gd name="T8" fmla="*/ 10 w 14"/>
                <a:gd name="T9" fmla="*/ 8 h 8"/>
                <a:gd name="T10" fmla="*/ 14 w 14"/>
                <a:gd name="T11" fmla="*/ 4 h 8"/>
                <a:gd name="T12" fmla="*/ 10 w 1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4" h="8">
                  <a:moveTo>
                    <a:pt x="10" y="0"/>
                  </a:moveTo>
                  <a:cubicBezTo>
                    <a:pt x="4" y="0"/>
                    <a:pt x="4" y="0"/>
                    <a:pt x="4" y="0"/>
                  </a:cubicBezTo>
                  <a:cubicBezTo>
                    <a:pt x="2" y="0"/>
                    <a:pt x="0" y="2"/>
                    <a:pt x="0" y="4"/>
                  </a:cubicBezTo>
                  <a:cubicBezTo>
                    <a:pt x="0" y="6"/>
                    <a:pt x="2" y="8"/>
                    <a:pt x="4" y="8"/>
                  </a:cubicBezTo>
                  <a:cubicBezTo>
                    <a:pt x="10" y="8"/>
                    <a:pt x="10" y="8"/>
                    <a:pt x="10" y="8"/>
                  </a:cubicBezTo>
                  <a:cubicBezTo>
                    <a:pt x="12" y="8"/>
                    <a:pt x="14" y="6"/>
                    <a:pt x="14" y="4"/>
                  </a:cubicBezTo>
                  <a:cubicBezTo>
                    <a:pt x="14" y="2"/>
                    <a:pt x="12" y="0"/>
                    <a:pt x="1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6" name="Freeform 163"/>
            <p:cNvSpPr>
              <a:spLocks/>
            </p:cNvSpPr>
            <p:nvPr/>
          </p:nvSpPr>
          <p:spPr bwMode="auto">
            <a:xfrm>
              <a:off x="4351339" y="1927226"/>
              <a:ext cx="15875" cy="15875"/>
            </a:xfrm>
            <a:custGeom>
              <a:avLst/>
              <a:gdLst>
                <a:gd name="T0" fmla="*/ 10 w 13"/>
                <a:gd name="T1" fmla="*/ 3 h 13"/>
                <a:gd name="T2" fmla="*/ 6 w 13"/>
                <a:gd name="T3" fmla="*/ 0 h 13"/>
                <a:gd name="T4" fmla="*/ 2 w 13"/>
                <a:gd name="T5" fmla="*/ 4 h 13"/>
                <a:gd name="T6" fmla="*/ 2 w 13"/>
                <a:gd name="T7" fmla="*/ 6 h 13"/>
                <a:gd name="T8" fmla="*/ 2 w 13"/>
                <a:gd name="T9" fmla="*/ 6 h 13"/>
                <a:gd name="T10" fmla="*/ 2 w 13"/>
                <a:gd name="T11" fmla="*/ 12 h 13"/>
                <a:gd name="T12" fmla="*/ 4 w 13"/>
                <a:gd name="T13" fmla="*/ 13 h 13"/>
                <a:gd name="T14" fmla="*/ 7 w 13"/>
                <a:gd name="T15" fmla="*/ 12 h 13"/>
                <a:gd name="T16" fmla="*/ 8 w 13"/>
                <a:gd name="T17" fmla="*/ 11 h 13"/>
                <a:gd name="T18" fmla="*/ 9 w 13"/>
                <a:gd name="T19" fmla="*/ 11 h 13"/>
                <a:gd name="T20" fmla="*/ 13 w 13"/>
                <a:gd name="T21" fmla="*/ 7 h 13"/>
                <a:gd name="T22" fmla="*/ 10 w 13"/>
                <a:gd name="T2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3">
                  <a:moveTo>
                    <a:pt x="10" y="3"/>
                  </a:moveTo>
                  <a:cubicBezTo>
                    <a:pt x="10" y="2"/>
                    <a:pt x="8" y="0"/>
                    <a:pt x="6" y="0"/>
                  </a:cubicBezTo>
                  <a:cubicBezTo>
                    <a:pt x="4" y="0"/>
                    <a:pt x="2" y="2"/>
                    <a:pt x="2" y="4"/>
                  </a:cubicBezTo>
                  <a:cubicBezTo>
                    <a:pt x="2" y="6"/>
                    <a:pt x="2" y="6"/>
                    <a:pt x="2" y="6"/>
                  </a:cubicBezTo>
                  <a:cubicBezTo>
                    <a:pt x="2" y="6"/>
                    <a:pt x="2" y="6"/>
                    <a:pt x="2" y="6"/>
                  </a:cubicBezTo>
                  <a:cubicBezTo>
                    <a:pt x="0" y="8"/>
                    <a:pt x="0" y="10"/>
                    <a:pt x="2" y="12"/>
                  </a:cubicBezTo>
                  <a:cubicBezTo>
                    <a:pt x="2" y="13"/>
                    <a:pt x="3" y="13"/>
                    <a:pt x="4" y="13"/>
                  </a:cubicBezTo>
                  <a:cubicBezTo>
                    <a:pt x="5" y="13"/>
                    <a:pt x="6" y="13"/>
                    <a:pt x="7" y="12"/>
                  </a:cubicBezTo>
                  <a:cubicBezTo>
                    <a:pt x="8" y="11"/>
                    <a:pt x="8" y="11"/>
                    <a:pt x="8" y="11"/>
                  </a:cubicBezTo>
                  <a:cubicBezTo>
                    <a:pt x="9" y="11"/>
                    <a:pt x="9" y="11"/>
                    <a:pt x="9" y="11"/>
                  </a:cubicBezTo>
                  <a:cubicBezTo>
                    <a:pt x="11" y="11"/>
                    <a:pt x="13" y="9"/>
                    <a:pt x="13" y="7"/>
                  </a:cubicBezTo>
                  <a:cubicBezTo>
                    <a:pt x="13" y="5"/>
                    <a:pt x="12" y="4"/>
                    <a:pt x="10"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7" name="Freeform 164"/>
            <p:cNvSpPr>
              <a:spLocks/>
            </p:cNvSpPr>
            <p:nvPr/>
          </p:nvSpPr>
          <p:spPr bwMode="auto">
            <a:xfrm>
              <a:off x="4354514" y="1847851"/>
              <a:ext cx="9525" cy="15875"/>
            </a:xfrm>
            <a:custGeom>
              <a:avLst/>
              <a:gdLst>
                <a:gd name="T0" fmla="*/ 4 w 8"/>
                <a:gd name="T1" fmla="*/ 14 h 14"/>
                <a:gd name="T2" fmla="*/ 8 w 8"/>
                <a:gd name="T3" fmla="*/ 10 h 14"/>
                <a:gd name="T4" fmla="*/ 8 w 8"/>
                <a:gd name="T5" fmla="*/ 4 h 14"/>
                <a:gd name="T6" fmla="*/ 4 w 8"/>
                <a:gd name="T7" fmla="*/ 0 h 14"/>
                <a:gd name="T8" fmla="*/ 0 w 8"/>
                <a:gd name="T9" fmla="*/ 4 h 14"/>
                <a:gd name="T10" fmla="*/ 0 w 8"/>
                <a:gd name="T11" fmla="*/ 10 h 14"/>
                <a:gd name="T12" fmla="*/ 4 w 8"/>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8" h="14">
                  <a:moveTo>
                    <a:pt x="4" y="14"/>
                  </a:moveTo>
                  <a:cubicBezTo>
                    <a:pt x="6" y="14"/>
                    <a:pt x="8" y="12"/>
                    <a:pt x="8" y="10"/>
                  </a:cubicBezTo>
                  <a:cubicBezTo>
                    <a:pt x="8" y="4"/>
                    <a:pt x="8" y="4"/>
                    <a:pt x="8" y="4"/>
                  </a:cubicBezTo>
                  <a:cubicBezTo>
                    <a:pt x="8" y="2"/>
                    <a:pt x="6" y="0"/>
                    <a:pt x="4" y="0"/>
                  </a:cubicBezTo>
                  <a:cubicBezTo>
                    <a:pt x="2" y="0"/>
                    <a:pt x="0" y="2"/>
                    <a:pt x="0" y="4"/>
                  </a:cubicBezTo>
                  <a:cubicBezTo>
                    <a:pt x="0" y="10"/>
                    <a:pt x="0" y="10"/>
                    <a:pt x="0" y="10"/>
                  </a:cubicBezTo>
                  <a:cubicBezTo>
                    <a:pt x="0" y="12"/>
                    <a:pt x="2" y="14"/>
                    <a:pt x="4" y="1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8" name="Freeform 165"/>
            <p:cNvSpPr>
              <a:spLocks/>
            </p:cNvSpPr>
            <p:nvPr/>
          </p:nvSpPr>
          <p:spPr bwMode="auto">
            <a:xfrm>
              <a:off x="4354514" y="1908176"/>
              <a:ext cx="9525" cy="15875"/>
            </a:xfrm>
            <a:custGeom>
              <a:avLst/>
              <a:gdLst>
                <a:gd name="T0" fmla="*/ 4 w 8"/>
                <a:gd name="T1" fmla="*/ 13 h 13"/>
                <a:gd name="T2" fmla="*/ 8 w 8"/>
                <a:gd name="T3" fmla="*/ 9 h 13"/>
                <a:gd name="T4" fmla="*/ 8 w 8"/>
                <a:gd name="T5" fmla="*/ 4 h 13"/>
                <a:gd name="T6" fmla="*/ 4 w 8"/>
                <a:gd name="T7" fmla="*/ 0 h 13"/>
                <a:gd name="T8" fmla="*/ 0 w 8"/>
                <a:gd name="T9" fmla="*/ 4 h 13"/>
                <a:gd name="T10" fmla="*/ 0 w 8"/>
                <a:gd name="T11" fmla="*/ 9 h 13"/>
                <a:gd name="T12" fmla="*/ 4 w 8"/>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 h="13">
                  <a:moveTo>
                    <a:pt x="4" y="13"/>
                  </a:moveTo>
                  <a:cubicBezTo>
                    <a:pt x="6" y="13"/>
                    <a:pt x="8" y="12"/>
                    <a:pt x="8" y="9"/>
                  </a:cubicBezTo>
                  <a:cubicBezTo>
                    <a:pt x="8" y="4"/>
                    <a:pt x="8" y="4"/>
                    <a:pt x="8" y="4"/>
                  </a:cubicBezTo>
                  <a:cubicBezTo>
                    <a:pt x="8" y="1"/>
                    <a:pt x="6" y="0"/>
                    <a:pt x="4" y="0"/>
                  </a:cubicBezTo>
                  <a:cubicBezTo>
                    <a:pt x="2" y="0"/>
                    <a:pt x="0" y="1"/>
                    <a:pt x="0" y="4"/>
                  </a:cubicBezTo>
                  <a:cubicBezTo>
                    <a:pt x="0" y="9"/>
                    <a:pt x="0" y="9"/>
                    <a:pt x="0" y="9"/>
                  </a:cubicBezTo>
                  <a:cubicBezTo>
                    <a:pt x="0" y="12"/>
                    <a:pt x="2" y="13"/>
                    <a:pt x="4" y="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39" name="Freeform 166"/>
            <p:cNvSpPr>
              <a:spLocks/>
            </p:cNvSpPr>
            <p:nvPr/>
          </p:nvSpPr>
          <p:spPr bwMode="auto">
            <a:xfrm>
              <a:off x="4354514" y="1887539"/>
              <a:ext cx="9525" cy="17463"/>
            </a:xfrm>
            <a:custGeom>
              <a:avLst/>
              <a:gdLst>
                <a:gd name="T0" fmla="*/ 4 w 8"/>
                <a:gd name="T1" fmla="*/ 14 h 14"/>
                <a:gd name="T2" fmla="*/ 8 w 8"/>
                <a:gd name="T3" fmla="*/ 10 h 14"/>
                <a:gd name="T4" fmla="*/ 8 w 8"/>
                <a:gd name="T5" fmla="*/ 4 h 14"/>
                <a:gd name="T6" fmla="*/ 4 w 8"/>
                <a:gd name="T7" fmla="*/ 0 h 14"/>
                <a:gd name="T8" fmla="*/ 0 w 8"/>
                <a:gd name="T9" fmla="*/ 4 h 14"/>
                <a:gd name="T10" fmla="*/ 0 w 8"/>
                <a:gd name="T11" fmla="*/ 10 h 14"/>
                <a:gd name="T12" fmla="*/ 4 w 8"/>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8" h="14">
                  <a:moveTo>
                    <a:pt x="4" y="14"/>
                  </a:moveTo>
                  <a:cubicBezTo>
                    <a:pt x="6" y="14"/>
                    <a:pt x="8" y="12"/>
                    <a:pt x="8" y="10"/>
                  </a:cubicBezTo>
                  <a:cubicBezTo>
                    <a:pt x="8" y="4"/>
                    <a:pt x="8" y="4"/>
                    <a:pt x="8" y="4"/>
                  </a:cubicBezTo>
                  <a:cubicBezTo>
                    <a:pt x="8" y="2"/>
                    <a:pt x="6" y="0"/>
                    <a:pt x="4" y="0"/>
                  </a:cubicBezTo>
                  <a:cubicBezTo>
                    <a:pt x="2" y="0"/>
                    <a:pt x="0" y="2"/>
                    <a:pt x="0" y="4"/>
                  </a:cubicBezTo>
                  <a:cubicBezTo>
                    <a:pt x="0" y="10"/>
                    <a:pt x="0" y="10"/>
                    <a:pt x="0" y="10"/>
                  </a:cubicBezTo>
                  <a:cubicBezTo>
                    <a:pt x="0" y="12"/>
                    <a:pt x="2" y="14"/>
                    <a:pt x="4" y="1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0" name="Freeform 167"/>
            <p:cNvSpPr>
              <a:spLocks noEditPoints="1"/>
            </p:cNvSpPr>
            <p:nvPr/>
          </p:nvSpPr>
          <p:spPr bwMode="auto">
            <a:xfrm>
              <a:off x="4314826" y="1830389"/>
              <a:ext cx="149225" cy="150813"/>
            </a:xfrm>
            <a:custGeom>
              <a:avLst/>
              <a:gdLst>
                <a:gd name="T0" fmla="*/ 123 w 123"/>
                <a:gd name="T1" fmla="*/ 3 h 124"/>
                <a:gd name="T2" fmla="*/ 123 w 123"/>
                <a:gd name="T3" fmla="*/ 0 h 124"/>
                <a:gd name="T4" fmla="*/ 121 w 123"/>
                <a:gd name="T5" fmla="*/ 0 h 124"/>
                <a:gd name="T6" fmla="*/ 118 w 123"/>
                <a:gd name="T7" fmla="*/ 0 h 124"/>
                <a:gd name="T8" fmla="*/ 36 w 123"/>
                <a:gd name="T9" fmla="*/ 0 h 124"/>
                <a:gd name="T10" fmla="*/ 33 w 123"/>
                <a:gd name="T11" fmla="*/ 3 h 124"/>
                <a:gd name="T12" fmla="*/ 2 w 123"/>
                <a:gd name="T13" fmla="*/ 34 h 124"/>
                <a:gd name="T14" fmla="*/ 0 w 123"/>
                <a:gd name="T15" fmla="*/ 36 h 124"/>
                <a:gd name="T16" fmla="*/ 0 w 123"/>
                <a:gd name="T17" fmla="*/ 38 h 124"/>
                <a:gd name="T18" fmla="*/ 0 w 123"/>
                <a:gd name="T19" fmla="*/ 120 h 124"/>
                <a:gd name="T20" fmla="*/ 2 w 123"/>
                <a:gd name="T21" fmla="*/ 123 h 124"/>
                <a:gd name="T22" fmla="*/ 2 w 123"/>
                <a:gd name="T23" fmla="*/ 123 h 124"/>
                <a:gd name="T24" fmla="*/ 3 w 123"/>
                <a:gd name="T25" fmla="*/ 124 h 124"/>
                <a:gd name="T26" fmla="*/ 4 w 123"/>
                <a:gd name="T27" fmla="*/ 124 h 124"/>
                <a:gd name="T28" fmla="*/ 4 w 123"/>
                <a:gd name="T29" fmla="*/ 124 h 124"/>
                <a:gd name="T30" fmla="*/ 86 w 123"/>
                <a:gd name="T31" fmla="*/ 124 h 124"/>
                <a:gd name="T32" fmla="*/ 86 w 123"/>
                <a:gd name="T33" fmla="*/ 124 h 124"/>
                <a:gd name="T34" fmla="*/ 89 w 123"/>
                <a:gd name="T35" fmla="*/ 123 h 124"/>
                <a:gd name="T36" fmla="*/ 122 w 123"/>
                <a:gd name="T37" fmla="*/ 90 h 124"/>
                <a:gd name="T38" fmla="*/ 123 w 123"/>
                <a:gd name="T39" fmla="*/ 85 h 124"/>
                <a:gd name="T40" fmla="*/ 123 w 123"/>
                <a:gd name="T41" fmla="*/ 5 h 124"/>
                <a:gd name="T42" fmla="*/ 123 w 123"/>
                <a:gd name="T43" fmla="*/ 3 h 124"/>
                <a:gd name="T44" fmla="*/ 115 w 123"/>
                <a:gd name="T45" fmla="*/ 83 h 124"/>
                <a:gd name="T46" fmla="*/ 112 w 123"/>
                <a:gd name="T47" fmla="*/ 87 h 124"/>
                <a:gd name="T48" fmla="*/ 112 w 123"/>
                <a:gd name="T49" fmla="*/ 89 h 124"/>
                <a:gd name="T50" fmla="*/ 90 w 123"/>
                <a:gd name="T51" fmla="*/ 111 h 124"/>
                <a:gd name="T52" fmla="*/ 90 w 123"/>
                <a:gd name="T53" fmla="*/ 91 h 124"/>
                <a:gd name="T54" fmla="*/ 93 w 123"/>
                <a:gd name="T55" fmla="*/ 87 h 124"/>
                <a:gd name="T56" fmla="*/ 90 w 123"/>
                <a:gd name="T57" fmla="*/ 84 h 124"/>
                <a:gd name="T58" fmla="*/ 90 w 123"/>
                <a:gd name="T59" fmla="*/ 39 h 124"/>
                <a:gd name="T60" fmla="*/ 115 w 123"/>
                <a:gd name="T61" fmla="*/ 13 h 124"/>
                <a:gd name="T62" fmla="*/ 115 w 123"/>
                <a:gd name="T63" fmla="*/ 83 h 124"/>
                <a:gd name="T64" fmla="*/ 35 w 123"/>
                <a:gd name="T65" fmla="*/ 11 h 124"/>
                <a:gd name="T66" fmla="*/ 36 w 123"/>
                <a:gd name="T67" fmla="*/ 11 h 124"/>
                <a:gd name="T68" fmla="*/ 40 w 123"/>
                <a:gd name="T69" fmla="*/ 8 h 124"/>
                <a:gd name="T70" fmla="*/ 110 w 123"/>
                <a:gd name="T71" fmla="*/ 8 h 124"/>
                <a:gd name="T72" fmla="*/ 85 w 123"/>
                <a:gd name="T73" fmla="*/ 33 h 124"/>
                <a:gd name="T74" fmla="*/ 40 w 123"/>
                <a:gd name="T75" fmla="*/ 33 h 124"/>
                <a:gd name="T76" fmla="*/ 36 w 123"/>
                <a:gd name="T77" fmla="*/ 31 h 124"/>
                <a:gd name="T78" fmla="*/ 33 w 123"/>
                <a:gd name="T79" fmla="*/ 33 h 124"/>
                <a:gd name="T80" fmla="*/ 13 w 123"/>
                <a:gd name="T81" fmla="*/ 33 h 124"/>
                <a:gd name="T82" fmla="*/ 35 w 123"/>
                <a:gd name="T83" fmla="*/ 11 h 124"/>
                <a:gd name="T84" fmla="*/ 8 w 123"/>
                <a:gd name="T85" fmla="*/ 115 h 124"/>
                <a:gd name="T86" fmla="*/ 7 w 123"/>
                <a:gd name="T87" fmla="*/ 114 h 124"/>
                <a:gd name="T88" fmla="*/ 7 w 123"/>
                <a:gd name="T89" fmla="*/ 41 h 124"/>
                <a:gd name="T90" fmla="*/ 32 w 123"/>
                <a:gd name="T91" fmla="*/ 41 h 124"/>
                <a:gd name="T92" fmla="*/ 36 w 123"/>
                <a:gd name="T93" fmla="*/ 44 h 124"/>
                <a:gd name="T94" fmla="*/ 40 w 123"/>
                <a:gd name="T95" fmla="*/ 41 h 124"/>
                <a:gd name="T96" fmla="*/ 83 w 123"/>
                <a:gd name="T97" fmla="*/ 41 h 124"/>
                <a:gd name="T98" fmla="*/ 83 w 123"/>
                <a:gd name="T99" fmla="*/ 83 h 124"/>
                <a:gd name="T100" fmla="*/ 79 w 123"/>
                <a:gd name="T101" fmla="*/ 87 h 124"/>
                <a:gd name="T102" fmla="*/ 83 w 123"/>
                <a:gd name="T103" fmla="*/ 91 h 124"/>
                <a:gd name="T104" fmla="*/ 83 w 123"/>
                <a:gd name="T105" fmla="*/ 116 h 124"/>
                <a:gd name="T106" fmla="*/ 9 w 123"/>
                <a:gd name="T107" fmla="*/ 116 h 124"/>
                <a:gd name="T108" fmla="*/ 8 w 123"/>
                <a:gd name="T109" fmla="*/ 11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24">
                  <a:moveTo>
                    <a:pt x="123" y="3"/>
                  </a:moveTo>
                  <a:cubicBezTo>
                    <a:pt x="123" y="0"/>
                    <a:pt x="123" y="0"/>
                    <a:pt x="123" y="0"/>
                  </a:cubicBezTo>
                  <a:cubicBezTo>
                    <a:pt x="121" y="0"/>
                    <a:pt x="121" y="0"/>
                    <a:pt x="121" y="0"/>
                  </a:cubicBezTo>
                  <a:cubicBezTo>
                    <a:pt x="120" y="0"/>
                    <a:pt x="119" y="0"/>
                    <a:pt x="118" y="0"/>
                  </a:cubicBezTo>
                  <a:cubicBezTo>
                    <a:pt x="36" y="0"/>
                    <a:pt x="36" y="0"/>
                    <a:pt x="36" y="0"/>
                  </a:cubicBezTo>
                  <a:cubicBezTo>
                    <a:pt x="35" y="0"/>
                    <a:pt x="33" y="1"/>
                    <a:pt x="33" y="3"/>
                  </a:cubicBezTo>
                  <a:cubicBezTo>
                    <a:pt x="2" y="34"/>
                    <a:pt x="2" y="34"/>
                    <a:pt x="2" y="34"/>
                  </a:cubicBezTo>
                  <a:cubicBezTo>
                    <a:pt x="1" y="34"/>
                    <a:pt x="0" y="35"/>
                    <a:pt x="0" y="36"/>
                  </a:cubicBezTo>
                  <a:cubicBezTo>
                    <a:pt x="0" y="37"/>
                    <a:pt x="0" y="37"/>
                    <a:pt x="0" y="38"/>
                  </a:cubicBezTo>
                  <a:cubicBezTo>
                    <a:pt x="0" y="120"/>
                    <a:pt x="0" y="120"/>
                    <a:pt x="0" y="120"/>
                  </a:cubicBezTo>
                  <a:cubicBezTo>
                    <a:pt x="0" y="121"/>
                    <a:pt x="1" y="123"/>
                    <a:pt x="2" y="123"/>
                  </a:cubicBezTo>
                  <a:cubicBezTo>
                    <a:pt x="2" y="123"/>
                    <a:pt x="2" y="123"/>
                    <a:pt x="2" y="123"/>
                  </a:cubicBezTo>
                  <a:cubicBezTo>
                    <a:pt x="2" y="123"/>
                    <a:pt x="3" y="124"/>
                    <a:pt x="3" y="124"/>
                  </a:cubicBezTo>
                  <a:cubicBezTo>
                    <a:pt x="3" y="124"/>
                    <a:pt x="3" y="124"/>
                    <a:pt x="4" y="124"/>
                  </a:cubicBezTo>
                  <a:cubicBezTo>
                    <a:pt x="4" y="124"/>
                    <a:pt x="4" y="124"/>
                    <a:pt x="4" y="124"/>
                  </a:cubicBezTo>
                  <a:cubicBezTo>
                    <a:pt x="86" y="124"/>
                    <a:pt x="86" y="124"/>
                    <a:pt x="86" y="124"/>
                  </a:cubicBezTo>
                  <a:cubicBezTo>
                    <a:pt x="86" y="124"/>
                    <a:pt x="86" y="124"/>
                    <a:pt x="86" y="124"/>
                  </a:cubicBezTo>
                  <a:cubicBezTo>
                    <a:pt x="87" y="124"/>
                    <a:pt x="88" y="123"/>
                    <a:pt x="89" y="123"/>
                  </a:cubicBezTo>
                  <a:cubicBezTo>
                    <a:pt x="122" y="90"/>
                    <a:pt x="122" y="90"/>
                    <a:pt x="122" y="90"/>
                  </a:cubicBezTo>
                  <a:cubicBezTo>
                    <a:pt x="123" y="88"/>
                    <a:pt x="123" y="87"/>
                    <a:pt x="123" y="85"/>
                  </a:cubicBezTo>
                  <a:cubicBezTo>
                    <a:pt x="123" y="5"/>
                    <a:pt x="123" y="5"/>
                    <a:pt x="123" y="5"/>
                  </a:cubicBezTo>
                  <a:cubicBezTo>
                    <a:pt x="123" y="5"/>
                    <a:pt x="123" y="3"/>
                    <a:pt x="123" y="3"/>
                  </a:cubicBezTo>
                  <a:close/>
                  <a:moveTo>
                    <a:pt x="115" y="83"/>
                  </a:moveTo>
                  <a:cubicBezTo>
                    <a:pt x="113" y="84"/>
                    <a:pt x="112" y="85"/>
                    <a:pt x="112" y="87"/>
                  </a:cubicBezTo>
                  <a:cubicBezTo>
                    <a:pt x="112" y="88"/>
                    <a:pt x="112" y="88"/>
                    <a:pt x="112" y="89"/>
                  </a:cubicBezTo>
                  <a:cubicBezTo>
                    <a:pt x="90" y="111"/>
                    <a:pt x="90" y="111"/>
                    <a:pt x="90" y="111"/>
                  </a:cubicBezTo>
                  <a:cubicBezTo>
                    <a:pt x="90" y="91"/>
                    <a:pt x="90" y="91"/>
                    <a:pt x="90" y="91"/>
                  </a:cubicBezTo>
                  <a:cubicBezTo>
                    <a:pt x="92" y="90"/>
                    <a:pt x="93" y="89"/>
                    <a:pt x="93" y="87"/>
                  </a:cubicBezTo>
                  <a:cubicBezTo>
                    <a:pt x="93" y="86"/>
                    <a:pt x="92" y="84"/>
                    <a:pt x="90" y="84"/>
                  </a:cubicBezTo>
                  <a:cubicBezTo>
                    <a:pt x="90" y="39"/>
                    <a:pt x="90" y="39"/>
                    <a:pt x="90" y="39"/>
                  </a:cubicBezTo>
                  <a:cubicBezTo>
                    <a:pt x="115" y="13"/>
                    <a:pt x="115" y="13"/>
                    <a:pt x="115" y="13"/>
                  </a:cubicBezTo>
                  <a:lnTo>
                    <a:pt x="115" y="83"/>
                  </a:lnTo>
                  <a:close/>
                  <a:moveTo>
                    <a:pt x="35" y="11"/>
                  </a:moveTo>
                  <a:cubicBezTo>
                    <a:pt x="35" y="11"/>
                    <a:pt x="36" y="11"/>
                    <a:pt x="36" y="11"/>
                  </a:cubicBezTo>
                  <a:cubicBezTo>
                    <a:pt x="38" y="11"/>
                    <a:pt x="40" y="10"/>
                    <a:pt x="40" y="8"/>
                  </a:cubicBezTo>
                  <a:cubicBezTo>
                    <a:pt x="110" y="8"/>
                    <a:pt x="110" y="8"/>
                    <a:pt x="110" y="8"/>
                  </a:cubicBezTo>
                  <a:cubicBezTo>
                    <a:pt x="85" y="33"/>
                    <a:pt x="85" y="33"/>
                    <a:pt x="85" y="33"/>
                  </a:cubicBezTo>
                  <a:cubicBezTo>
                    <a:pt x="40" y="33"/>
                    <a:pt x="40" y="33"/>
                    <a:pt x="40" y="33"/>
                  </a:cubicBezTo>
                  <a:cubicBezTo>
                    <a:pt x="39" y="32"/>
                    <a:pt x="38" y="31"/>
                    <a:pt x="36" y="31"/>
                  </a:cubicBezTo>
                  <a:cubicBezTo>
                    <a:pt x="35" y="31"/>
                    <a:pt x="33" y="32"/>
                    <a:pt x="33" y="33"/>
                  </a:cubicBezTo>
                  <a:cubicBezTo>
                    <a:pt x="13" y="33"/>
                    <a:pt x="13" y="33"/>
                    <a:pt x="13" y="33"/>
                  </a:cubicBezTo>
                  <a:lnTo>
                    <a:pt x="35" y="11"/>
                  </a:lnTo>
                  <a:close/>
                  <a:moveTo>
                    <a:pt x="8" y="115"/>
                  </a:moveTo>
                  <a:cubicBezTo>
                    <a:pt x="8" y="115"/>
                    <a:pt x="8" y="114"/>
                    <a:pt x="7" y="114"/>
                  </a:cubicBezTo>
                  <a:cubicBezTo>
                    <a:pt x="7" y="41"/>
                    <a:pt x="7" y="41"/>
                    <a:pt x="7" y="41"/>
                  </a:cubicBezTo>
                  <a:cubicBezTo>
                    <a:pt x="32" y="41"/>
                    <a:pt x="32" y="41"/>
                    <a:pt x="32" y="41"/>
                  </a:cubicBezTo>
                  <a:cubicBezTo>
                    <a:pt x="33" y="43"/>
                    <a:pt x="34" y="44"/>
                    <a:pt x="36" y="44"/>
                  </a:cubicBezTo>
                  <a:cubicBezTo>
                    <a:pt x="38" y="44"/>
                    <a:pt x="40" y="43"/>
                    <a:pt x="40" y="41"/>
                  </a:cubicBezTo>
                  <a:cubicBezTo>
                    <a:pt x="83" y="41"/>
                    <a:pt x="83" y="41"/>
                    <a:pt x="83" y="41"/>
                  </a:cubicBezTo>
                  <a:cubicBezTo>
                    <a:pt x="83" y="83"/>
                    <a:pt x="83" y="83"/>
                    <a:pt x="83" y="83"/>
                  </a:cubicBezTo>
                  <a:cubicBezTo>
                    <a:pt x="81" y="84"/>
                    <a:pt x="79" y="85"/>
                    <a:pt x="79" y="87"/>
                  </a:cubicBezTo>
                  <a:cubicBezTo>
                    <a:pt x="79" y="89"/>
                    <a:pt x="81" y="91"/>
                    <a:pt x="83" y="91"/>
                  </a:cubicBezTo>
                  <a:cubicBezTo>
                    <a:pt x="83" y="116"/>
                    <a:pt x="83" y="116"/>
                    <a:pt x="83" y="116"/>
                  </a:cubicBezTo>
                  <a:cubicBezTo>
                    <a:pt x="9" y="116"/>
                    <a:pt x="9" y="116"/>
                    <a:pt x="9" y="116"/>
                  </a:cubicBezTo>
                  <a:cubicBezTo>
                    <a:pt x="9" y="116"/>
                    <a:pt x="9" y="115"/>
                    <a:pt x="8" y="1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1" name="Freeform 168"/>
            <p:cNvSpPr>
              <a:spLocks/>
            </p:cNvSpPr>
            <p:nvPr/>
          </p:nvSpPr>
          <p:spPr bwMode="auto">
            <a:xfrm>
              <a:off x="4338639" y="1941514"/>
              <a:ext cx="14288" cy="15875"/>
            </a:xfrm>
            <a:custGeom>
              <a:avLst/>
              <a:gdLst>
                <a:gd name="T0" fmla="*/ 6 w 12"/>
                <a:gd name="T1" fmla="*/ 1 h 12"/>
                <a:gd name="T2" fmla="*/ 2 w 12"/>
                <a:gd name="T3" fmla="*/ 5 h 12"/>
                <a:gd name="T4" fmla="*/ 2 w 12"/>
                <a:gd name="T5" fmla="*/ 11 h 12"/>
                <a:gd name="T6" fmla="*/ 5 w 12"/>
                <a:gd name="T7" fmla="*/ 12 h 12"/>
                <a:gd name="T8" fmla="*/ 7 w 12"/>
                <a:gd name="T9" fmla="*/ 11 h 12"/>
                <a:gd name="T10" fmla="*/ 11 w 12"/>
                <a:gd name="T11" fmla="*/ 7 h 12"/>
                <a:gd name="T12" fmla="*/ 11 w 12"/>
                <a:gd name="T13" fmla="*/ 1 h 12"/>
                <a:gd name="T14" fmla="*/ 6 w 12"/>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6" y="1"/>
                  </a:moveTo>
                  <a:cubicBezTo>
                    <a:pt x="2" y="5"/>
                    <a:pt x="2" y="5"/>
                    <a:pt x="2" y="5"/>
                  </a:cubicBezTo>
                  <a:cubicBezTo>
                    <a:pt x="0" y="7"/>
                    <a:pt x="0" y="9"/>
                    <a:pt x="2" y="11"/>
                  </a:cubicBezTo>
                  <a:cubicBezTo>
                    <a:pt x="3" y="11"/>
                    <a:pt x="4" y="12"/>
                    <a:pt x="5" y="12"/>
                  </a:cubicBezTo>
                  <a:cubicBezTo>
                    <a:pt x="5" y="12"/>
                    <a:pt x="6" y="11"/>
                    <a:pt x="7" y="11"/>
                  </a:cubicBezTo>
                  <a:cubicBezTo>
                    <a:pt x="11" y="7"/>
                    <a:pt x="11" y="7"/>
                    <a:pt x="11" y="7"/>
                  </a:cubicBezTo>
                  <a:cubicBezTo>
                    <a:pt x="12" y="5"/>
                    <a:pt x="12" y="3"/>
                    <a:pt x="11" y="1"/>
                  </a:cubicBezTo>
                  <a:cubicBezTo>
                    <a:pt x="10" y="0"/>
                    <a:pt x="7" y="0"/>
                    <a:pt x="6"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2" name="Freeform 169"/>
            <p:cNvSpPr>
              <a:spLocks/>
            </p:cNvSpPr>
            <p:nvPr/>
          </p:nvSpPr>
          <p:spPr bwMode="auto">
            <a:xfrm>
              <a:off x="4325939" y="1955801"/>
              <a:ext cx="14288" cy="12700"/>
            </a:xfrm>
            <a:custGeom>
              <a:avLst/>
              <a:gdLst>
                <a:gd name="T0" fmla="*/ 5 w 12"/>
                <a:gd name="T1" fmla="*/ 1 h 11"/>
                <a:gd name="T2" fmla="*/ 1 w 12"/>
                <a:gd name="T3" fmla="*/ 5 h 11"/>
                <a:gd name="T4" fmla="*/ 1 w 12"/>
                <a:gd name="T5" fmla="*/ 10 h 11"/>
                <a:gd name="T6" fmla="*/ 4 w 12"/>
                <a:gd name="T7" fmla="*/ 11 h 11"/>
                <a:gd name="T8" fmla="*/ 6 w 12"/>
                <a:gd name="T9" fmla="*/ 10 h 11"/>
                <a:gd name="T10" fmla="*/ 10 w 12"/>
                <a:gd name="T11" fmla="*/ 7 h 11"/>
                <a:gd name="T12" fmla="*/ 10 w 12"/>
                <a:gd name="T13" fmla="*/ 1 h 11"/>
                <a:gd name="T14" fmla="*/ 5 w 12"/>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5" y="1"/>
                  </a:moveTo>
                  <a:cubicBezTo>
                    <a:pt x="1" y="5"/>
                    <a:pt x="1" y="5"/>
                    <a:pt x="1" y="5"/>
                  </a:cubicBezTo>
                  <a:cubicBezTo>
                    <a:pt x="0" y="6"/>
                    <a:pt x="0" y="9"/>
                    <a:pt x="1" y="10"/>
                  </a:cubicBezTo>
                  <a:cubicBezTo>
                    <a:pt x="2" y="11"/>
                    <a:pt x="3" y="11"/>
                    <a:pt x="4" y="11"/>
                  </a:cubicBezTo>
                  <a:cubicBezTo>
                    <a:pt x="5" y="11"/>
                    <a:pt x="6" y="11"/>
                    <a:pt x="6" y="10"/>
                  </a:cubicBezTo>
                  <a:cubicBezTo>
                    <a:pt x="10" y="7"/>
                    <a:pt x="10" y="7"/>
                    <a:pt x="10" y="7"/>
                  </a:cubicBezTo>
                  <a:cubicBezTo>
                    <a:pt x="12" y="5"/>
                    <a:pt x="12" y="3"/>
                    <a:pt x="10" y="1"/>
                  </a:cubicBezTo>
                  <a:cubicBezTo>
                    <a:pt x="9" y="0"/>
                    <a:pt x="6" y="0"/>
                    <a:pt x="5"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3" name="Freeform 170"/>
            <p:cNvSpPr>
              <a:spLocks noEditPoints="1"/>
            </p:cNvSpPr>
            <p:nvPr/>
          </p:nvSpPr>
          <p:spPr bwMode="auto">
            <a:xfrm>
              <a:off x="4289426" y="1835151"/>
              <a:ext cx="26988" cy="28575"/>
            </a:xfrm>
            <a:custGeom>
              <a:avLst/>
              <a:gdLst>
                <a:gd name="T0" fmla="*/ 21 w 22"/>
                <a:gd name="T1" fmla="*/ 21 h 24"/>
                <a:gd name="T2" fmla="*/ 21 w 22"/>
                <a:gd name="T3" fmla="*/ 16 h 24"/>
                <a:gd name="T4" fmla="*/ 21 w 22"/>
                <a:gd name="T5" fmla="*/ 9 h 24"/>
                <a:gd name="T6" fmla="*/ 20 w 22"/>
                <a:gd name="T7" fmla="*/ 4 h 24"/>
                <a:gd name="T8" fmla="*/ 17 w 22"/>
                <a:gd name="T9" fmla="*/ 1 h 24"/>
                <a:gd name="T10" fmla="*/ 11 w 22"/>
                <a:gd name="T11" fmla="*/ 0 h 24"/>
                <a:gd name="T12" fmla="*/ 4 w 22"/>
                <a:gd name="T13" fmla="*/ 2 h 24"/>
                <a:gd name="T14" fmla="*/ 1 w 22"/>
                <a:gd name="T15" fmla="*/ 7 h 24"/>
                <a:gd name="T16" fmla="*/ 6 w 22"/>
                <a:gd name="T17" fmla="*/ 8 h 24"/>
                <a:gd name="T18" fmla="*/ 8 w 22"/>
                <a:gd name="T19" fmla="*/ 5 h 24"/>
                <a:gd name="T20" fmla="*/ 10 w 22"/>
                <a:gd name="T21" fmla="*/ 5 h 24"/>
                <a:gd name="T22" fmla="*/ 14 w 22"/>
                <a:gd name="T23" fmla="*/ 6 h 24"/>
                <a:gd name="T24" fmla="*/ 15 w 22"/>
                <a:gd name="T25" fmla="*/ 8 h 24"/>
                <a:gd name="T26" fmla="*/ 15 w 22"/>
                <a:gd name="T27" fmla="*/ 9 h 24"/>
                <a:gd name="T28" fmla="*/ 9 w 22"/>
                <a:gd name="T29" fmla="*/ 10 h 24"/>
                <a:gd name="T30" fmla="*/ 4 w 22"/>
                <a:gd name="T31" fmla="*/ 12 h 24"/>
                <a:gd name="T32" fmla="*/ 1 w 22"/>
                <a:gd name="T33" fmla="*/ 14 h 24"/>
                <a:gd name="T34" fmla="*/ 0 w 22"/>
                <a:gd name="T35" fmla="*/ 18 h 24"/>
                <a:gd name="T36" fmla="*/ 2 w 22"/>
                <a:gd name="T37" fmla="*/ 22 h 24"/>
                <a:gd name="T38" fmla="*/ 8 w 22"/>
                <a:gd name="T39" fmla="*/ 24 h 24"/>
                <a:gd name="T40" fmla="*/ 12 w 22"/>
                <a:gd name="T41" fmla="*/ 24 h 24"/>
                <a:gd name="T42" fmla="*/ 15 w 22"/>
                <a:gd name="T43" fmla="*/ 21 h 24"/>
                <a:gd name="T44" fmla="*/ 15 w 22"/>
                <a:gd name="T45" fmla="*/ 22 h 24"/>
                <a:gd name="T46" fmla="*/ 16 w 22"/>
                <a:gd name="T47" fmla="*/ 24 h 24"/>
                <a:gd name="T48" fmla="*/ 22 w 22"/>
                <a:gd name="T49" fmla="*/ 24 h 24"/>
                <a:gd name="T50" fmla="*/ 21 w 22"/>
                <a:gd name="T51" fmla="*/ 21 h 24"/>
                <a:gd name="T52" fmla="*/ 15 w 22"/>
                <a:gd name="T53" fmla="*/ 14 h 24"/>
                <a:gd name="T54" fmla="*/ 14 w 22"/>
                <a:gd name="T55" fmla="*/ 17 h 24"/>
                <a:gd name="T56" fmla="*/ 13 w 22"/>
                <a:gd name="T57" fmla="*/ 19 h 24"/>
                <a:gd name="T58" fmla="*/ 10 w 22"/>
                <a:gd name="T59" fmla="*/ 20 h 24"/>
                <a:gd name="T60" fmla="*/ 7 w 22"/>
                <a:gd name="T61" fmla="*/ 19 h 24"/>
                <a:gd name="T62" fmla="*/ 6 w 22"/>
                <a:gd name="T63" fmla="*/ 17 h 24"/>
                <a:gd name="T64" fmla="*/ 8 w 22"/>
                <a:gd name="T65" fmla="*/ 15 h 24"/>
                <a:gd name="T66" fmla="*/ 11 w 22"/>
                <a:gd name="T67" fmla="*/ 14 h 24"/>
                <a:gd name="T68" fmla="*/ 15 w 22"/>
                <a:gd name="T69" fmla="*/ 13 h 24"/>
                <a:gd name="T70" fmla="*/ 15 w 22"/>
                <a:gd name="T71"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24">
                  <a:moveTo>
                    <a:pt x="21" y="21"/>
                  </a:moveTo>
                  <a:cubicBezTo>
                    <a:pt x="21" y="20"/>
                    <a:pt x="21" y="18"/>
                    <a:pt x="21" y="16"/>
                  </a:cubicBezTo>
                  <a:cubicBezTo>
                    <a:pt x="21" y="9"/>
                    <a:pt x="21" y="9"/>
                    <a:pt x="21" y="9"/>
                  </a:cubicBezTo>
                  <a:cubicBezTo>
                    <a:pt x="21" y="6"/>
                    <a:pt x="20" y="5"/>
                    <a:pt x="20" y="4"/>
                  </a:cubicBezTo>
                  <a:cubicBezTo>
                    <a:pt x="19" y="3"/>
                    <a:pt x="18" y="2"/>
                    <a:pt x="17" y="1"/>
                  </a:cubicBezTo>
                  <a:cubicBezTo>
                    <a:pt x="16" y="0"/>
                    <a:pt x="14" y="0"/>
                    <a:pt x="11" y="0"/>
                  </a:cubicBezTo>
                  <a:cubicBezTo>
                    <a:pt x="8" y="0"/>
                    <a:pt x="6" y="1"/>
                    <a:pt x="4" y="2"/>
                  </a:cubicBezTo>
                  <a:cubicBezTo>
                    <a:pt x="3" y="3"/>
                    <a:pt x="1" y="4"/>
                    <a:pt x="1" y="7"/>
                  </a:cubicBezTo>
                  <a:cubicBezTo>
                    <a:pt x="6" y="8"/>
                    <a:pt x="6" y="8"/>
                    <a:pt x="6" y="8"/>
                  </a:cubicBezTo>
                  <a:cubicBezTo>
                    <a:pt x="7" y="7"/>
                    <a:pt x="7" y="6"/>
                    <a:pt x="8" y="5"/>
                  </a:cubicBezTo>
                  <a:cubicBezTo>
                    <a:pt x="9" y="5"/>
                    <a:pt x="9" y="5"/>
                    <a:pt x="10" y="5"/>
                  </a:cubicBezTo>
                  <a:cubicBezTo>
                    <a:pt x="12" y="5"/>
                    <a:pt x="13" y="5"/>
                    <a:pt x="14" y="6"/>
                  </a:cubicBezTo>
                  <a:cubicBezTo>
                    <a:pt x="14" y="6"/>
                    <a:pt x="15" y="7"/>
                    <a:pt x="15" y="8"/>
                  </a:cubicBezTo>
                  <a:cubicBezTo>
                    <a:pt x="15" y="9"/>
                    <a:pt x="15" y="9"/>
                    <a:pt x="15" y="9"/>
                  </a:cubicBezTo>
                  <a:cubicBezTo>
                    <a:pt x="14" y="9"/>
                    <a:pt x="12" y="10"/>
                    <a:pt x="9" y="10"/>
                  </a:cubicBezTo>
                  <a:cubicBezTo>
                    <a:pt x="7" y="11"/>
                    <a:pt x="5" y="11"/>
                    <a:pt x="4" y="12"/>
                  </a:cubicBezTo>
                  <a:cubicBezTo>
                    <a:pt x="3" y="12"/>
                    <a:pt x="2" y="13"/>
                    <a:pt x="1" y="14"/>
                  </a:cubicBezTo>
                  <a:cubicBezTo>
                    <a:pt x="1" y="15"/>
                    <a:pt x="0" y="16"/>
                    <a:pt x="0" y="18"/>
                  </a:cubicBezTo>
                  <a:cubicBezTo>
                    <a:pt x="0" y="20"/>
                    <a:pt x="1" y="21"/>
                    <a:pt x="2" y="22"/>
                  </a:cubicBezTo>
                  <a:cubicBezTo>
                    <a:pt x="4" y="24"/>
                    <a:pt x="6" y="24"/>
                    <a:pt x="8" y="24"/>
                  </a:cubicBezTo>
                  <a:cubicBezTo>
                    <a:pt x="9" y="24"/>
                    <a:pt x="11" y="24"/>
                    <a:pt x="12" y="24"/>
                  </a:cubicBezTo>
                  <a:cubicBezTo>
                    <a:pt x="13" y="23"/>
                    <a:pt x="14" y="22"/>
                    <a:pt x="15" y="21"/>
                  </a:cubicBezTo>
                  <a:cubicBezTo>
                    <a:pt x="15" y="21"/>
                    <a:pt x="15" y="22"/>
                    <a:pt x="15" y="22"/>
                  </a:cubicBezTo>
                  <a:cubicBezTo>
                    <a:pt x="16" y="23"/>
                    <a:pt x="16" y="23"/>
                    <a:pt x="16" y="24"/>
                  </a:cubicBezTo>
                  <a:cubicBezTo>
                    <a:pt x="22" y="24"/>
                    <a:pt x="22" y="24"/>
                    <a:pt x="22" y="24"/>
                  </a:cubicBezTo>
                  <a:cubicBezTo>
                    <a:pt x="21" y="23"/>
                    <a:pt x="21" y="22"/>
                    <a:pt x="21" y="21"/>
                  </a:cubicBezTo>
                  <a:close/>
                  <a:moveTo>
                    <a:pt x="15" y="14"/>
                  </a:moveTo>
                  <a:cubicBezTo>
                    <a:pt x="15" y="15"/>
                    <a:pt x="15" y="16"/>
                    <a:pt x="14" y="17"/>
                  </a:cubicBezTo>
                  <a:cubicBezTo>
                    <a:pt x="14" y="18"/>
                    <a:pt x="14" y="18"/>
                    <a:pt x="13" y="19"/>
                  </a:cubicBezTo>
                  <a:cubicBezTo>
                    <a:pt x="12" y="20"/>
                    <a:pt x="11" y="20"/>
                    <a:pt x="10" y="20"/>
                  </a:cubicBezTo>
                  <a:cubicBezTo>
                    <a:pt x="9" y="20"/>
                    <a:pt x="8" y="20"/>
                    <a:pt x="7" y="19"/>
                  </a:cubicBezTo>
                  <a:cubicBezTo>
                    <a:pt x="7" y="19"/>
                    <a:pt x="6" y="18"/>
                    <a:pt x="6" y="17"/>
                  </a:cubicBezTo>
                  <a:cubicBezTo>
                    <a:pt x="6" y="16"/>
                    <a:pt x="7" y="15"/>
                    <a:pt x="8" y="15"/>
                  </a:cubicBezTo>
                  <a:cubicBezTo>
                    <a:pt x="8" y="14"/>
                    <a:pt x="9" y="14"/>
                    <a:pt x="11" y="14"/>
                  </a:cubicBezTo>
                  <a:cubicBezTo>
                    <a:pt x="13" y="13"/>
                    <a:pt x="14" y="13"/>
                    <a:pt x="15" y="13"/>
                  </a:cubicBezTo>
                  <a:lnTo>
                    <a:pt x="15" y="1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4" name="Freeform 171"/>
            <p:cNvSpPr>
              <a:spLocks noEditPoints="1"/>
            </p:cNvSpPr>
            <p:nvPr/>
          </p:nvSpPr>
          <p:spPr bwMode="auto">
            <a:xfrm>
              <a:off x="4348164" y="1781176"/>
              <a:ext cx="26988" cy="39688"/>
            </a:xfrm>
            <a:custGeom>
              <a:avLst/>
              <a:gdLst>
                <a:gd name="T0" fmla="*/ 6 w 23"/>
                <a:gd name="T1" fmla="*/ 28 h 32"/>
                <a:gd name="T2" fmla="*/ 9 w 23"/>
                <a:gd name="T3" fmla="*/ 31 h 32"/>
                <a:gd name="T4" fmla="*/ 13 w 23"/>
                <a:gd name="T5" fmla="*/ 32 h 32"/>
                <a:gd name="T6" fmla="*/ 20 w 23"/>
                <a:gd name="T7" fmla="*/ 29 h 32"/>
                <a:gd name="T8" fmla="*/ 23 w 23"/>
                <a:gd name="T9" fmla="*/ 20 h 32"/>
                <a:gd name="T10" fmla="*/ 20 w 23"/>
                <a:gd name="T11" fmla="*/ 11 h 32"/>
                <a:gd name="T12" fmla="*/ 13 w 23"/>
                <a:gd name="T13" fmla="*/ 8 h 32"/>
                <a:gd name="T14" fmla="*/ 6 w 23"/>
                <a:gd name="T15" fmla="*/ 11 h 32"/>
                <a:gd name="T16" fmla="*/ 6 w 23"/>
                <a:gd name="T17" fmla="*/ 0 h 32"/>
                <a:gd name="T18" fmla="*/ 0 w 23"/>
                <a:gd name="T19" fmla="*/ 0 h 32"/>
                <a:gd name="T20" fmla="*/ 0 w 23"/>
                <a:gd name="T21" fmla="*/ 32 h 32"/>
                <a:gd name="T22" fmla="*/ 6 w 23"/>
                <a:gd name="T23" fmla="*/ 32 h 32"/>
                <a:gd name="T24" fmla="*/ 6 w 23"/>
                <a:gd name="T25" fmla="*/ 28 h 32"/>
                <a:gd name="T26" fmla="*/ 8 w 23"/>
                <a:gd name="T27" fmla="*/ 15 h 32"/>
                <a:gd name="T28" fmla="*/ 11 w 23"/>
                <a:gd name="T29" fmla="*/ 13 h 32"/>
                <a:gd name="T30" fmla="*/ 15 w 23"/>
                <a:gd name="T31" fmla="*/ 15 h 32"/>
                <a:gd name="T32" fmla="*/ 17 w 23"/>
                <a:gd name="T33" fmla="*/ 20 h 32"/>
                <a:gd name="T34" fmla="*/ 15 w 23"/>
                <a:gd name="T35" fmla="*/ 26 h 32"/>
                <a:gd name="T36" fmla="*/ 12 w 23"/>
                <a:gd name="T37" fmla="*/ 28 h 32"/>
                <a:gd name="T38" fmla="*/ 7 w 23"/>
                <a:gd name="T39" fmla="*/ 25 h 32"/>
                <a:gd name="T40" fmla="*/ 6 w 23"/>
                <a:gd name="T41" fmla="*/ 20 h 32"/>
                <a:gd name="T42" fmla="*/ 8 w 23"/>
                <a:gd name="T43"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2">
                  <a:moveTo>
                    <a:pt x="6" y="28"/>
                  </a:moveTo>
                  <a:cubicBezTo>
                    <a:pt x="7" y="30"/>
                    <a:pt x="8" y="31"/>
                    <a:pt x="9" y="31"/>
                  </a:cubicBezTo>
                  <a:cubicBezTo>
                    <a:pt x="11" y="32"/>
                    <a:pt x="12" y="32"/>
                    <a:pt x="13" y="32"/>
                  </a:cubicBezTo>
                  <a:cubicBezTo>
                    <a:pt x="16" y="32"/>
                    <a:pt x="18" y="31"/>
                    <a:pt x="20" y="29"/>
                  </a:cubicBezTo>
                  <a:cubicBezTo>
                    <a:pt x="22" y="27"/>
                    <a:pt x="23" y="24"/>
                    <a:pt x="23" y="20"/>
                  </a:cubicBezTo>
                  <a:cubicBezTo>
                    <a:pt x="23" y="16"/>
                    <a:pt x="22" y="13"/>
                    <a:pt x="20" y="11"/>
                  </a:cubicBezTo>
                  <a:cubicBezTo>
                    <a:pt x="18" y="9"/>
                    <a:pt x="16" y="8"/>
                    <a:pt x="13" y="8"/>
                  </a:cubicBezTo>
                  <a:cubicBezTo>
                    <a:pt x="10" y="8"/>
                    <a:pt x="8" y="9"/>
                    <a:pt x="6" y="11"/>
                  </a:cubicBezTo>
                  <a:cubicBezTo>
                    <a:pt x="6" y="0"/>
                    <a:pt x="6" y="0"/>
                    <a:pt x="6" y="0"/>
                  </a:cubicBezTo>
                  <a:cubicBezTo>
                    <a:pt x="0" y="0"/>
                    <a:pt x="0" y="0"/>
                    <a:pt x="0" y="0"/>
                  </a:cubicBezTo>
                  <a:cubicBezTo>
                    <a:pt x="0" y="32"/>
                    <a:pt x="0" y="32"/>
                    <a:pt x="0" y="32"/>
                  </a:cubicBezTo>
                  <a:cubicBezTo>
                    <a:pt x="6" y="32"/>
                    <a:pt x="6" y="32"/>
                    <a:pt x="6" y="32"/>
                  </a:cubicBezTo>
                  <a:lnTo>
                    <a:pt x="6" y="28"/>
                  </a:lnTo>
                  <a:close/>
                  <a:moveTo>
                    <a:pt x="8" y="15"/>
                  </a:moveTo>
                  <a:cubicBezTo>
                    <a:pt x="9" y="13"/>
                    <a:pt x="10" y="13"/>
                    <a:pt x="11" y="13"/>
                  </a:cubicBezTo>
                  <a:cubicBezTo>
                    <a:pt x="13" y="13"/>
                    <a:pt x="14" y="13"/>
                    <a:pt x="15" y="15"/>
                  </a:cubicBezTo>
                  <a:cubicBezTo>
                    <a:pt x="16" y="16"/>
                    <a:pt x="17" y="18"/>
                    <a:pt x="17" y="20"/>
                  </a:cubicBezTo>
                  <a:cubicBezTo>
                    <a:pt x="17" y="23"/>
                    <a:pt x="16" y="25"/>
                    <a:pt x="15" y="26"/>
                  </a:cubicBezTo>
                  <a:cubicBezTo>
                    <a:pt x="14" y="27"/>
                    <a:pt x="13" y="28"/>
                    <a:pt x="12" y="28"/>
                  </a:cubicBezTo>
                  <a:cubicBezTo>
                    <a:pt x="10" y="28"/>
                    <a:pt x="9" y="27"/>
                    <a:pt x="7" y="25"/>
                  </a:cubicBezTo>
                  <a:cubicBezTo>
                    <a:pt x="7" y="24"/>
                    <a:pt x="6" y="22"/>
                    <a:pt x="6" y="20"/>
                  </a:cubicBezTo>
                  <a:cubicBezTo>
                    <a:pt x="6" y="17"/>
                    <a:pt x="7" y="16"/>
                    <a:pt x="8"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5" name="Freeform 172"/>
            <p:cNvSpPr>
              <a:spLocks/>
            </p:cNvSpPr>
            <p:nvPr/>
          </p:nvSpPr>
          <p:spPr bwMode="auto">
            <a:xfrm>
              <a:off x="4460876" y="1792289"/>
              <a:ext cx="26988" cy="30163"/>
            </a:xfrm>
            <a:custGeom>
              <a:avLst/>
              <a:gdLst>
                <a:gd name="T0" fmla="*/ 16 w 22"/>
                <a:gd name="T1" fmla="*/ 15 h 25"/>
                <a:gd name="T2" fmla="*/ 14 w 22"/>
                <a:gd name="T3" fmla="*/ 19 h 25"/>
                <a:gd name="T4" fmla="*/ 11 w 22"/>
                <a:gd name="T5" fmla="*/ 20 h 25"/>
                <a:gd name="T6" fmla="*/ 8 w 22"/>
                <a:gd name="T7" fmla="*/ 18 h 25"/>
                <a:gd name="T8" fmla="*/ 6 w 22"/>
                <a:gd name="T9" fmla="*/ 12 h 25"/>
                <a:gd name="T10" fmla="*/ 8 w 22"/>
                <a:gd name="T11" fmla="*/ 7 h 25"/>
                <a:gd name="T12" fmla="*/ 11 w 22"/>
                <a:gd name="T13" fmla="*/ 5 h 25"/>
                <a:gd name="T14" fmla="*/ 14 w 22"/>
                <a:gd name="T15" fmla="*/ 6 h 25"/>
                <a:gd name="T16" fmla="*/ 15 w 22"/>
                <a:gd name="T17" fmla="*/ 9 h 25"/>
                <a:gd name="T18" fmla="*/ 22 w 22"/>
                <a:gd name="T19" fmla="*/ 8 h 25"/>
                <a:gd name="T20" fmla="*/ 18 w 22"/>
                <a:gd name="T21" fmla="*/ 2 h 25"/>
                <a:gd name="T22" fmla="*/ 11 w 22"/>
                <a:gd name="T23" fmla="*/ 0 h 25"/>
                <a:gd name="T24" fmla="*/ 3 w 22"/>
                <a:gd name="T25" fmla="*/ 4 h 25"/>
                <a:gd name="T26" fmla="*/ 0 w 22"/>
                <a:gd name="T27" fmla="*/ 13 h 25"/>
                <a:gd name="T28" fmla="*/ 3 w 22"/>
                <a:gd name="T29" fmla="*/ 22 h 25"/>
                <a:gd name="T30" fmla="*/ 11 w 22"/>
                <a:gd name="T31" fmla="*/ 25 h 25"/>
                <a:gd name="T32" fmla="*/ 18 w 22"/>
                <a:gd name="T33" fmla="*/ 23 h 25"/>
                <a:gd name="T34" fmla="*/ 22 w 22"/>
                <a:gd name="T35" fmla="*/ 16 h 25"/>
                <a:gd name="T36" fmla="*/ 16 w 22"/>
                <a:gd name="T3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5">
                  <a:moveTo>
                    <a:pt x="16" y="15"/>
                  </a:moveTo>
                  <a:cubicBezTo>
                    <a:pt x="16" y="17"/>
                    <a:pt x="15" y="18"/>
                    <a:pt x="14" y="19"/>
                  </a:cubicBezTo>
                  <a:cubicBezTo>
                    <a:pt x="13" y="19"/>
                    <a:pt x="13" y="20"/>
                    <a:pt x="11" y="20"/>
                  </a:cubicBezTo>
                  <a:cubicBezTo>
                    <a:pt x="10" y="20"/>
                    <a:pt x="9" y="19"/>
                    <a:pt x="8" y="18"/>
                  </a:cubicBezTo>
                  <a:cubicBezTo>
                    <a:pt x="7" y="17"/>
                    <a:pt x="6" y="15"/>
                    <a:pt x="6" y="12"/>
                  </a:cubicBezTo>
                  <a:cubicBezTo>
                    <a:pt x="6" y="10"/>
                    <a:pt x="7" y="8"/>
                    <a:pt x="8" y="7"/>
                  </a:cubicBezTo>
                  <a:cubicBezTo>
                    <a:pt x="9" y="6"/>
                    <a:pt x="10" y="5"/>
                    <a:pt x="11" y="5"/>
                  </a:cubicBezTo>
                  <a:cubicBezTo>
                    <a:pt x="12" y="5"/>
                    <a:pt x="13" y="6"/>
                    <a:pt x="14" y="6"/>
                  </a:cubicBezTo>
                  <a:cubicBezTo>
                    <a:pt x="15" y="7"/>
                    <a:pt x="15" y="8"/>
                    <a:pt x="15" y="9"/>
                  </a:cubicBezTo>
                  <a:cubicBezTo>
                    <a:pt x="22" y="8"/>
                    <a:pt x="22" y="8"/>
                    <a:pt x="22" y="8"/>
                  </a:cubicBezTo>
                  <a:cubicBezTo>
                    <a:pt x="21" y="5"/>
                    <a:pt x="20" y="3"/>
                    <a:pt x="18" y="2"/>
                  </a:cubicBezTo>
                  <a:cubicBezTo>
                    <a:pt x="16" y="1"/>
                    <a:pt x="14" y="0"/>
                    <a:pt x="11" y="0"/>
                  </a:cubicBezTo>
                  <a:cubicBezTo>
                    <a:pt x="8" y="0"/>
                    <a:pt x="5" y="1"/>
                    <a:pt x="3" y="4"/>
                  </a:cubicBezTo>
                  <a:cubicBezTo>
                    <a:pt x="1" y="6"/>
                    <a:pt x="0" y="9"/>
                    <a:pt x="0" y="13"/>
                  </a:cubicBezTo>
                  <a:cubicBezTo>
                    <a:pt x="0" y="16"/>
                    <a:pt x="1" y="19"/>
                    <a:pt x="3" y="22"/>
                  </a:cubicBezTo>
                  <a:cubicBezTo>
                    <a:pt x="5" y="24"/>
                    <a:pt x="8" y="25"/>
                    <a:pt x="11" y="25"/>
                  </a:cubicBezTo>
                  <a:cubicBezTo>
                    <a:pt x="14" y="25"/>
                    <a:pt x="16" y="24"/>
                    <a:pt x="18" y="23"/>
                  </a:cubicBezTo>
                  <a:cubicBezTo>
                    <a:pt x="20" y="21"/>
                    <a:pt x="21" y="19"/>
                    <a:pt x="22" y="16"/>
                  </a:cubicBezTo>
                  <a:lnTo>
                    <a:pt x="1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6" name="Freeform 173"/>
            <p:cNvSpPr>
              <a:spLocks noEditPoints="1"/>
            </p:cNvSpPr>
            <p:nvPr/>
          </p:nvSpPr>
          <p:spPr bwMode="auto">
            <a:xfrm>
              <a:off x="4000501" y="3427414"/>
              <a:ext cx="142875" cy="214313"/>
            </a:xfrm>
            <a:custGeom>
              <a:avLst/>
              <a:gdLst>
                <a:gd name="T0" fmla="*/ 58 w 117"/>
                <a:gd name="T1" fmla="*/ 173 h 175"/>
                <a:gd name="T2" fmla="*/ 74 w 117"/>
                <a:gd name="T3" fmla="*/ 175 h 175"/>
                <a:gd name="T4" fmla="*/ 112 w 117"/>
                <a:gd name="T5" fmla="*/ 164 h 175"/>
                <a:gd name="T6" fmla="*/ 114 w 117"/>
                <a:gd name="T7" fmla="*/ 156 h 175"/>
                <a:gd name="T8" fmla="*/ 105 w 117"/>
                <a:gd name="T9" fmla="*/ 154 h 175"/>
                <a:gd name="T10" fmla="*/ 60 w 117"/>
                <a:gd name="T11" fmla="*/ 161 h 175"/>
                <a:gd name="T12" fmla="*/ 24 w 117"/>
                <a:gd name="T13" fmla="*/ 135 h 175"/>
                <a:gd name="T14" fmla="*/ 16 w 117"/>
                <a:gd name="T15" fmla="*/ 90 h 175"/>
                <a:gd name="T16" fmla="*/ 39 w 117"/>
                <a:gd name="T17" fmla="*/ 55 h 175"/>
                <a:gd name="T18" fmla="*/ 79 w 117"/>
                <a:gd name="T19" fmla="*/ 121 h 175"/>
                <a:gd name="T20" fmla="*/ 79 w 117"/>
                <a:gd name="T21" fmla="*/ 121 h 175"/>
                <a:gd name="T22" fmla="*/ 79 w 117"/>
                <a:gd name="T23" fmla="*/ 121 h 175"/>
                <a:gd name="T24" fmla="*/ 80 w 117"/>
                <a:gd name="T25" fmla="*/ 121 h 175"/>
                <a:gd name="T26" fmla="*/ 80 w 117"/>
                <a:gd name="T27" fmla="*/ 121 h 175"/>
                <a:gd name="T28" fmla="*/ 102 w 117"/>
                <a:gd name="T29" fmla="*/ 118 h 175"/>
                <a:gd name="T30" fmla="*/ 115 w 117"/>
                <a:gd name="T31" fmla="*/ 100 h 175"/>
                <a:gd name="T32" fmla="*/ 115 w 117"/>
                <a:gd name="T33" fmla="*/ 100 h 175"/>
                <a:gd name="T34" fmla="*/ 56 w 117"/>
                <a:gd name="T35" fmla="*/ 5 h 175"/>
                <a:gd name="T36" fmla="*/ 56 w 117"/>
                <a:gd name="T37" fmla="*/ 5 h 175"/>
                <a:gd name="T38" fmla="*/ 56 w 117"/>
                <a:gd name="T39" fmla="*/ 4 h 175"/>
                <a:gd name="T40" fmla="*/ 33 w 117"/>
                <a:gd name="T41" fmla="*/ 6 h 175"/>
                <a:gd name="T42" fmla="*/ 21 w 117"/>
                <a:gd name="T43" fmla="*/ 26 h 175"/>
                <a:gd name="T44" fmla="*/ 21 w 117"/>
                <a:gd name="T45" fmla="*/ 26 h 175"/>
                <a:gd name="T46" fmla="*/ 21 w 117"/>
                <a:gd name="T47" fmla="*/ 26 h 175"/>
                <a:gd name="T48" fmla="*/ 33 w 117"/>
                <a:gd name="T49" fmla="*/ 45 h 175"/>
                <a:gd name="T50" fmla="*/ 4 w 117"/>
                <a:gd name="T51" fmla="*/ 87 h 175"/>
                <a:gd name="T52" fmla="*/ 13 w 117"/>
                <a:gd name="T53" fmla="*/ 141 h 175"/>
                <a:gd name="T54" fmla="*/ 58 w 117"/>
                <a:gd name="T55" fmla="*/ 173 h 175"/>
                <a:gd name="T56" fmla="*/ 28 w 117"/>
                <a:gd name="T57" fmla="*/ 22 h 175"/>
                <a:gd name="T58" fmla="*/ 35 w 117"/>
                <a:gd name="T59" fmla="*/ 10 h 175"/>
                <a:gd name="T60" fmla="*/ 50 w 117"/>
                <a:gd name="T61" fmla="*/ 8 h 175"/>
                <a:gd name="T62" fmla="*/ 42 w 117"/>
                <a:gd name="T63" fmla="*/ 21 h 175"/>
                <a:gd name="T64" fmla="*/ 28 w 117"/>
                <a:gd name="T65" fmla="*/ 2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 h="175">
                  <a:moveTo>
                    <a:pt x="58" y="173"/>
                  </a:moveTo>
                  <a:cubicBezTo>
                    <a:pt x="63" y="174"/>
                    <a:pt x="69" y="175"/>
                    <a:pt x="74" y="175"/>
                  </a:cubicBezTo>
                  <a:cubicBezTo>
                    <a:pt x="87" y="175"/>
                    <a:pt x="100" y="171"/>
                    <a:pt x="112" y="164"/>
                  </a:cubicBezTo>
                  <a:cubicBezTo>
                    <a:pt x="114" y="163"/>
                    <a:pt x="115" y="159"/>
                    <a:pt x="114" y="156"/>
                  </a:cubicBezTo>
                  <a:cubicBezTo>
                    <a:pt x="112" y="153"/>
                    <a:pt x="108" y="152"/>
                    <a:pt x="105" y="154"/>
                  </a:cubicBezTo>
                  <a:cubicBezTo>
                    <a:pt x="92" y="162"/>
                    <a:pt x="76" y="165"/>
                    <a:pt x="60" y="161"/>
                  </a:cubicBezTo>
                  <a:cubicBezTo>
                    <a:pt x="45" y="157"/>
                    <a:pt x="32" y="148"/>
                    <a:pt x="24" y="135"/>
                  </a:cubicBezTo>
                  <a:cubicBezTo>
                    <a:pt x="15" y="121"/>
                    <a:pt x="13" y="105"/>
                    <a:pt x="16" y="90"/>
                  </a:cubicBezTo>
                  <a:cubicBezTo>
                    <a:pt x="20" y="76"/>
                    <a:pt x="28" y="64"/>
                    <a:pt x="39" y="55"/>
                  </a:cubicBezTo>
                  <a:cubicBezTo>
                    <a:pt x="79" y="121"/>
                    <a:pt x="79" y="121"/>
                    <a:pt x="79" y="121"/>
                  </a:cubicBezTo>
                  <a:cubicBezTo>
                    <a:pt x="79" y="121"/>
                    <a:pt x="79" y="121"/>
                    <a:pt x="79" y="121"/>
                  </a:cubicBezTo>
                  <a:cubicBezTo>
                    <a:pt x="79" y="121"/>
                    <a:pt x="79" y="121"/>
                    <a:pt x="79" y="121"/>
                  </a:cubicBezTo>
                  <a:cubicBezTo>
                    <a:pt x="80" y="121"/>
                    <a:pt x="80" y="121"/>
                    <a:pt x="80" y="121"/>
                  </a:cubicBezTo>
                  <a:cubicBezTo>
                    <a:pt x="80" y="121"/>
                    <a:pt x="80" y="121"/>
                    <a:pt x="80" y="121"/>
                  </a:cubicBezTo>
                  <a:cubicBezTo>
                    <a:pt x="83" y="125"/>
                    <a:pt x="93" y="124"/>
                    <a:pt x="102" y="118"/>
                  </a:cubicBezTo>
                  <a:cubicBezTo>
                    <a:pt x="111" y="113"/>
                    <a:pt x="117" y="105"/>
                    <a:pt x="115" y="100"/>
                  </a:cubicBezTo>
                  <a:cubicBezTo>
                    <a:pt x="115" y="100"/>
                    <a:pt x="115" y="100"/>
                    <a:pt x="115" y="100"/>
                  </a:cubicBezTo>
                  <a:cubicBezTo>
                    <a:pt x="56" y="5"/>
                    <a:pt x="56" y="5"/>
                    <a:pt x="56" y="5"/>
                  </a:cubicBezTo>
                  <a:cubicBezTo>
                    <a:pt x="56" y="5"/>
                    <a:pt x="56" y="5"/>
                    <a:pt x="56" y="5"/>
                  </a:cubicBezTo>
                  <a:cubicBezTo>
                    <a:pt x="56" y="5"/>
                    <a:pt x="56" y="4"/>
                    <a:pt x="56" y="4"/>
                  </a:cubicBezTo>
                  <a:cubicBezTo>
                    <a:pt x="53" y="0"/>
                    <a:pt x="43" y="0"/>
                    <a:pt x="33" y="6"/>
                  </a:cubicBezTo>
                  <a:cubicBezTo>
                    <a:pt x="24" y="12"/>
                    <a:pt x="18" y="21"/>
                    <a:pt x="21" y="26"/>
                  </a:cubicBezTo>
                  <a:cubicBezTo>
                    <a:pt x="21" y="26"/>
                    <a:pt x="21" y="26"/>
                    <a:pt x="21" y="26"/>
                  </a:cubicBezTo>
                  <a:cubicBezTo>
                    <a:pt x="21" y="26"/>
                    <a:pt x="21" y="26"/>
                    <a:pt x="21" y="26"/>
                  </a:cubicBezTo>
                  <a:cubicBezTo>
                    <a:pt x="33" y="45"/>
                    <a:pt x="33" y="45"/>
                    <a:pt x="33" y="45"/>
                  </a:cubicBezTo>
                  <a:cubicBezTo>
                    <a:pt x="19" y="55"/>
                    <a:pt x="9" y="70"/>
                    <a:pt x="4" y="87"/>
                  </a:cubicBezTo>
                  <a:cubicBezTo>
                    <a:pt x="0" y="105"/>
                    <a:pt x="3" y="125"/>
                    <a:pt x="13" y="141"/>
                  </a:cubicBezTo>
                  <a:cubicBezTo>
                    <a:pt x="23" y="157"/>
                    <a:pt x="39" y="169"/>
                    <a:pt x="58" y="173"/>
                  </a:cubicBezTo>
                  <a:close/>
                  <a:moveTo>
                    <a:pt x="28" y="22"/>
                  </a:moveTo>
                  <a:cubicBezTo>
                    <a:pt x="26" y="19"/>
                    <a:pt x="29" y="13"/>
                    <a:pt x="35" y="10"/>
                  </a:cubicBezTo>
                  <a:cubicBezTo>
                    <a:pt x="41" y="6"/>
                    <a:pt x="48" y="5"/>
                    <a:pt x="50" y="8"/>
                  </a:cubicBezTo>
                  <a:cubicBezTo>
                    <a:pt x="51" y="11"/>
                    <a:pt x="48" y="17"/>
                    <a:pt x="42" y="21"/>
                  </a:cubicBezTo>
                  <a:cubicBezTo>
                    <a:pt x="36" y="24"/>
                    <a:pt x="29" y="25"/>
                    <a:pt x="28"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7" name="Freeform 174"/>
            <p:cNvSpPr>
              <a:spLocks/>
            </p:cNvSpPr>
            <p:nvPr/>
          </p:nvSpPr>
          <p:spPr bwMode="auto">
            <a:xfrm>
              <a:off x="4070351" y="3594101"/>
              <a:ext cx="115888" cy="14288"/>
            </a:xfrm>
            <a:custGeom>
              <a:avLst/>
              <a:gdLst>
                <a:gd name="T0" fmla="*/ 91 w 96"/>
                <a:gd name="T1" fmla="*/ 0 h 12"/>
                <a:gd name="T2" fmla="*/ 5 w 96"/>
                <a:gd name="T3" fmla="*/ 0 h 12"/>
                <a:gd name="T4" fmla="*/ 0 w 96"/>
                <a:gd name="T5" fmla="*/ 6 h 12"/>
                <a:gd name="T6" fmla="*/ 5 w 96"/>
                <a:gd name="T7" fmla="*/ 12 h 12"/>
                <a:gd name="T8" fmla="*/ 91 w 96"/>
                <a:gd name="T9" fmla="*/ 12 h 12"/>
                <a:gd name="T10" fmla="*/ 96 w 96"/>
                <a:gd name="T11" fmla="*/ 6 h 12"/>
                <a:gd name="T12" fmla="*/ 91 w 9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1" y="0"/>
                  </a:moveTo>
                  <a:cubicBezTo>
                    <a:pt x="5" y="0"/>
                    <a:pt x="5" y="0"/>
                    <a:pt x="5" y="0"/>
                  </a:cubicBezTo>
                  <a:cubicBezTo>
                    <a:pt x="2" y="0"/>
                    <a:pt x="0" y="3"/>
                    <a:pt x="0" y="6"/>
                  </a:cubicBezTo>
                  <a:cubicBezTo>
                    <a:pt x="0" y="9"/>
                    <a:pt x="2" y="12"/>
                    <a:pt x="5" y="12"/>
                  </a:cubicBezTo>
                  <a:cubicBezTo>
                    <a:pt x="91" y="12"/>
                    <a:pt x="91" y="12"/>
                    <a:pt x="91" y="12"/>
                  </a:cubicBezTo>
                  <a:cubicBezTo>
                    <a:pt x="94" y="12"/>
                    <a:pt x="96" y="9"/>
                    <a:pt x="96" y="6"/>
                  </a:cubicBezTo>
                  <a:cubicBezTo>
                    <a:pt x="96" y="3"/>
                    <a:pt x="94" y="0"/>
                    <a:pt x="9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8" name="Freeform 175"/>
            <p:cNvSpPr>
              <a:spLocks noEditPoints="1"/>
            </p:cNvSpPr>
            <p:nvPr/>
          </p:nvSpPr>
          <p:spPr bwMode="auto">
            <a:xfrm>
              <a:off x="4065589" y="3644901"/>
              <a:ext cx="38100" cy="38100"/>
            </a:xfrm>
            <a:custGeom>
              <a:avLst/>
              <a:gdLst>
                <a:gd name="T0" fmla="*/ 0 w 31"/>
                <a:gd name="T1" fmla="*/ 15 h 31"/>
                <a:gd name="T2" fmla="*/ 16 w 31"/>
                <a:gd name="T3" fmla="*/ 31 h 31"/>
                <a:gd name="T4" fmla="*/ 31 w 31"/>
                <a:gd name="T5" fmla="*/ 15 h 31"/>
                <a:gd name="T6" fmla="*/ 16 w 31"/>
                <a:gd name="T7" fmla="*/ 0 h 31"/>
                <a:gd name="T8" fmla="*/ 0 w 31"/>
                <a:gd name="T9" fmla="*/ 15 h 31"/>
                <a:gd name="T10" fmla="*/ 23 w 31"/>
                <a:gd name="T11" fmla="*/ 15 h 31"/>
                <a:gd name="T12" fmla="*/ 16 w 31"/>
                <a:gd name="T13" fmla="*/ 23 h 31"/>
                <a:gd name="T14" fmla="*/ 8 w 31"/>
                <a:gd name="T15" fmla="*/ 15 h 31"/>
                <a:gd name="T16" fmla="*/ 16 w 31"/>
                <a:gd name="T17" fmla="*/ 8 h 31"/>
                <a:gd name="T18" fmla="*/ 23 w 31"/>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0" y="15"/>
                  </a:moveTo>
                  <a:cubicBezTo>
                    <a:pt x="0" y="24"/>
                    <a:pt x="7" y="31"/>
                    <a:pt x="16" y="31"/>
                  </a:cubicBezTo>
                  <a:cubicBezTo>
                    <a:pt x="24" y="31"/>
                    <a:pt x="31" y="24"/>
                    <a:pt x="31" y="15"/>
                  </a:cubicBezTo>
                  <a:cubicBezTo>
                    <a:pt x="31" y="7"/>
                    <a:pt x="24" y="0"/>
                    <a:pt x="16" y="0"/>
                  </a:cubicBezTo>
                  <a:cubicBezTo>
                    <a:pt x="7" y="0"/>
                    <a:pt x="0" y="7"/>
                    <a:pt x="0" y="15"/>
                  </a:cubicBezTo>
                  <a:close/>
                  <a:moveTo>
                    <a:pt x="23" y="15"/>
                  </a:moveTo>
                  <a:cubicBezTo>
                    <a:pt x="23" y="20"/>
                    <a:pt x="20" y="23"/>
                    <a:pt x="16" y="23"/>
                  </a:cubicBezTo>
                  <a:cubicBezTo>
                    <a:pt x="12" y="23"/>
                    <a:pt x="8" y="20"/>
                    <a:pt x="8" y="15"/>
                  </a:cubicBezTo>
                  <a:cubicBezTo>
                    <a:pt x="8" y="11"/>
                    <a:pt x="12" y="8"/>
                    <a:pt x="16" y="8"/>
                  </a:cubicBezTo>
                  <a:cubicBezTo>
                    <a:pt x="20" y="8"/>
                    <a:pt x="23" y="11"/>
                    <a:pt x="23"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49" name="Freeform 176"/>
            <p:cNvSpPr>
              <a:spLocks/>
            </p:cNvSpPr>
            <p:nvPr/>
          </p:nvSpPr>
          <p:spPr bwMode="auto">
            <a:xfrm>
              <a:off x="4024314" y="3673476"/>
              <a:ext cx="122238" cy="38100"/>
            </a:xfrm>
            <a:custGeom>
              <a:avLst/>
              <a:gdLst>
                <a:gd name="T0" fmla="*/ 71 w 100"/>
                <a:gd name="T1" fmla="*/ 0 h 32"/>
                <a:gd name="T2" fmla="*/ 50 w 100"/>
                <a:gd name="T3" fmla="*/ 15 h 32"/>
                <a:gd name="T4" fmla="*/ 29 w 100"/>
                <a:gd name="T5" fmla="*/ 0 h 32"/>
                <a:gd name="T6" fmla="*/ 1 w 100"/>
                <a:gd name="T7" fmla="*/ 26 h 32"/>
                <a:gd name="T8" fmla="*/ 1 w 100"/>
                <a:gd name="T9" fmla="*/ 30 h 32"/>
                <a:gd name="T10" fmla="*/ 4 w 100"/>
                <a:gd name="T11" fmla="*/ 32 h 32"/>
                <a:gd name="T12" fmla="*/ 96 w 100"/>
                <a:gd name="T13" fmla="*/ 32 h 32"/>
                <a:gd name="T14" fmla="*/ 96 w 100"/>
                <a:gd name="T15" fmla="*/ 32 h 32"/>
                <a:gd name="T16" fmla="*/ 100 w 100"/>
                <a:gd name="T17" fmla="*/ 28 h 32"/>
                <a:gd name="T18" fmla="*/ 99 w 100"/>
                <a:gd name="T19" fmla="*/ 26 h 32"/>
                <a:gd name="T20" fmla="*/ 71 w 10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32">
                  <a:moveTo>
                    <a:pt x="71" y="0"/>
                  </a:moveTo>
                  <a:cubicBezTo>
                    <a:pt x="68" y="8"/>
                    <a:pt x="60" y="15"/>
                    <a:pt x="50" y="15"/>
                  </a:cubicBezTo>
                  <a:cubicBezTo>
                    <a:pt x="40" y="15"/>
                    <a:pt x="32" y="8"/>
                    <a:pt x="29" y="0"/>
                  </a:cubicBezTo>
                  <a:cubicBezTo>
                    <a:pt x="12" y="9"/>
                    <a:pt x="1" y="25"/>
                    <a:pt x="1" y="26"/>
                  </a:cubicBezTo>
                  <a:cubicBezTo>
                    <a:pt x="0" y="27"/>
                    <a:pt x="0" y="29"/>
                    <a:pt x="1" y="30"/>
                  </a:cubicBezTo>
                  <a:cubicBezTo>
                    <a:pt x="1" y="31"/>
                    <a:pt x="3" y="32"/>
                    <a:pt x="4" y="32"/>
                  </a:cubicBezTo>
                  <a:cubicBezTo>
                    <a:pt x="96" y="32"/>
                    <a:pt x="96" y="32"/>
                    <a:pt x="96" y="32"/>
                  </a:cubicBezTo>
                  <a:cubicBezTo>
                    <a:pt x="96" y="32"/>
                    <a:pt x="96" y="32"/>
                    <a:pt x="96" y="32"/>
                  </a:cubicBezTo>
                  <a:cubicBezTo>
                    <a:pt x="98" y="32"/>
                    <a:pt x="100" y="30"/>
                    <a:pt x="100" y="28"/>
                  </a:cubicBezTo>
                  <a:cubicBezTo>
                    <a:pt x="100" y="27"/>
                    <a:pt x="99" y="26"/>
                    <a:pt x="99" y="26"/>
                  </a:cubicBezTo>
                  <a:cubicBezTo>
                    <a:pt x="97" y="23"/>
                    <a:pt x="87" y="8"/>
                    <a:pt x="7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0" name="Freeform 177"/>
            <p:cNvSpPr>
              <a:spLocks/>
            </p:cNvSpPr>
            <p:nvPr/>
          </p:nvSpPr>
          <p:spPr bwMode="auto">
            <a:xfrm>
              <a:off x="3906839" y="769939"/>
              <a:ext cx="268288" cy="117475"/>
            </a:xfrm>
            <a:custGeom>
              <a:avLst/>
              <a:gdLst>
                <a:gd name="T0" fmla="*/ 215 w 220"/>
                <a:gd name="T1" fmla="*/ 1 h 96"/>
                <a:gd name="T2" fmla="*/ 75 w 220"/>
                <a:gd name="T3" fmla="*/ 0 h 96"/>
                <a:gd name="T4" fmla="*/ 75 w 220"/>
                <a:gd name="T5" fmla="*/ 0 h 96"/>
                <a:gd name="T6" fmla="*/ 70 w 220"/>
                <a:gd name="T7" fmla="*/ 4 h 96"/>
                <a:gd name="T8" fmla="*/ 45 w 220"/>
                <a:gd name="T9" fmla="*/ 79 h 96"/>
                <a:gd name="T10" fmla="*/ 25 w 220"/>
                <a:gd name="T11" fmla="*/ 44 h 96"/>
                <a:gd name="T12" fmla="*/ 21 w 220"/>
                <a:gd name="T13" fmla="*/ 42 h 96"/>
                <a:gd name="T14" fmla="*/ 5 w 220"/>
                <a:gd name="T15" fmla="*/ 42 h 96"/>
                <a:gd name="T16" fmla="*/ 0 w 220"/>
                <a:gd name="T17" fmla="*/ 47 h 96"/>
                <a:gd name="T18" fmla="*/ 5 w 220"/>
                <a:gd name="T19" fmla="*/ 52 h 96"/>
                <a:gd name="T20" fmla="*/ 18 w 220"/>
                <a:gd name="T21" fmla="*/ 52 h 96"/>
                <a:gd name="T22" fmla="*/ 41 w 220"/>
                <a:gd name="T23" fmla="*/ 94 h 96"/>
                <a:gd name="T24" fmla="*/ 46 w 220"/>
                <a:gd name="T25" fmla="*/ 96 h 96"/>
                <a:gd name="T26" fmla="*/ 46 w 220"/>
                <a:gd name="T27" fmla="*/ 96 h 96"/>
                <a:gd name="T28" fmla="*/ 50 w 220"/>
                <a:gd name="T29" fmla="*/ 93 h 96"/>
                <a:gd name="T30" fmla="*/ 79 w 220"/>
                <a:gd name="T31" fmla="*/ 10 h 96"/>
                <a:gd name="T32" fmla="*/ 215 w 220"/>
                <a:gd name="T33" fmla="*/ 10 h 96"/>
                <a:gd name="T34" fmla="*/ 215 w 220"/>
                <a:gd name="T35" fmla="*/ 10 h 96"/>
                <a:gd name="T36" fmla="*/ 220 w 220"/>
                <a:gd name="T37" fmla="*/ 5 h 96"/>
                <a:gd name="T38" fmla="*/ 215 w 220"/>
                <a:gd name="T39"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 h="96">
                  <a:moveTo>
                    <a:pt x="215" y="1"/>
                  </a:moveTo>
                  <a:cubicBezTo>
                    <a:pt x="75" y="0"/>
                    <a:pt x="75" y="0"/>
                    <a:pt x="75" y="0"/>
                  </a:cubicBezTo>
                  <a:cubicBezTo>
                    <a:pt x="75" y="0"/>
                    <a:pt x="75" y="0"/>
                    <a:pt x="75" y="0"/>
                  </a:cubicBezTo>
                  <a:cubicBezTo>
                    <a:pt x="73" y="0"/>
                    <a:pt x="71" y="2"/>
                    <a:pt x="70" y="4"/>
                  </a:cubicBezTo>
                  <a:cubicBezTo>
                    <a:pt x="45" y="79"/>
                    <a:pt x="45" y="79"/>
                    <a:pt x="45" y="79"/>
                  </a:cubicBezTo>
                  <a:cubicBezTo>
                    <a:pt x="25" y="44"/>
                    <a:pt x="25" y="44"/>
                    <a:pt x="25" y="44"/>
                  </a:cubicBezTo>
                  <a:cubicBezTo>
                    <a:pt x="25" y="43"/>
                    <a:pt x="23" y="42"/>
                    <a:pt x="21" y="42"/>
                  </a:cubicBezTo>
                  <a:cubicBezTo>
                    <a:pt x="5" y="42"/>
                    <a:pt x="5" y="42"/>
                    <a:pt x="5" y="42"/>
                  </a:cubicBezTo>
                  <a:cubicBezTo>
                    <a:pt x="3" y="42"/>
                    <a:pt x="0" y="44"/>
                    <a:pt x="0" y="47"/>
                  </a:cubicBezTo>
                  <a:cubicBezTo>
                    <a:pt x="0" y="49"/>
                    <a:pt x="3" y="52"/>
                    <a:pt x="5" y="52"/>
                  </a:cubicBezTo>
                  <a:cubicBezTo>
                    <a:pt x="18" y="52"/>
                    <a:pt x="18" y="52"/>
                    <a:pt x="18" y="52"/>
                  </a:cubicBezTo>
                  <a:cubicBezTo>
                    <a:pt x="41" y="94"/>
                    <a:pt x="41" y="94"/>
                    <a:pt x="41" y="94"/>
                  </a:cubicBezTo>
                  <a:cubicBezTo>
                    <a:pt x="42" y="95"/>
                    <a:pt x="44" y="96"/>
                    <a:pt x="46" y="96"/>
                  </a:cubicBezTo>
                  <a:cubicBezTo>
                    <a:pt x="46" y="96"/>
                    <a:pt x="46" y="96"/>
                    <a:pt x="46" y="96"/>
                  </a:cubicBezTo>
                  <a:cubicBezTo>
                    <a:pt x="48" y="96"/>
                    <a:pt x="50" y="95"/>
                    <a:pt x="50" y="93"/>
                  </a:cubicBezTo>
                  <a:cubicBezTo>
                    <a:pt x="79" y="10"/>
                    <a:pt x="79" y="10"/>
                    <a:pt x="79" y="10"/>
                  </a:cubicBezTo>
                  <a:cubicBezTo>
                    <a:pt x="215" y="10"/>
                    <a:pt x="215" y="10"/>
                    <a:pt x="215" y="10"/>
                  </a:cubicBezTo>
                  <a:cubicBezTo>
                    <a:pt x="215" y="10"/>
                    <a:pt x="215" y="10"/>
                    <a:pt x="215" y="10"/>
                  </a:cubicBezTo>
                  <a:cubicBezTo>
                    <a:pt x="218" y="10"/>
                    <a:pt x="220" y="8"/>
                    <a:pt x="220" y="5"/>
                  </a:cubicBezTo>
                  <a:cubicBezTo>
                    <a:pt x="220" y="3"/>
                    <a:pt x="218" y="1"/>
                    <a:pt x="215" y="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1" name="Freeform 178"/>
            <p:cNvSpPr>
              <a:spLocks/>
            </p:cNvSpPr>
            <p:nvPr/>
          </p:nvSpPr>
          <p:spPr bwMode="auto">
            <a:xfrm>
              <a:off x="4003676" y="798514"/>
              <a:ext cx="31750" cy="76200"/>
            </a:xfrm>
            <a:custGeom>
              <a:avLst/>
              <a:gdLst>
                <a:gd name="T0" fmla="*/ 10 w 27"/>
                <a:gd name="T1" fmla="*/ 10 h 63"/>
                <a:gd name="T2" fmla="*/ 0 w 27"/>
                <a:gd name="T3" fmla="*/ 16 h 63"/>
                <a:gd name="T4" fmla="*/ 0 w 27"/>
                <a:gd name="T5" fmla="*/ 27 h 63"/>
                <a:gd name="T6" fmla="*/ 15 w 27"/>
                <a:gd name="T7" fmla="*/ 18 h 63"/>
                <a:gd name="T8" fmla="*/ 15 w 27"/>
                <a:gd name="T9" fmla="*/ 63 h 63"/>
                <a:gd name="T10" fmla="*/ 27 w 27"/>
                <a:gd name="T11" fmla="*/ 63 h 63"/>
                <a:gd name="T12" fmla="*/ 27 w 27"/>
                <a:gd name="T13" fmla="*/ 0 h 63"/>
                <a:gd name="T14" fmla="*/ 18 w 27"/>
                <a:gd name="T15" fmla="*/ 0 h 63"/>
                <a:gd name="T16" fmla="*/ 10 w 27"/>
                <a:gd name="T17" fmla="*/ 1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3">
                  <a:moveTo>
                    <a:pt x="10" y="10"/>
                  </a:moveTo>
                  <a:cubicBezTo>
                    <a:pt x="6" y="13"/>
                    <a:pt x="3" y="15"/>
                    <a:pt x="0" y="16"/>
                  </a:cubicBezTo>
                  <a:cubicBezTo>
                    <a:pt x="0" y="27"/>
                    <a:pt x="0" y="27"/>
                    <a:pt x="0" y="27"/>
                  </a:cubicBezTo>
                  <a:cubicBezTo>
                    <a:pt x="6" y="25"/>
                    <a:pt x="11" y="22"/>
                    <a:pt x="15" y="18"/>
                  </a:cubicBezTo>
                  <a:cubicBezTo>
                    <a:pt x="15" y="63"/>
                    <a:pt x="15" y="63"/>
                    <a:pt x="15" y="63"/>
                  </a:cubicBezTo>
                  <a:cubicBezTo>
                    <a:pt x="27" y="63"/>
                    <a:pt x="27" y="63"/>
                    <a:pt x="27" y="63"/>
                  </a:cubicBezTo>
                  <a:cubicBezTo>
                    <a:pt x="27" y="0"/>
                    <a:pt x="27" y="0"/>
                    <a:pt x="27" y="0"/>
                  </a:cubicBezTo>
                  <a:cubicBezTo>
                    <a:pt x="18" y="0"/>
                    <a:pt x="18" y="0"/>
                    <a:pt x="18" y="0"/>
                  </a:cubicBezTo>
                  <a:cubicBezTo>
                    <a:pt x="16" y="4"/>
                    <a:pt x="14" y="7"/>
                    <a:pt x="10"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2" name="Freeform 179"/>
            <p:cNvSpPr>
              <a:spLocks/>
            </p:cNvSpPr>
            <p:nvPr/>
          </p:nvSpPr>
          <p:spPr bwMode="auto">
            <a:xfrm>
              <a:off x="4056064" y="798514"/>
              <a:ext cx="52388" cy="76200"/>
            </a:xfrm>
            <a:custGeom>
              <a:avLst/>
              <a:gdLst>
                <a:gd name="T0" fmla="*/ 28 w 42"/>
                <a:gd name="T1" fmla="*/ 41 h 63"/>
                <a:gd name="T2" fmla="*/ 36 w 42"/>
                <a:gd name="T3" fmla="*/ 33 h 63"/>
                <a:gd name="T4" fmla="*/ 40 w 42"/>
                <a:gd name="T5" fmla="*/ 25 h 63"/>
                <a:gd name="T6" fmla="*/ 42 w 42"/>
                <a:gd name="T7" fmla="*/ 17 h 63"/>
                <a:gd name="T8" fmla="*/ 37 w 42"/>
                <a:gd name="T9" fmla="*/ 5 h 63"/>
                <a:gd name="T10" fmla="*/ 22 w 42"/>
                <a:gd name="T11" fmla="*/ 0 h 63"/>
                <a:gd name="T12" fmla="*/ 8 w 42"/>
                <a:gd name="T13" fmla="*/ 4 h 63"/>
                <a:gd name="T14" fmla="*/ 1 w 42"/>
                <a:gd name="T15" fmla="*/ 18 h 63"/>
                <a:gd name="T16" fmla="*/ 13 w 42"/>
                <a:gd name="T17" fmla="*/ 20 h 63"/>
                <a:gd name="T18" fmla="*/ 16 w 42"/>
                <a:gd name="T19" fmla="*/ 12 h 63"/>
                <a:gd name="T20" fmla="*/ 22 w 42"/>
                <a:gd name="T21" fmla="*/ 10 h 63"/>
                <a:gd name="T22" fmla="*/ 28 w 42"/>
                <a:gd name="T23" fmla="*/ 12 h 63"/>
                <a:gd name="T24" fmla="*/ 30 w 42"/>
                <a:gd name="T25" fmla="*/ 18 h 63"/>
                <a:gd name="T26" fmla="*/ 27 w 42"/>
                <a:gd name="T27" fmla="*/ 26 h 63"/>
                <a:gd name="T28" fmla="*/ 17 w 42"/>
                <a:gd name="T29" fmla="*/ 36 h 63"/>
                <a:gd name="T30" fmla="*/ 4 w 42"/>
                <a:gd name="T31" fmla="*/ 51 h 63"/>
                <a:gd name="T32" fmla="*/ 0 w 42"/>
                <a:gd name="T33" fmla="*/ 63 h 63"/>
                <a:gd name="T34" fmla="*/ 42 w 42"/>
                <a:gd name="T35" fmla="*/ 63 h 63"/>
                <a:gd name="T36" fmla="*/ 42 w 42"/>
                <a:gd name="T37" fmla="*/ 52 h 63"/>
                <a:gd name="T38" fmla="*/ 18 w 42"/>
                <a:gd name="T39" fmla="*/ 52 h 63"/>
                <a:gd name="T40" fmla="*/ 20 w 42"/>
                <a:gd name="T41" fmla="*/ 48 h 63"/>
                <a:gd name="T42" fmla="*/ 28 w 42"/>
                <a:gd name="T43"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63">
                  <a:moveTo>
                    <a:pt x="28" y="41"/>
                  </a:moveTo>
                  <a:cubicBezTo>
                    <a:pt x="31" y="38"/>
                    <a:pt x="34" y="35"/>
                    <a:pt x="36" y="33"/>
                  </a:cubicBezTo>
                  <a:cubicBezTo>
                    <a:pt x="38" y="31"/>
                    <a:pt x="39" y="28"/>
                    <a:pt x="40" y="25"/>
                  </a:cubicBezTo>
                  <a:cubicBezTo>
                    <a:pt x="41" y="23"/>
                    <a:pt x="42" y="20"/>
                    <a:pt x="42" y="17"/>
                  </a:cubicBezTo>
                  <a:cubicBezTo>
                    <a:pt x="42" y="12"/>
                    <a:pt x="40" y="8"/>
                    <a:pt x="37" y="5"/>
                  </a:cubicBezTo>
                  <a:cubicBezTo>
                    <a:pt x="33" y="2"/>
                    <a:pt x="28" y="0"/>
                    <a:pt x="22" y="0"/>
                  </a:cubicBezTo>
                  <a:cubicBezTo>
                    <a:pt x="16" y="0"/>
                    <a:pt x="12" y="1"/>
                    <a:pt x="8" y="4"/>
                  </a:cubicBezTo>
                  <a:cubicBezTo>
                    <a:pt x="4" y="7"/>
                    <a:pt x="2" y="12"/>
                    <a:pt x="1" y="18"/>
                  </a:cubicBezTo>
                  <a:cubicBezTo>
                    <a:pt x="13" y="20"/>
                    <a:pt x="13" y="20"/>
                    <a:pt x="13" y="20"/>
                  </a:cubicBezTo>
                  <a:cubicBezTo>
                    <a:pt x="13" y="16"/>
                    <a:pt x="14" y="14"/>
                    <a:pt x="16" y="12"/>
                  </a:cubicBezTo>
                  <a:cubicBezTo>
                    <a:pt x="17" y="11"/>
                    <a:pt x="19" y="10"/>
                    <a:pt x="22" y="10"/>
                  </a:cubicBezTo>
                  <a:cubicBezTo>
                    <a:pt x="24" y="10"/>
                    <a:pt x="26" y="11"/>
                    <a:pt x="28" y="12"/>
                  </a:cubicBezTo>
                  <a:cubicBezTo>
                    <a:pt x="29" y="13"/>
                    <a:pt x="30" y="16"/>
                    <a:pt x="30" y="18"/>
                  </a:cubicBezTo>
                  <a:cubicBezTo>
                    <a:pt x="30" y="21"/>
                    <a:pt x="29" y="23"/>
                    <a:pt x="27" y="26"/>
                  </a:cubicBezTo>
                  <a:cubicBezTo>
                    <a:pt x="26" y="27"/>
                    <a:pt x="23" y="31"/>
                    <a:pt x="17" y="36"/>
                  </a:cubicBezTo>
                  <a:cubicBezTo>
                    <a:pt x="11" y="42"/>
                    <a:pt x="6" y="47"/>
                    <a:pt x="4" y="51"/>
                  </a:cubicBezTo>
                  <a:cubicBezTo>
                    <a:pt x="2" y="55"/>
                    <a:pt x="0" y="59"/>
                    <a:pt x="0" y="63"/>
                  </a:cubicBezTo>
                  <a:cubicBezTo>
                    <a:pt x="42" y="63"/>
                    <a:pt x="42" y="63"/>
                    <a:pt x="42" y="63"/>
                  </a:cubicBezTo>
                  <a:cubicBezTo>
                    <a:pt x="42" y="52"/>
                    <a:pt x="42" y="52"/>
                    <a:pt x="42" y="52"/>
                  </a:cubicBezTo>
                  <a:cubicBezTo>
                    <a:pt x="18" y="52"/>
                    <a:pt x="18" y="52"/>
                    <a:pt x="18" y="52"/>
                  </a:cubicBezTo>
                  <a:cubicBezTo>
                    <a:pt x="19" y="51"/>
                    <a:pt x="19" y="49"/>
                    <a:pt x="20" y="48"/>
                  </a:cubicBezTo>
                  <a:cubicBezTo>
                    <a:pt x="21" y="47"/>
                    <a:pt x="24" y="45"/>
                    <a:pt x="28" y="4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3" name="Freeform 180"/>
            <p:cNvSpPr>
              <a:spLocks/>
            </p:cNvSpPr>
            <p:nvPr/>
          </p:nvSpPr>
          <p:spPr bwMode="auto">
            <a:xfrm>
              <a:off x="4117976" y="798514"/>
              <a:ext cx="49213" cy="77788"/>
            </a:xfrm>
            <a:custGeom>
              <a:avLst/>
              <a:gdLst>
                <a:gd name="T0" fmla="*/ 29 w 41"/>
                <a:gd name="T1" fmla="*/ 29 h 64"/>
                <a:gd name="T2" fmla="*/ 38 w 41"/>
                <a:gd name="T3" fmla="*/ 16 h 64"/>
                <a:gd name="T4" fmla="*/ 34 w 41"/>
                <a:gd name="T5" fmla="*/ 6 h 64"/>
                <a:gd name="T6" fmla="*/ 20 w 41"/>
                <a:gd name="T7" fmla="*/ 0 h 64"/>
                <a:gd name="T8" fmla="*/ 10 w 41"/>
                <a:gd name="T9" fmla="*/ 2 h 64"/>
                <a:gd name="T10" fmla="*/ 4 w 41"/>
                <a:gd name="T11" fmla="*/ 7 h 64"/>
                <a:gd name="T12" fmla="*/ 0 w 41"/>
                <a:gd name="T13" fmla="*/ 16 h 64"/>
                <a:gd name="T14" fmla="*/ 12 w 41"/>
                <a:gd name="T15" fmla="*/ 18 h 64"/>
                <a:gd name="T16" fmla="*/ 14 w 41"/>
                <a:gd name="T17" fmla="*/ 12 h 64"/>
                <a:gd name="T18" fmla="*/ 19 w 41"/>
                <a:gd name="T19" fmla="*/ 10 h 64"/>
                <a:gd name="T20" fmla="*/ 24 w 41"/>
                <a:gd name="T21" fmla="*/ 12 h 64"/>
                <a:gd name="T22" fmla="*/ 26 w 41"/>
                <a:gd name="T23" fmla="*/ 17 h 64"/>
                <a:gd name="T24" fmla="*/ 24 w 41"/>
                <a:gd name="T25" fmla="*/ 23 h 64"/>
                <a:gd name="T26" fmla="*/ 16 w 41"/>
                <a:gd name="T27" fmla="*/ 25 h 64"/>
                <a:gd name="T28" fmla="*/ 15 w 41"/>
                <a:gd name="T29" fmla="*/ 35 h 64"/>
                <a:gd name="T30" fmla="*/ 20 w 41"/>
                <a:gd name="T31" fmla="*/ 34 h 64"/>
                <a:gd name="T32" fmla="*/ 26 w 41"/>
                <a:gd name="T33" fmla="*/ 36 h 64"/>
                <a:gd name="T34" fmla="*/ 29 w 41"/>
                <a:gd name="T35" fmla="*/ 44 h 64"/>
                <a:gd name="T36" fmla="*/ 26 w 41"/>
                <a:gd name="T37" fmla="*/ 51 h 64"/>
                <a:gd name="T38" fmla="*/ 20 w 41"/>
                <a:gd name="T39" fmla="*/ 54 h 64"/>
                <a:gd name="T40" fmla="*/ 14 w 41"/>
                <a:gd name="T41" fmla="*/ 52 h 64"/>
                <a:gd name="T42" fmla="*/ 11 w 41"/>
                <a:gd name="T43" fmla="*/ 45 h 64"/>
                <a:gd name="T44" fmla="*/ 0 w 41"/>
                <a:gd name="T45" fmla="*/ 46 h 64"/>
                <a:gd name="T46" fmla="*/ 6 w 41"/>
                <a:gd name="T47" fmla="*/ 59 h 64"/>
                <a:gd name="T48" fmla="*/ 20 w 41"/>
                <a:gd name="T49" fmla="*/ 64 h 64"/>
                <a:gd name="T50" fmla="*/ 35 w 41"/>
                <a:gd name="T51" fmla="*/ 58 h 64"/>
                <a:gd name="T52" fmla="*/ 41 w 41"/>
                <a:gd name="T53" fmla="*/ 44 h 64"/>
                <a:gd name="T54" fmla="*/ 38 w 41"/>
                <a:gd name="T55" fmla="*/ 34 h 64"/>
                <a:gd name="T56" fmla="*/ 29 w 41"/>
                <a:gd name="T57" fmla="*/ 2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64">
                  <a:moveTo>
                    <a:pt x="29" y="29"/>
                  </a:moveTo>
                  <a:cubicBezTo>
                    <a:pt x="35" y="26"/>
                    <a:pt x="38" y="21"/>
                    <a:pt x="38" y="16"/>
                  </a:cubicBezTo>
                  <a:cubicBezTo>
                    <a:pt x="38" y="12"/>
                    <a:pt x="37" y="9"/>
                    <a:pt x="34" y="6"/>
                  </a:cubicBezTo>
                  <a:cubicBezTo>
                    <a:pt x="30" y="2"/>
                    <a:pt x="26" y="0"/>
                    <a:pt x="20" y="0"/>
                  </a:cubicBezTo>
                  <a:cubicBezTo>
                    <a:pt x="16" y="0"/>
                    <a:pt x="13" y="1"/>
                    <a:pt x="10" y="2"/>
                  </a:cubicBezTo>
                  <a:cubicBezTo>
                    <a:pt x="8" y="3"/>
                    <a:pt x="5" y="5"/>
                    <a:pt x="4" y="7"/>
                  </a:cubicBezTo>
                  <a:cubicBezTo>
                    <a:pt x="2" y="9"/>
                    <a:pt x="1" y="12"/>
                    <a:pt x="0" y="16"/>
                  </a:cubicBezTo>
                  <a:cubicBezTo>
                    <a:pt x="12" y="18"/>
                    <a:pt x="12" y="18"/>
                    <a:pt x="12" y="18"/>
                  </a:cubicBezTo>
                  <a:cubicBezTo>
                    <a:pt x="12" y="15"/>
                    <a:pt x="13" y="13"/>
                    <a:pt x="14" y="12"/>
                  </a:cubicBezTo>
                  <a:cubicBezTo>
                    <a:pt x="16" y="10"/>
                    <a:pt x="17" y="10"/>
                    <a:pt x="19" y="10"/>
                  </a:cubicBezTo>
                  <a:cubicBezTo>
                    <a:pt x="21" y="10"/>
                    <a:pt x="23" y="10"/>
                    <a:pt x="24" y="12"/>
                  </a:cubicBezTo>
                  <a:cubicBezTo>
                    <a:pt x="26" y="13"/>
                    <a:pt x="26" y="15"/>
                    <a:pt x="26" y="17"/>
                  </a:cubicBezTo>
                  <a:cubicBezTo>
                    <a:pt x="26" y="19"/>
                    <a:pt x="25" y="21"/>
                    <a:pt x="24" y="23"/>
                  </a:cubicBezTo>
                  <a:cubicBezTo>
                    <a:pt x="22" y="24"/>
                    <a:pt x="20" y="25"/>
                    <a:pt x="16" y="25"/>
                  </a:cubicBezTo>
                  <a:cubicBezTo>
                    <a:pt x="15" y="35"/>
                    <a:pt x="15" y="35"/>
                    <a:pt x="15" y="35"/>
                  </a:cubicBezTo>
                  <a:cubicBezTo>
                    <a:pt x="17" y="34"/>
                    <a:pt x="19" y="34"/>
                    <a:pt x="20" y="34"/>
                  </a:cubicBezTo>
                  <a:cubicBezTo>
                    <a:pt x="23" y="34"/>
                    <a:pt x="25" y="35"/>
                    <a:pt x="26" y="36"/>
                  </a:cubicBezTo>
                  <a:cubicBezTo>
                    <a:pt x="28" y="38"/>
                    <a:pt x="29" y="40"/>
                    <a:pt x="29" y="44"/>
                  </a:cubicBezTo>
                  <a:cubicBezTo>
                    <a:pt x="29" y="47"/>
                    <a:pt x="28" y="49"/>
                    <a:pt x="26" y="51"/>
                  </a:cubicBezTo>
                  <a:cubicBezTo>
                    <a:pt x="25" y="53"/>
                    <a:pt x="23" y="54"/>
                    <a:pt x="20" y="54"/>
                  </a:cubicBezTo>
                  <a:cubicBezTo>
                    <a:pt x="18" y="54"/>
                    <a:pt x="16" y="53"/>
                    <a:pt x="14" y="52"/>
                  </a:cubicBezTo>
                  <a:cubicBezTo>
                    <a:pt x="13" y="50"/>
                    <a:pt x="12" y="48"/>
                    <a:pt x="11" y="45"/>
                  </a:cubicBezTo>
                  <a:cubicBezTo>
                    <a:pt x="0" y="46"/>
                    <a:pt x="0" y="46"/>
                    <a:pt x="0" y="46"/>
                  </a:cubicBezTo>
                  <a:cubicBezTo>
                    <a:pt x="0" y="51"/>
                    <a:pt x="2" y="56"/>
                    <a:pt x="6" y="59"/>
                  </a:cubicBezTo>
                  <a:cubicBezTo>
                    <a:pt x="10" y="62"/>
                    <a:pt x="14" y="64"/>
                    <a:pt x="20" y="64"/>
                  </a:cubicBezTo>
                  <a:cubicBezTo>
                    <a:pt x="26" y="64"/>
                    <a:pt x="31" y="62"/>
                    <a:pt x="35" y="58"/>
                  </a:cubicBezTo>
                  <a:cubicBezTo>
                    <a:pt x="39" y="54"/>
                    <a:pt x="41" y="50"/>
                    <a:pt x="41" y="44"/>
                  </a:cubicBezTo>
                  <a:cubicBezTo>
                    <a:pt x="41" y="40"/>
                    <a:pt x="40" y="37"/>
                    <a:pt x="38" y="34"/>
                  </a:cubicBezTo>
                  <a:cubicBezTo>
                    <a:pt x="36" y="32"/>
                    <a:pt x="33" y="30"/>
                    <a:pt x="29" y="2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4" name="Freeform 181"/>
            <p:cNvSpPr>
              <a:spLocks/>
            </p:cNvSpPr>
            <p:nvPr/>
          </p:nvSpPr>
          <p:spPr bwMode="auto">
            <a:xfrm>
              <a:off x="3389314" y="4452939"/>
              <a:ext cx="77788" cy="15875"/>
            </a:xfrm>
            <a:custGeom>
              <a:avLst/>
              <a:gdLst>
                <a:gd name="T0" fmla="*/ 57 w 64"/>
                <a:gd name="T1" fmla="*/ 0 h 14"/>
                <a:gd name="T2" fmla="*/ 7 w 64"/>
                <a:gd name="T3" fmla="*/ 0 h 14"/>
                <a:gd name="T4" fmla="*/ 0 w 64"/>
                <a:gd name="T5" fmla="*/ 7 h 14"/>
                <a:gd name="T6" fmla="*/ 7 w 64"/>
                <a:gd name="T7" fmla="*/ 14 h 14"/>
                <a:gd name="T8" fmla="*/ 57 w 64"/>
                <a:gd name="T9" fmla="*/ 14 h 14"/>
                <a:gd name="T10" fmla="*/ 64 w 64"/>
                <a:gd name="T11" fmla="*/ 7 h 14"/>
                <a:gd name="T12" fmla="*/ 57 w 6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64" h="14">
                  <a:moveTo>
                    <a:pt x="57" y="0"/>
                  </a:moveTo>
                  <a:cubicBezTo>
                    <a:pt x="7" y="0"/>
                    <a:pt x="7" y="0"/>
                    <a:pt x="7" y="0"/>
                  </a:cubicBezTo>
                  <a:cubicBezTo>
                    <a:pt x="3" y="0"/>
                    <a:pt x="0" y="3"/>
                    <a:pt x="0" y="7"/>
                  </a:cubicBezTo>
                  <a:cubicBezTo>
                    <a:pt x="0" y="11"/>
                    <a:pt x="3" y="14"/>
                    <a:pt x="7" y="14"/>
                  </a:cubicBezTo>
                  <a:cubicBezTo>
                    <a:pt x="57" y="14"/>
                    <a:pt x="57" y="14"/>
                    <a:pt x="57" y="14"/>
                  </a:cubicBezTo>
                  <a:cubicBezTo>
                    <a:pt x="61" y="14"/>
                    <a:pt x="64" y="11"/>
                    <a:pt x="64" y="7"/>
                  </a:cubicBezTo>
                  <a:cubicBezTo>
                    <a:pt x="64" y="3"/>
                    <a:pt x="61" y="0"/>
                    <a:pt x="5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5" name="Freeform 182"/>
            <p:cNvSpPr>
              <a:spLocks/>
            </p:cNvSpPr>
            <p:nvPr/>
          </p:nvSpPr>
          <p:spPr bwMode="auto">
            <a:xfrm>
              <a:off x="3529014" y="4594226"/>
              <a:ext cx="77788" cy="15875"/>
            </a:xfrm>
            <a:custGeom>
              <a:avLst/>
              <a:gdLst>
                <a:gd name="T0" fmla="*/ 57 w 64"/>
                <a:gd name="T1" fmla="*/ 0 h 13"/>
                <a:gd name="T2" fmla="*/ 7 w 64"/>
                <a:gd name="T3" fmla="*/ 0 h 13"/>
                <a:gd name="T4" fmla="*/ 0 w 64"/>
                <a:gd name="T5" fmla="*/ 6 h 13"/>
                <a:gd name="T6" fmla="*/ 7 w 64"/>
                <a:gd name="T7" fmla="*/ 13 h 13"/>
                <a:gd name="T8" fmla="*/ 57 w 64"/>
                <a:gd name="T9" fmla="*/ 13 h 13"/>
                <a:gd name="T10" fmla="*/ 64 w 64"/>
                <a:gd name="T11" fmla="*/ 6 h 13"/>
                <a:gd name="T12" fmla="*/ 57 w 6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64" h="13">
                  <a:moveTo>
                    <a:pt x="57" y="0"/>
                  </a:moveTo>
                  <a:cubicBezTo>
                    <a:pt x="7" y="0"/>
                    <a:pt x="7" y="0"/>
                    <a:pt x="7" y="0"/>
                  </a:cubicBezTo>
                  <a:cubicBezTo>
                    <a:pt x="3" y="0"/>
                    <a:pt x="0" y="3"/>
                    <a:pt x="0" y="6"/>
                  </a:cubicBezTo>
                  <a:cubicBezTo>
                    <a:pt x="0" y="10"/>
                    <a:pt x="3" y="13"/>
                    <a:pt x="7" y="13"/>
                  </a:cubicBezTo>
                  <a:cubicBezTo>
                    <a:pt x="57" y="13"/>
                    <a:pt x="57" y="13"/>
                    <a:pt x="57" y="13"/>
                  </a:cubicBezTo>
                  <a:cubicBezTo>
                    <a:pt x="61" y="13"/>
                    <a:pt x="64" y="10"/>
                    <a:pt x="64" y="6"/>
                  </a:cubicBezTo>
                  <a:cubicBezTo>
                    <a:pt x="64" y="3"/>
                    <a:pt x="61" y="0"/>
                    <a:pt x="5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6" name="Freeform 183"/>
            <p:cNvSpPr>
              <a:spLocks noEditPoints="1"/>
            </p:cNvSpPr>
            <p:nvPr/>
          </p:nvSpPr>
          <p:spPr bwMode="auto">
            <a:xfrm>
              <a:off x="3348039" y="4311651"/>
              <a:ext cx="300038" cy="273050"/>
            </a:xfrm>
            <a:custGeom>
              <a:avLst/>
              <a:gdLst>
                <a:gd name="T0" fmla="*/ 234 w 247"/>
                <a:gd name="T1" fmla="*/ 115 h 223"/>
                <a:gd name="T2" fmla="*/ 181 w 247"/>
                <a:gd name="T3" fmla="*/ 115 h 223"/>
                <a:gd name="T4" fmla="*/ 181 w 247"/>
                <a:gd name="T5" fmla="*/ 60 h 223"/>
                <a:gd name="T6" fmla="*/ 132 w 247"/>
                <a:gd name="T7" fmla="*/ 60 h 223"/>
                <a:gd name="T8" fmla="*/ 132 w 247"/>
                <a:gd name="T9" fmla="*/ 13 h 223"/>
                <a:gd name="T10" fmla="*/ 119 w 247"/>
                <a:gd name="T11" fmla="*/ 0 h 223"/>
                <a:gd name="T12" fmla="*/ 13 w 247"/>
                <a:gd name="T13" fmla="*/ 0 h 223"/>
                <a:gd name="T14" fmla="*/ 0 w 247"/>
                <a:gd name="T15" fmla="*/ 13 h 223"/>
                <a:gd name="T16" fmla="*/ 0 w 247"/>
                <a:gd name="T17" fmla="*/ 94 h 223"/>
                <a:gd name="T18" fmla="*/ 13 w 247"/>
                <a:gd name="T19" fmla="*/ 108 h 223"/>
                <a:gd name="T20" fmla="*/ 119 w 247"/>
                <a:gd name="T21" fmla="*/ 108 h 223"/>
                <a:gd name="T22" fmla="*/ 132 w 247"/>
                <a:gd name="T23" fmla="*/ 94 h 223"/>
                <a:gd name="T24" fmla="*/ 132 w 247"/>
                <a:gd name="T25" fmla="*/ 72 h 223"/>
                <a:gd name="T26" fmla="*/ 169 w 247"/>
                <a:gd name="T27" fmla="*/ 72 h 223"/>
                <a:gd name="T28" fmla="*/ 169 w 247"/>
                <a:gd name="T29" fmla="*/ 115 h 223"/>
                <a:gd name="T30" fmla="*/ 128 w 247"/>
                <a:gd name="T31" fmla="*/ 115 h 223"/>
                <a:gd name="T32" fmla="*/ 115 w 247"/>
                <a:gd name="T33" fmla="*/ 129 h 223"/>
                <a:gd name="T34" fmla="*/ 115 w 247"/>
                <a:gd name="T35" fmla="*/ 209 h 223"/>
                <a:gd name="T36" fmla="*/ 128 w 247"/>
                <a:gd name="T37" fmla="*/ 223 h 223"/>
                <a:gd name="T38" fmla="*/ 234 w 247"/>
                <a:gd name="T39" fmla="*/ 223 h 223"/>
                <a:gd name="T40" fmla="*/ 247 w 247"/>
                <a:gd name="T41" fmla="*/ 209 h 223"/>
                <a:gd name="T42" fmla="*/ 247 w 247"/>
                <a:gd name="T43" fmla="*/ 129 h 223"/>
                <a:gd name="T44" fmla="*/ 234 w 247"/>
                <a:gd name="T45" fmla="*/ 115 h 223"/>
                <a:gd name="T46" fmla="*/ 121 w 247"/>
                <a:gd name="T47" fmla="*/ 94 h 223"/>
                <a:gd name="T48" fmla="*/ 119 w 247"/>
                <a:gd name="T49" fmla="*/ 96 h 223"/>
                <a:gd name="T50" fmla="*/ 13 w 247"/>
                <a:gd name="T51" fmla="*/ 96 h 223"/>
                <a:gd name="T52" fmla="*/ 11 w 247"/>
                <a:gd name="T53" fmla="*/ 94 h 223"/>
                <a:gd name="T54" fmla="*/ 11 w 247"/>
                <a:gd name="T55" fmla="*/ 13 h 223"/>
                <a:gd name="T56" fmla="*/ 13 w 247"/>
                <a:gd name="T57" fmla="*/ 12 h 223"/>
                <a:gd name="T58" fmla="*/ 119 w 247"/>
                <a:gd name="T59" fmla="*/ 12 h 223"/>
                <a:gd name="T60" fmla="*/ 121 w 247"/>
                <a:gd name="T61" fmla="*/ 13 h 223"/>
                <a:gd name="T62" fmla="*/ 121 w 247"/>
                <a:gd name="T63" fmla="*/ 94 h 223"/>
                <a:gd name="T64" fmla="*/ 236 w 247"/>
                <a:gd name="T65" fmla="*/ 209 h 223"/>
                <a:gd name="T66" fmla="*/ 234 w 247"/>
                <a:gd name="T67" fmla="*/ 211 h 223"/>
                <a:gd name="T68" fmla="*/ 128 w 247"/>
                <a:gd name="T69" fmla="*/ 211 h 223"/>
                <a:gd name="T70" fmla="*/ 126 w 247"/>
                <a:gd name="T71" fmla="*/ 209 h 223"/>
                <a:gd name="T72" fmla="*/ 126 w 247"/>
                <a:gd name="T73" fmla="*/ 129 h 223"/>
                <a:gd name="T74" fmla="*/ 128 w 247"/>
                <a:gd name="T75" fmla="*/ 127 h 223"/>
                <a:gd name="T76" fmla="*/ 234 w 247"/>
                <a:gd name="T77" fmla="*/ 127 h 223"/>
                <a:gd name="T78" fmla="*/ 236 w 247"/>
                <a:gd name="T79" fmla="*/ 129 h 223"/>
                <a:gd name="T80" fmla="*/ 236 w 247"/>
                <a:gd name="T81" fmla="*/ 20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7" h="223">
                  <a:moveTo>
                    <a:pt x="234" y="115"/>
                  </a:moveTo>
                  <a:cubicBezTo>
                    <a:pt x="181" y="115"/>
                    <a:pt x="181" y="115"/>
                    <a:pt x="181" y="115"/>
                  </a:cubicBezTo>
                  <a:cubicBezTo>
                    <a:pt x="181" y="60"/>
                    <a:pt x="181" y="60"/>
                    <a:pt x="181" y="60"/>
                  </a:cubicBezTo>
                  <a:cubicBezTo>
                    <a:pt x="132" y="60"/>
                    <a:pt x="132" y="60"/>
                    <a:pt x="132" y="60"/>
                  </a:cubicBezTo>
                  <a:cubicBezTo>
                    <a:pt x="132" y="13"/>
                    <a:pt x="132" y="13"/>
                    <a:pt x="132" y="13"/>
                  </a:cubicBezTo>
                  <a:cubicBezTo>
                    <a:pt x="132" y="6"/>
                    <a:pt x="126" y="0"/>
                    <a:pt x="119" y="0"/>
                  </a:cubicBezTo>
                  <a:cubicBezTo>
                    <a:pt x="13" y="0"/>
                    <a:pt x="13" y="0"/>
                    <a:pt x="13" y="0"/>
                  </a:cubicBezTo>
                  <a:cubicBezTo>
                    <a:pt x="6" y="0"/>
                    <a:pt x="0" y="6"/>
                    <a:pt x="0" y="13"/>
                  </a:cubicBezTo>
                  <a:cubicBezTo>
                    <a:pt x="0" y="94"/>
                    <a:pt x="0" y="94"/>
                    <a:pt x="0" y="94"/>
                  </a:cubicBezTo>
                  <a:cubicBezTo>
                    <a:pt x="0" y="102"/>
                    <a:pt x="6" y="108"/>
                    <a:pt x="13" y="108"/>
                  </a:cubicBezTo>
                  <a:cubicBezTo>
                    <a:pt x="119" y="108"/>
                    <a:pt x="119" y="108"/>
                    <a:pt x="119" y="108"/>
                  </a:cubicBezTo>
                  <a:cubicBezTo>
                    <a:pt x="126" y="108"/>
                    <a:pt x="132" y="102"/>
                    <a:pt x="132" y="94"/>
                  </a:cubicBezTo>
                  <a:cubicBezTo>
                    <a:pt x="132" y="72"/>
                    <a:pt x="132" y="72"/>
                    <a:pt x="132" y="72"/>
                  </a:cubicBezTo>
                  <a:cubicBezTo>
                    <a:pt x="169" y="72"/>
                    <a:pt x="169" y="72"/>
                    <a:pt x="169" y="72"/>
                  </a:cubicBezTo>
                  <a:cubicBezTo>
                    <a:pt x="169" y="115"/>
                    <a:pt x="169" y="115"/>
                    <a:pt x="169" y="115"/>
                  </a:cubicBezTo>
                  <a:cubicBezTo>
                    <a:pt x="128" y="115"/>
                    <a:pt x="128" y="115"/>
                    <a:pt x="128" y="115"/>
                  </a:cubicBezTo>
                  <a:cubicBezTo>
                    <a:pt x="121" y="115"/>
                    <a:pt x="115" y="121"/>
                    <a:pt x="115" y="129"/>
                  </a:cubicBezTo>
                  <a:cubicBezTo>
                    <a:pt x="115" y="209"/>
                    <a:pt x="115" y="209"/>
                    <a:pt x="115" y="209"/>
                  </a:cubicBezTo>
                  <a:cubicBezTo>
                    <a:pt x="115" y="217"/>
                    <a:pt x="121" y="223"/>
                    <a:pt x="128" y="223"/>
                  </a:cubicBezTo>
                  <a:cubicBezTo>
                    <a:pt x="234" y="223"/>
                    <a:pt x="234" y="223"/>
                    <a:pt x="234" y="223"/>
                  </a:cubicBezTo>
                  <a:cubicBezTo>
                    <a:pt x="241" y="223"/>
                    <a:pt x="247" y="217"/>
                    <a:pt x="247" y="209"/>
                  </a:cubicBezTo>
                  <a:cubicBezTo>
                    <a:pt x="247" y="129"/>
                    <a:pt x="247" y="129"/>
                    <a:pt x="247" y="129"/>
                  </a:cubicBezTo>
                  <a:cubicBezTo>
                    <a:pt x="247" y="121"/>
                    <a:pt x="241" y="115"/>
                    <a:pt x="234" y="115"/>
                  </a:cubicBezTo>
                  <a:close/>
                  <a:moveTo>
                    <a:pt x="121" y="94"/>
                  </a:moveTo>
                  <a:cubicBezTo>
                    <a:pt x="121" y="95"/>
                    <a:pt x="120" y="96"/>
                    <a:pt x="119" y="96"/>
                  </a:cubicBezTo>
                  <a:cubicBezTo>
                    <a:pt x="13" y="96"/>
                    <a:pt x="13" y="96"/>
                    <a:pt x="13" y="96"/>
                  </a:cubicBezTo>
                  <a:cubicBezTo>
                    <a:pt x="12" y="96"/>
                    <a:pt x="11" y="95"/>
                    <a:pt x="11" y="94"/>
                  </a:cubicBezTo>
                  <a:cubicBezTo>
                    <a:pt x="11" y="13"/>
                    <a:pt x="11" y="13"/>
                    <a:pt x="11" y="13"/>
                  </a:cubicBezTo>
                  <a:cubicBezTo>
                    <a:pt x="11" y="12"/>
                    <a:pt x="12" y="12"/>
                    <a:pt x="13" y="12"/>
                  </a:cubicBezTo>
                  <a:cubicBezTo>
                    <a:pt x="119" y="12"/>
                    <a:pt x="119" y="12"/>
                    <a:pt x="119" y="12"/>
                  </a:cubicBezTo>
                  <a:cubicBezTo>
                    <a:pt x="120" y="12"/>
                    <a:pt x="121" y="12"/>
                    <a:pt x="121" y="13"/>
                  </a:cubicBezTo>
                  <a:lnTo>
                    <a:pt x="121" y="94"/>
                  </a:lnTo>
                  <a:close/>
                  <a:moveTo>
                    <a:pt x="236" y="209"/>
                  </a:moveTo>
                  <a:cubicBezTo>
                    <a:pt x="236" y="210"/>
                    <a:pt x="235" y="211"/>
                    <a:pt x="234" y="211"/>
                  </a:cubicBezTo>
                  <a:cubicBezTo>
                    <a:pt x="128" y="211"/>
                    <a:pt x="128" y="211"/>
                    <a:pt x="128" y="211"/>
                  </a:cubicBezTo>
                  <a:cubicBezTo>
                    <a:pt x="127" y="211"/>
                    <a:pt x="126" y="210"/>
                    <a:pt x="126" y="209"/>
                  </a:cubicBezTo>
                  <a:cubicBezTo>
                    <a:pt x="126" y="129"/>
                    <a:pt x="126" y="129"/>
                    <a:pt x="126" y="129"/>
                  </a:cubicBezTo>
                  <a:cubicBezTo>
                    <a:pt x="126" y="128"/>
                    <a:pt x="127" y="127"/>
                    <a:pt x="128" y="127"/>
                  </a:cubicBezTo>
                  <a:cubicBezTo>
                    <a:pt x="234" y="127"/>
                    <a:pt x="234" y="127"/>
                    <a:pt x="234" y="127"/>
                  </a:cubicBezTo>
                  <a:cubicBezTo>
                    <a:pt x="235" y="127"/>
                    <a:pt x="236" y="128"/>
                    <a:pt x="236" y="129"/>
                  </a:cubicBezTo>
                  <a:lnTo>
                    <a:pt x="236" y="2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7" name="Freeform 184"/>
            <p:cNvSpPr>
              <a:spLocks noEditPoints="1"/>
            </p:cNvSpPr>
            <p:nvPr/>
          </p:nvSpPr>
          <p:spPr bwMode="auto">
            <a:xfrm>
              <a:off x="5211764" y="2349501"/>
              <a:ext cx="160338" cy="161925"/>
            </a:xfrm>
            <a:custGeom>
              <a:avLst/>
              <a:gdLst>
                <a:gd name="T0" fmla="*/ 66 w 132"/>
                <a:gd name="T1" fmla="*/ 0 h 133"/>
                <a:gd name="T2" fmla="*/ 66 w 132"/>
                <a:gd name="T3" fmla="*/ 133 h 133"/>
                <a:gd name="T4" fmla="*/ 9 w 132"/>
                <a:gd name="T5" fmla="*/ 71 h 133"/>
                <a:gd name="T6" fmla="*/ 33 w 132"/>
                <a:gd name="T7" fmla="*/ 92 h 133"/>
                <a:gd name="T8" fmla="*/ 9 w 132"/>
                <a:gd name="T9" fmla="*/ 71 h 133"/>
                <a:gd name="T10" fmla="*/ 103 w 132"/>
                <a:gd name="T11" fmla="*/ 62 h 133"/>
                <a:gd name="T12" fmla="*/ 117 w 132"/>
                <a:gd name="T13" fmla="*/ 41 h 133"/>
                <a:gd name="T14" fmla="*/ 93 w 132"/>
                <a:gd name="T15" fmla="*/ 62 h 133"/>
                <a:gd name="T16" fmla="*/ 71 w 132"/>
                <a:gd name="T17" fmla="*/ 41 h 133"/>
                <a:gd name="T18" fmla="*/ 93 w 132"/>
                <a:gd name="T19" fmla="*/ 62 h 133"/>
                <a:gd name="T20" fmla="*/ 71 w 132"/>
                <a:gd name="T21" fmla="*/ 10 h 133"/>
                <a:gd name="T22" fmla="*/ 86 w 132"/>
                <a:gd name="T23" fmla="*/ 31 h 133"/>
                <a:gd name="T24" fmla="*/ 61 w 132"/>
                <a:gd name="T25" fmla="*/ 10 h 133"/>
                <a:gd name="T26" fmla="*/ 46 w 132"/>
                <a:gd name="T27" fmla="*/ 31 h 133"/>
                <a:gd name="T28" fmla="*/ 61 w 132"/>
                <a:gd name="T29" fmla="*/ 10 h 133"/>
                <a:gd name="T30" fmla="*/ 61 w 132"/>
                <a:gd name="T31" fmla="*/ 62 h 133"/>
                <a:gd name="T32" fmla="*/ 42 w 132"/>
                <a:gd name="T33" fmla="*/ 41 h 133"/>
                <a:gd name="T34" fmla="*/ 29 w 132"/>
                <a:gd name="T35" fmla="*/ 62 h 133"/>
                <a:gd name="T36" fmla="*/ 15 w 132"/>
                <a:gd name="T37" fmla="*/ 41 h 133"/>
                <a:gd name="T38" fmla="*/ 29 w 132"/>
                <a:gd name="T39" fmla="*/ 62 h 133"/>
                <a:gd name="T40" fmla="*/ 61 w 132"/>
                <a:gd name="T41" fmla="*/ 71 h 133"/>
                <a:gd name="T42" fmla="*/ 43 w 132"/>
                <a:gd name="T43" fmla="*/ 92 h 133"/>
                <a:gd name="T44" fmla="*/ 61 w 132"/>
                <a:gd name="T45" fmla="*/ 101 h 133"/>
                <a:gd name="T46" fmla="*/ 47 w 132"/>
                <a:gd name="T47" fmla="*/ 101 h 133"/>
                <a:gd name="T48" fmla="*/ 71 w 132"/>
                <a:gd name="T49" fmla="*/ 101 h 133"/>
                <a:gd name="T50" fmla="*/ 71 w 132"/>
                <a:gd name="T51" fmla="*/ 122 h 133"/>
                <a:gd name="T52" fmla="*/ 71 w 132"/>
                <a:gd name="T53" fmla="*/ 92 h 133"/>
                <a:gd name="T54" fmla="*/ 93 w 132"/>
                <a:gd name="T55" fmla="*/ 71 h 133"/>
                <a:gd name="T56" fmla="*/ 71 w 132"/>
                <a:gd name="T57" fmla="*/ 92 h 133"/>
                <a:gd name="T58" fmla="*/ 123 w 132"/>
                <a:gd name="T59" fmla="*/ 71 h 133"/>
                <a:gd name="T60" fmla="*/ 99 w 132"/>
                <a:gd name="T61" fmla="*/ 92 h 133"/>
                <a:gd name="T62" fmla="*/ 111 w 132"/>
                <a:gd name="T63" fmla="*/ 31 h 133"/>
                <a:gd name="T64" fmla="*/ 86 w 132"/>
                <a:gd name="T65" fmla="*/ 13 h 133"/>
                <a:gd name="T66" fmla="*/ 46 w 132"/>
                <a:gd name="T67" fmla="*/ 14 h 133"/>
                <a:gd name="T68" fmla="*/ 21 w 132"/>
                <a:gd name="T69" fmla="*/ 31 h 133"/>
                <a:gd name="T70" fmla="*/ 21 w 132"/>
                <a:gd name="T71" fmla="*/ 101 h 133"/>
                <a:gd name="T72" fmla="*/ 48 w 132"/>
                <a:gd name="T73" fmla="*/ 121 h 133"/>
                <a:gd name="T74" fmla="*/ 84 w 132"/>
                <a:gd name="T75" fmla="*/ 121 h 133"/>
                <a:gd name="T76" fmla="*/ 111 w 132"/>
                <a:gd name="T77" fmla="*/ 10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33">
                  <a:moveTo>
                    <a:pt x="132" y="67"/>
                  </a:moveTo>
                  <a:cubicBezTo>
                    <a:pt x="132" y="30"/>
                    <a:pt x="103" y="0"/>
                    <a:pt x="66" y="0"/>
                  </a:cubicBezTo>
                  <a:cubicBezTo>
                    <a:pt x="29" y="0"/>
                    <a:pt x="0" y="30"/>
                    <a:pt x="0" y="67"/>
                  </a:cubicBezTo>
                  <a:cubicBezTo>
                    <a:pt x="0" y="103"/>
                    <a:pt x="29" y="133"/>
                    <a:pt x="66" y="133"/>
                  </a:cubicBezTo>
                  <a:cubicBezTo>
                    <a:pt x="103" y="133"/>
                    <a:pt x="132" y="103"/>
                    <a:pt x="132" y="67"/>
                  </a:cubicBezTo>
                  <a:close/>
                  <a:moveTo>
                    <a:pt x="9" y="71"/>
                  </a:moveTo>
                  <a:cubicBezTo>
                    <a:pt x="29" y="71"/>
                    <a:pt x="29" y="71"/>
                    <a:pt x="29" y="71"/>
                  </a:cubicBezTo>
                  <a:cubicBezTo>
                    <a:pt x="30" y="78"/>
                    <a:pt x="31" y="85"/>
                    <a:pt x="33" y="92"/>
                  </a:cubicBezTo>
                  <a:cubicBezTo>
                    <a:pt x="15" y="92"/>
                    <a:pt x="15" y="92"/>
                    <a:pt x="15" y="92"/>
                  </a:cubicBezTo>
                  <a:cubicBezTo>
                    <a:pt x="12" y="86"/>
                    <a:pt x="10" y="79"/>
                    <a:pt x="9" y="71"/>
                  </a:cubicBezTo>
                  <a:close/>
                  <a:moveTo>
                    <a:pt x="123" y="62"/>
                  </a:moveTo>
                  <a:cubicBezTo>
                    <a:pt x="103" y="62"/>
                    <a:pt x="103" y="62"/>
                    <a:pt x="103" y="62"/>
                  </a:cubicBezTo>
                  <a:cubicBezTo>
                    <a:pt x="103" y="55"/>
                    <a:pt x="101" y="48"/>
                    <a:pt x="100" y="41"/>
                  </a:cubicBezTo>
                  <a:cubicBezTo>
                    <a:pt x="117" y="41"/>
                    <a:pt x="117" y="41"/>
                    <a:pt x="117" y="41"/>
                  </a:cubicBezTo>
                  <a:cubicBezTo>
                    <a:pt x="120" y="47"/>
                    <a:pt x="122" y="54"/>
                    <a:pt x="123" y="62"/>
                  </a:cubicBezTo>
                  <a:close/>
                  <a:moveTo>
                    <a:pt x="93" y="62"/>
                  </a:moveTo>
                  <a:cubicBezTo>
                    <a:pt x="71" y="62"/>
                    <a:pt x="71" y="62"/>
                    <a:pt x="71" y="62"/>
                  </a:cubicBezTo>
                  <a:cubicBezTo>
                    <a:pt x="71" y="41"/>
                    <a:pt x="71" y="41"/>
                    <a:pt x="71" y="41"/>
                  </a:cubicBezTo>
                  <a:cubicBezTo>
                    <a:pt x="90" y="41"/>
                    <a:pt x="90" y="41"/>
                    <a:pt x="90" y="41"/>
                  </a:cubicBezTo>
                  <a:cubicBezTo>
                    <a:pt x="92" y="48"/>
                    <a:pt x="93" y="55"/>
                    <a:pt x="93" y="62"/>
                  </a:cubicBezTo>
                  <a:close/>
                  <a:moveTo>
                    <a:pt x="71" y="31"/>
                  </a:moveTo>
                  <a:cubicBezTo>
                    <a:pt x="71" y="10"/>
                    <a:pt x="71" y="10"/>
                    <a:pt x="71" y="10"/>
                  </a:cubicBezTo>
                  <a:cubicBezTo>
                    <a:pt x="71" y="10"/>
                    <a:pt x="71" y="10"/>
                    <a:pt x="71" y="10"/>
                  </a:cubicBezTo>
                  <a:cubicBezTo>
                    <a:pt x="77" y="16"/>
                    <a:pt x="82" y="24"/>
                    <a:pt x="86" y="31"/>
                  </a:cubicBezTo>
                  <a:lnTo>
                    <a:pt x="71" y="31"/>
                  </a:lnTo>
                  <a:close/>
                  <a:moveTo>
                    <a:pt x="61" y="10"/>
                  </a:moveTo>
                  <a:cubicBezTo>
                    <a:pt x="61" y="31"/>
                    <a:pt x="61" y="31"/>
                    <a:pt x="61" y="31"/>
                  </a:cubicBezTo>
                  <a:cubicBezTo>
                    <a:pt x="46" y="31"/>
                    <a:pt x="46" y="31"/>
                    <a:pt x="46" y="31"/>
                  </a:cubicBezTo>
                  <a:cubicBezTo>
                    <a:pt x="50" y="24"/>
                    <a:pt x="55" y="16"/>
                    <a:pt x="61" y="10"/>
                  </a:cubicBezTo>
                  <a:cubicBezTo>
                    <a:pt x="61" y="10"/>
                    <a:pt x="61" y="10"/>
                    <a:pt x="61" y="10"/>
                  </a:cubicBezTo>
                  <a:close/>
                  <a:moveTo>
                    <a:pt x="61" y="41"/>
                  </a:moveTo>
                  <a:cubicBezTo>
                    <a:pt x="61" y="62"/>
                    <a:pt x="61" y="62"/>
                    <a:pt x="61" y="62"/>
                  </a:cubicBezTo>
                  <a:cubicBezTo>
                    <a:pt x="38" y="62"/>
                    <a:pt x="38" y="62"/>
                    <a:pt x="38" y="62"/>
                  </a:cubicBezTo>
                  <a:cubicBezTo>
                    <a:pt x="39" y="55"/>
                    <a:pt x="40" y="48"/>
                    <a:pt x="42" y="41"/>
                  </a:cubicBezTo>
                  <a:lnTo>
                    <a:pt x="61" y="41"/>
                  </a:lnTo>
                  <a:close/>
                  <a:moveTo>
                    <a:pt x="29" y="62"/>
                  </a:moveTo>
                  <a:cubicBezTo>
                    <a:pt x="9" y="62"/>
                    <a:pt x="9" y="62"/>
                    <a:pt x="9" y="62"/>
                  </a:cubicBezTo>
                  <a:cubicBezTo>
                    <a:pt x="10" y="54"/>
                    <a:pt x="12" y="47"/>
                    <a:pt x="15" y="41"/>
                  </a:cubicBezTo>
                  <a:cubicBezTo>
                    <a:pt x="32" y="41"/>
                    <a:pt x="32" y="41"/>
                    <a:pt x="32" y="41"/>
                  </a:cubicBezTo>
                  <a:cubicBezTo>
                    <a:pt x="30" y="48"/>
                    <a:pt x="29" y="55"/>
                    <a:pt x="29" y="62"/>
                  </a:cubicBezTo>
                  <a:close/>
                  <a:moveTo>
                    <a:pt x="39" y="71"/>
                  </a:moveTo>
                  <a:cubicBezTo>
                    <a:pt x="61" y="71"/>
                    <a:pt x="61" y="71"/>
                    <a:pt x="61" y="71"/>
                  </a:cubicBezTo>
                  <a:cubicBezTo>
                    <a:pt x="61" y="92"/>
                    <a:pt x="61" y="92"/>
                    <a:pt x="61" y="92"/>
                  </a:cubicBezTo>
                  <a:cubicBezTo>
                    <a:pt x="43" y="92"/>
                    <a:pt x="43" y="92"/>
                    <a:pt x="43" y="92"/>
                  </a:cubicBezTo>
                  <a:cubicBezTo>
                    <a:pt x="41" y="85"/>
                    <a:pt x="39" y="78"/>
                    <a:pt x="39" y="71"/>
                  </a:cubicBezTo>
                  <a:close/>
                  <a:moveTo>
                    <a:pt x="61" y="101"/>
                  </a:moveTo>
                  <a:cubicBezTo>
                    <a:pt x="61" y="122"/>
                    <a:pt x="61" y="122"/>
                    <a:pt x="61" y="122"/>
                  </a:cubicBezTo>
                  <a:cubicBezTo>
                    <a:pt x="55" y="116"/>
                    <a:pt x="50" y="109"/>
                    <a:pt x="47" y="101"/>
                  </a:cubicBezTo>
                  <a:lnTo>
                    <a:pt x="61" y="101"/>
                  </a:lnTo>
                  <a:close/>
                  <a:moveTo>
                    <a:pt x="71" y="101"/>
                  </a:moveTo>
                  <a:cubicBezTo>
                    <a:pt x="85" y="101"/>
                    <a:pt x="85" y="101"/>
                    <a:pt x="85" y="101"/>
                  </a:cubicBezTo>
                  <a:cubicBezTo>
                    <a:pt x="81" y="109"/>
                    <a:pt x="77" y="116"/>
                    <a:pt x="71" y="122"/>
                  </a:cubicBezTo>
                  <a:lnTo>
                    <a:pt x="71" y="101"/>
                  </a:lnTo>
                  <a:close/>
                  <a:moveTo>
                    <a:pt x="71" y="92"/>
                  </a:moveTo>
                  <a:cubicBezTo>
                    <a:pt x="71" y="71"/>
                    <a:pt x="71" y="71"/>
                    <a:pt x="71" y="71"/>
                  </a:cubicBezTo>
                  <a:cubicBezTo>
                    <a:pt x="93" y="71"/>
                    <a:pt x="93" y="71"/>
                    <a:pt x="93" y="71"/>
                  </a:cubicBezTo>
                  <a:cubicBezTo>
                    <a:pt x="93" y="78"/>
                    <a:pt x="91" y="85"/>
                    <a:pt x="89" y="92"/>
                  </a:cubicBezTo>
                  <a:lnTo>
                    <a:pt x="71" y="92"/>
                  </a:lnTo>
                  <a:close/>
                  <a:moveTo>
                    <a:pt x="103" y="71"/>
                  </a:moveTo>
                  <a:cubicBezTo>
                    <a:pt x="123" y="71"/>
                    <a:pt x="123" y="71"/>
                    <a:pt x="123" y="71"/>
                  </a:cubicBezTo>
                  <a:cubicBezTo>
                    <a:pt x="122" y="79"/>
                    <a:pt x="120" y="86"/>
                    <a:pt x="117" y="92"/>
                  </a:cubicBezTo>
                  <a:cubicBezTo>
                    <a:pt x="99" y="92"/>
                    <a:pt x="99" y="92"/>
                    <a:pt x="99" y="92"/>
                  </a:cubicBezTo>
                  <a:cubicBezTo>
                    <a:pt x="101" y="85"/>
                    <a:pt x="102" y="78"/>
                    <a:pt x="103" y="71"/>
                  </a:cubicBezTo>
                  <a:close/>
                  <a:moveTo>
                    <a:pt x="111" y="31"/>
                  </a:moveTo>
                  <a:cubicBezTo>
                    <a:pt x="96" y="31"/>
                    <a:pt x="96" y="31"/>
                    <a:pt x="96" y="31"/>
                  </a:cubicBezTo>
                  <a:cubicBezTo>
                    <a:pt x="94" y="25"/>
                    <a:pt x="90" y="19"/>
                    <a:pt x="86" y="13"/>
                  </a:cubicBezTo>
                  <a:cubicBezTo>
                    <a:pt x="96" y="17"/>
                    <a:pt x="104" y="23"/>
                    <a:pt x="111" y="31"/>
                  </a:cubicBezTo>
                  <a:close/>
                  <a:moveTo>
                    <a:pt x="46" y="14"/>
                  </a:moveTo>
                  <a:cubicBezTo>
                    <a:pt x="42" y="19"/>
                    <a:pt x="38" y="25"/>
                    <a:pt x="36" y="31"/>
                  </a:cubicBezTo>
                  <a:cubicBezTo>
                    <a:pt x="21" y="31"/>
                    <a:pt x="21" y="31"/>
                    <a:pt x="21" y="31"/>
                  </a:cubicBezTo>
                  <a:cubicBezTo>
                    <a:pt x="28" y="23"/>
                    <a:pt x="36" y="17"/>
                    <a:pt x="46" y="14"/>
                  </a:cubicBezTo>
                  <a:close/>
                  <a:moveTo>
                    <a:pt x="21" y="101"/>
                  </a:moveTo>
                  <a:cubicBezTo>
                    <a:pt x="37" y="101"/>
                    <a:pt x="37" y="101"/>
                    <a:pt x="37" y="101"/>
                  </a:cubicBezTo>
                  <a:cubicBezTo>
                    <a:pt x="39" y="108"/>
                    <a:pt x="43" y="115"/>
                    <a:pt x="48" y="121"/>
                  </a:cubicBezTo>
                  <a:cubicBezTo>
                    <a:pt x="37" y="117"/>
                    <a:pt x="28" y="110"/>
                    <a:pt x="21" y="101"/>
                  </a:cubicBezTo>
                  <a:close/>
                  <a:moveTo>
                    <a:pt x="84" y="121"/>
                  </a:moveTo>
                  <a:cubicBezTo>
                    <a:pt x="89" y="115"/>
                    <a:pt x="92" y="108"/>
                    <a:pt x="95" y="101"/>
                  </a:cubicBezTo>
                  <a:cubicBezTo>
                    <a:pt x="111" y="101"/>
                    <a:pt x="111" y="101"/>
                    <a:pt x="111" y="101"/>
                  </a:cubicBezTo>
                  <a:cubicBezTo>
                    <a:pt x="104" y="110"/>
                    <a:pt x="95" y="117"/>
                    <a:pt x="84" y="1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8" name="Freeform 185"/>
            <p:cNvSpPr>
              <a:spLocks/>
            </p:cNvSpPr>
            <p:nvPr/>
          </p:nvSpPr>
          <p:spPr bwMode="auto">
            <a:xfrm>
              <a:off x="3789364" y="3937001"/>
              <a:ext cx="80963" cy="49213"/>
            </a:xfrm>
            <a:custGeom>
              <a:avLst/>
              <a:gdLst>
                <a:gd name="T0" fmla="*/ 53 w 66"/>
                <a:gd name="T1" fmla="*/ 0 h 40"/>
                <a:gd name="T2" fmla="*/ 13 w 66"/>
                <a:gd name="T3" fmla="*/ 0 h 40"/>
                <a:gd name="T4" fmla="*/ 0 w 66"/>
                <a:gd name="T5" fmla="*/ 12 h 40"/>
                <a:gd name="T6" fmla="*/ 0 w 66"/>
                <a:gd name="T7" fmla="*/ 40 h 40"/>
                <a:gd name="T8" fmla="*/ 66 w 66"/>
                <a:gd name="T9" fmla="*/ 40 h 40"/>
                <a:gd name="T10" fmla="*/ 66 w 66"/>
                <a:gd name="T11" fmla="*/ 12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5"/>
                    <a:pt x="0" y="12"/>
                  </a:cubicBezTo>
                  <a:cubicBezTo>
                    <a:pt x="0" y="40"/>
                    <a:pt x="0" y="40"/>
                    <a:pt x="0" y="40"/>
                  </a:cubicBezTo>
                  <a:cubicBezTo>
                    <a:pt x="66" y="40"/>
                    <a:pt x="66" y="40"/>
                    <a:pt x="66" y="40"/>
                  </a:cubicBezTo>
                  <a:cubicBezTo>
                    <a:pt x="66" y="12"/>
                    <a:pt x="66" y="12"/>
                    <a:pt x="66" y="12"/>
                  </a:cubicBezTo>
                  <a:cubicBezTo>
                    <a:pt x="66" y="5"/>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59" name="Oval 186"/>
            <p:cNvSpPr>
              <a:spLocks noChangeArrowheads="1"/>
            </p:cNvSpPr>
            <p:nvPr/>
          </p:nvSpPr>
          <p:spPr bwMode="auto">
            <a:xfrm>
              <a:off x="3800476" y="3871914"/>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0" name="Freeform 187"/>
            <p:cNvSpPr>
              <a:spLocks/>
            </p:cNvSpPr>
            <p:nvPr/>
          </p:nvSpPr>
          <p:spPr bwMode="auto">
            <a:xfrm>
              <a:off x="3878264" y="3937001"/>
              <a:ext cx="80963" cy="49213"/>
            </a:xfrm>
            <a:custGeom>
              <a:avLst/>
              <a:gdLst>
                <a:gd name="T0" fmla="*/ 53 w 66"/>
                <a:gd name="T1" fmla="*/ 0 h 40"/>
                <a:gd name="T2" fmla="*/ 13 w 66"/>
                <a:gd name="T3" fmla="*/ 0 h 40"/>
                <a:gd name="T4" fmla="*/ 0 w 66"/>
                <a:gd name="T5" fmla="*/ 12 h 40"/>
                <a:gd name="T6" fmla="*/ 0 w 66"/>
                <a:gd name="T7" fmla="*/ 40 h 40"/>
                <a:gd name="T8" fmla="*/ 66 w 66"/>
                <a:gd name="T9" fmla="*/ 40 h 40"/>
                <a:gd name="T10" fmla="*/ 66 w 66"/>
                <a:gd name="T11" fmla="*/ 12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5"/>
                    <a:pt x="0" y="12"/>
                  </a:cubicBezTo>
                  <a:cubicBezTo>
                    <a:pt x="0" y="40"/>
                    <a:pt x="0" y="40"/>
                    <a:pt x="0" y="40"/>
                  </a:cubicBezTo>
                  <a:cubicBezTo>
                    <a:pt x="66" y="40"/>
                    <a:pt x="66" y="40"/>
                    <a:pt x="66" y="40"/>
                  </a:cubicBezTo>
                  <a:cubicBezTo>
                    <a:pt x="66" y="12"/>
                    <a:pt x="66" y="12"/>
                    <a:pt x="66" y="12"/>
                  </a:cubicBezTo>
                  <a:cubicBezTo>
                    <a:pt x="66" y="5"/>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1" name="Oval 188"/>
            <p:cNvSpPr>
              <a:spLocks noChangeArrowheads="1"/>
            </p:cNvSpPr>
            <p:nvPr/>
          </p:nvSpPr>
          <p:spPr bwMode="auto">
            <a:xfrm>
              <a:off x="3889376" y="3871914"/>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2" name="Freeform 189"/>
            <p:cNvSpPr>
              <a:spLocks/>
            </p:cNvSpPr>
            <p:nvPr/>
          </p:nvSpPr>
          <p:spPr bwMode="auto">
            <a:xfrm>
              <a:off x="3967164" y="3937001"/>
              <a:ext cx="80963" cy="49213"/>
            </a:xfrm>
            <a:custGeom>
              <a:avLst/>
              <a:gdLst>
                <a:gd name="T0" fmla="*/ 53 w 66"/>
                <a:gd name="T1" fmla="*/ 0 h 40"/>
                <a:gd name="T2" fmla="*/ 13 w 66"/>
                <a:gd name="T3" fmla="*/ 0 h 40"/>
                <a:gd name="T4" fmla="*/ 0 w 66"/>
                <a:gd name="T5" fmla="*/ 12 h 40"/>
                <a:gd name="T6" fmla="*/ 0 w 66"/>
                <a:gd name="T7" fmla="*/ 40 h 40"/>
                <a:gd name="T8" fmla="*/ 66 w 66"/>
                <a:gd name="T9" fmla="*/ 40 h 40"/>
                <a:gd name="T10" fmla="*/ 66 w 66"/>
                <a:gd name="T11" fmla="*/ 12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5"/>
                    <a:pt x="0" y="12"/>
                  </a:cubicBezTo>
                  <a:cubicBezTo>
                    <a:pt x="0" y="40"/>
                    <a:pt x="0" y="40"/>
                    <a:pt x="0" y="40"/>
                  </a:cubicBezTo>
                  <a:cubicBezTo>
                    <a:pt x="66" y="40"/>
                    <a:pt x="66" y="40"/>
                    <a:pt x="66" y="40"/>
                  </a:cubicBezTo>
                  <a:cubicBezTo>
                    <a:pt x="66" y="12"/>
                    <a:pt x="66" y="12"/>
                    <a:pt x="66" y="12"/>
                  </a:cubicBezTo>
                  <a:cubicBezTo>
                    <a:pt x="66" y="5"/>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3" name="Oval 190"/>
            <p:cNvSpPr>
              <a:spLocks noChangeArrowheads="1"/>
            </p:cNvSpPr>
            <p:nvPr/>
          </p:nvSpPr>
          <p:spPr bwMode="auto">
            <a:xfrm>
              <a:off x="3978276" y="3871914"/>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4" name="Freeform 191"/>
            <p:cNvSpPr>
              <a:spLocks/>
            </p:cNvSpPr>
            <p:nvPr/>
          </p:nvSpPr>
          <p:spPr bwMode="auto">
            <a:xfrm>
              <a:off x="4056064" y="3937001"/>
              <a:ext cx="80963" cy="49213"/>
            </a:xfrm>
            <a:custGeom>
              <a:avLst/>
              <a:gdLst>
                <a:gd name="T0" fmla="*/ 53 w 66"/>
                <a:gd name="T1" fmla="*/ 0 h 40"/>
                <a:gd name="T2" fmla="*/ 13 w 66"/>
                <a:gd name="T3" fmla="*/ 0 h 40"/>
                <a:gd name="T4" fmla="*/ 0 w 66"/>
                <a:gd name="T5" fmla="*/ 12 h 40"/>
                <a:gd name="T6" fmla="*/ 0 w 66"/>
                <a:gd name="T7" fmla="*/ 40 h 40"/>
                <a:gd name="T8" fmla="*/ 66 w 66"/>
                <a:gd name="T9" fmla="*/ 40 h 40"/>
                <a:gd name="T10" fmla="*/ 66 w 66"/>
                <a:gd name="T11" fmla="*/ 12 h 40"/>
                <a:gd name="T12" fmla="*/ 53 w 6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66" h="40">
                  <a:moveTo>
                    <a:pt x="53" y="0"/>
                  </a:moveTo>
                  <a:cubicBezTo>
                    <a:pt x="13" y="0"/>
                    <a:pt x="13" y="0"/>
                    <a:pt x="13" y="0"/>
                  </a:cubicBezTo>
                  <a:cubicBezTo>
                    <a:pt x="6" y="0"/>
                    <a:pt x="0" y="5"/>
                    <a:pt x="0" y="12"/>
                  </a:cubicBezTo>
                  <a:cubicBezTo>
                    <a:pt x="0" y="40"/>
                    <a:pt x="0" y="40"/>
                    <a:pt x="0" y="40"/>
                  </a:cubicBezTo>
                  <a:cubicBezTo>
                    <a:pt x="66" y="40"/>
                    <a:pt x="66" y="40"/>
                    <a:pt x="66" y="40"/>
                  </a:cubicBezTo>
                  <a:cubicBezTo>
                    <a:pt x="66" y="12"/>
                    <a:pt x="66" y="12"/>
                    <a:pt x="66" y="12"/>
                  </a:cubicBezTo>
                  <a:cubicBezTo>
                    <a:pt x="66" y="5"/>
                    <a:pt x="60" y="0"/>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5" name="Oval 192"/>
            <p:cNvSpPr>
              <a:spLocks noChangeArrowheads="1"/>
            </p:cNvSpPr>
            <p:nvPr/>
          </p:nvSpPr>
          <p:spPr bwMode="auto">
            <a:xfrm>
              <a:off x="4067176" y="3871914"/>
              <a:ext cx="58738"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6" name="Freeform 193"/>
            <p:cNvSpPr>
              <a:spLocks/>
            </p:cNvSpPr>
            <p:nvPr/>
          </p:nvSpPr>
          <p:spPr bwMode="auto">
            <a:xfrm>
              <a:off x="3302001" y="3538539"/>
              <a:ext cx="112713" cy="68263"/>
            </a:xfrm>
            <a:custGeom>
              <a:avLst/>
              <a:gdLst>
                <a:gd name="T0" fmla="*/ 74 w 92"/>
                <a:gd name="T1" fmla="*/ 0 h 56"/>
                <a:gd name="T2" fmla="*/ 18 w 92"/>
                <a:gd name="T3" fmla="*/ 0 h 56"/>
                <a:gd name="T4" fmla="*/ 0 w 92"/>
                <a:gd name="T5" fmla="*/ 18 h 56"/>
                <a:gd name="T6" fmla="*/ 0 w 92"/>
                <a:gd name="T7" fmla="*/ 56 h 56"/>
                <a:gd name="T8" fmla="*/ 92 w 92"/>
                <a:gd name="T9" fmla="*/ 56 h 56"/>
                <a:gd name="T10" fmla="*/ 92 w 92"/>
                <a:gd name="T11" fmla="*/ 18 h 56"/>
                <a:gd name="T12" fmla="*/ 74 w 9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92" h="56">
                  <a:moveTo>
                    <a:pt x="74" y="0"/>
                  </a:moveTo>
                  <a:cubicBezTo>
                    <a:pt x="18" y="0"/>
                    <a:pt x="18" y="0"/>
                    <a:pt x="18" y="0"/>
                  </a:cubicBezTo>
                  <a:cubicBezTo>
                    <a:pt x="8" y="0"/>
                    <a:pt x="0" y="8"/>
                    <a:pt x="0" y="18"/>
                  </a:cubicBezTo>
                  <a:cubicBezTo>
                    <a:pt x="0" y="56"/>
                    <a:pt x="0" y="56"/>
                    <a:pt x="0" y="56"/>
                  </a:cubicBezTo>
                  <a:cubicBezTo>
                    <a:pt x="92" y="56"/>
                    <a:pt x="92" y="56"/>
                    <a:pt x="92" y="56"/>
                  </a:cubicBezTo>
                  <a:cubicBezTo>
                    <a:pt x="92" y="18"/>
                    <a:pt x="92" y="18"/>
                    <a:pt x="92" y="18"/>
                  </a:cubicBezTo>
                  <a:cubicBezTo>
                    <a:pt x="92" y="8"/>
                    <a:pt x="84" y="0"/>
                    <a:pt x="7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7" name="Oval 194"/>
            <p:cNvSpPr>
              <a:spLocks noChangeArrowheads="1"/>
            </p:cNvSpPr>
            <p:nvPr/>
          </p:nvSpPr>
          <p:spPr bwMode="auto">
            <a:xfrm>
              <a:off x="3317876" y="3449639"/>
              <a:ext cx="82550" cy="825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8" name="Freeform 195"/>
            <p:cNvSpPr>
              <a:spLocks/>
            </p:cNvSpPr>
            <p:nvPr/>
          </p:nvSpPr>
          <p:spPr bwMode="auto">
            <a:xfrm>
              <a:off x="3794126" y="1546226"/>
              <a:ext cx="112713" cy="68263"/>
            </a:xfrm>
            <a:custGeom>
              <a:avLst/>
              <a:gdLst>
                <a:gd name="T0" fmla="*/ 74 w 92"/>
                <a:gd name="T1" fmla="*/ 0 h 56"/>
                <a:gd name="T2" fmla="*/ 18 w 92"/>
                <a:gd name="T3" fmla="*/ 0 h 56"/>
                <a:gd name="T4" fmla="*/ 0 w 92"/>
                <a:gd name="T5" fmla="*/ 18 h 56"/>
                <a:gd name="T6" fmla="*/ 0 w 92"/>
                <a:gd name="T7" fmla="*/ 56 h 56"/>
                <a:gd name="T8" fmla="*/ 92 w 92"/>
                <a:gd name="T9" fmla="*/ 56 h 56"/>
                <a:gd name="T10" fmla="*/ 92 w 92"/>
                <a:gd name="T11" fmla="*/ 18 h 56"/>
                <a:gd name="T12" fmla="*/ 74 w 9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92" h="56">
                  <a:moveTo>
                    <a:pt x="74" y="0"/>
                  </a:moveTo>
                  <a:cubicBezTo>
                    <a:pt x="18" y="0"/>
                    <a:pt x="18" y="0"/>
                    <a:pt x="18" y="0"/>
                  </a:cubicBezTo>
                  <a:cubicBezTo>
                    <a:pt x="8" y="0"/>
                    <a:pt x="0" y="8"/>
                    <a:pt x="0" y="18"/>
                  </a:cubicBezTo>
                  <a:cubicBezTo>
                    <a:pt x="0" y="56"/>
                    <a:pt x="0" y="56"/>
                    <a:pt x="0" y="56"/>
                  </a:cubicBezTo>
                  <a:cubicBezTo>
                    <a:pt x="92" y="56"/>
                    <a:pt x="92" y="56"/>
                    <a:pt x="92" y="56"/>
                  </a:cubicBezTo>
                  <a:cubicBezTo>
                    <a:pt x="92" y="18"/>
                    <a:pt x="92" y="18"/>
                    <a:pt x="92" y="18"/>
                  </a:cubicBezTo>
                  <a:cubicBezTo>
                    <a:pt x="92" y="8"/>
                    <a:pt x="84" y="0"/>
                    <a:pt x="7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69" name="Oval 196"/>
            <p:cNvSpPr>
              <a:spLocks noChangeArrowheads="1"/>
            </p:cNvSpPr>
            <p:nvPr/>
          </p:nvSpPr>
          <p:spPr bwMode="auto">
            <a:xfrm>
              <a:off x="3810001" y="1457326"/>
              <a:ext cx="82550" cy="8096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0" name="Freeform 197"/>
            <p:cNvSpPr>
              <a:spLocks/>
            </p:cNvSpPr>
            <p:nvPr/>
          </p:nvSpPr>
          <p:spPr bwMode="auto">
            <a:xfrm>
              <a:off x="5537201" y="2257426"/>
              <a:ext cx="111125" cy="69850"/>
            </a:xfrm>
            <a:custGeom>
              <a:avLst/>
              <a:gdLst>
                <a:gd name="T0" fmla="*/ 74 w 92"/>
                <a:gd name="T1" fmla="*/ 0 h 57"/>
                <a:gd name="T2" fmla="*/ 18 w 92"/>
                <a:gd name="T3" fmla="*/ 0 h 57"/>
                <a:gd name="T4" fmla="*/ 0 w 92"/>
                <a:gd name="T5" fmla="*/ 18 h 57"/>
                <a:gd name="T6" fmla="*/ 0 w 92"/>
                <a:gd name="T7" fmla="*/ 57 h 57"/>
                <a:gd name="T8" fmla="*/ 92 w 92"/>
                <a:gd name="T9" fmla="*/ 57 h 57"/>
                <a:gd name="T10" fmla="*/ 92 w 92"/>
                <a:gd name="T11" fmla="*/ 18 h 57"/>
                <a:gd name="T12" fmla="*/ 74 w 9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92" h="57">
                  <a:moveTo>
                    <a:pt x="74" y="0"/>
                  </a:moveTo>
                  <a:cubicBezTo>
                    <a:pt x="18" y="0"/>
                    <a:pt x="18" y="0"/>
                    <a:pt x="18" y="0"/>
                  </a:cubicBezTo>
                  <a:cubicBezTo>
                    <a:pt x="8" y="0"/>
                    <a:pt x="0" y="9"/>
                    <a:pt x="0" y="18"/>
                  </a:cubicBezTo>
                  <a:cubicBezTo>
                    <a:pt x="0" y="57"/>
                    <a:pt x="0" y="57"/>
                    <a:pt x="0" y="57"/>
                  </a:cubicBezTo>
                  <a:cubicBezTo>
                    <a:pt x="92" y="57"/>
                    <a:pt x="92" y="57"/>
                    <a:pt x="92" y="57"/>
                  </a:cubicBezTo>
                  <a:cubicBezTo>
                    <a:pt x="92" y="18"/>
                    <a:pt x="92" y="18"/>
                    <a:pt x="92" y="18"/>
                  </a:cubicBezTo>
                  <a:cubicBezTo>
                    <a:pt x="92" y="9"/>
                    <a:pt x="84" y="0"/>
                    <a:pt x="7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1" name="Oval 198"/>
            <p:cNvSpPr>
              <a:spLocks noChangeArrowheads="1"/>
            </p:cNvSpPr>
            <p:nvPr/>
          </p:nvSpPr>
          <p:spPr bwMode="auto">
            <a:xfrm>
              <a:off x="5553076" y="2168526"/>
              <a:ext cx="80963" cy="8096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2" name="Freeform 199"/>
            <p:cNvSpPr>
              <a:spLocks/>
            </p:cNvSpPr>
            <p:nvPr/>
          </p:nvSpPr>
          <p:spPr bwMode="auto">
            <a:xfrm>
              <a:off x="6208714" y="2719389"/>
              <a:ext cx="112713" cy="69850"/>
            </a:xfrm>
            <a:custGeom>
              <a:avLst/>
              <a:gdLst>
                <a:gd name="T0" fmla="*/ 74 w 92"/>
                <a:gd name="T1" fmla="*/ 0 h 57"/>
                <a:gd name="T2" fmla="*/ 18 w 92"/>
                <a:gd name="T3" fmla="*/ 0 h 57"/>
                <a:gd name="T4" fmla="*/ 0 w 92"/>
                <a:gd name="T5" fmla="*/ 18 h 57"/>
                <a:gd name="T6" fmla="*/ 0 w 92"/>
                <a:gd name="T7" fmla="*/ 57 h 57"/>
                <a:gd name="T8" fmla="*/ 92 w 92"/>
                <a:gd name="T9" fmla="*/ 57 h 57"/>
                <a:gd name="T10" fmla="*/ 92 w 92"/>
                <a:gd name="T11" fmla="*/ 18 h 57"/>
                <a:gd name="T12" fmla="*/ 74 w 9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92" h="57">
                  <a:moveTo>
                    <a:pt x="74" y="0"/>
                  </a:moveTo>
                  <a:cubicBezTo>
                    <a:pt x="18" y="0"/>
                    <a:pt x="18" y="0"/>
                    <a:pt x="18" y="0"/>
                  </a:cubicBezTo>
                  <a:cubicBezTo>
                    <a:pt x="8" y="0"/>
                    <a:pt x="0" y="8"/>
                    <a:pt x="0" y="18"/>
                  </a:cubicBezTo>
                  <a:cubicBezTo>
                    <a:pt x="0" y="57"/>
                    <a:pt x="0" y="57"/>
                    <a:pt x="0" y="57"/>
                  </a:cubicBezTo>
                  <a:cubicBezTo>
                    <a:pt x="92" y="57"/>
                    <a:pt x="92" y="57"/>
                    <a:pt x="92" y="57"/>
                  </a:cubicBezTo>
                  <a:cubicBezTo>
                    <a:pt x="92" y="18"/>
                    <a:pt x="92" y="18"/>
                    <a:pt x="92" y="18"/>
                  </a:cubicBezTo>
                  <a:cubicBezTo>
                    <a:pt x="92" y="8"/>
                    <a:pt x="84" y="0"/>
                    <a:pt x="7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3" name="Oval 200"/>
            <p:cNvSpPr>
              <a:spLocks noChangeArrowheads="1"/>
            </p:cNvSpPr>
            <p:nvPr/>
          </p:nvSpPr>
          <p:spPr bwMode="auto">
            <a:xfrm>
              <a:off x="6224589" y="2630489"/>
              <a:ext cx="82550" cy="8096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4" name="Freeform 201"/>
            <p:cNvSpPr>
              <a:spLocks/>
            </p:cNvSpPr>
            <p:nvPr/>
          </p:nvSpPr>
          <p:spPr bwMode="auto">
            <a:xfrm>
              <a:off x="5894389" y="2568576"/>
              <a:ext cx="106363" cy="220663"/>
            </a:xfrm>
            <a:custGeom>
              <a:avLst/>
              <a:gdLst>
                <a:gd name="T0" fmla="*/ 33 w 88"/>
                <a:gd name="T1" fmla="*/ 181 h 181"/>
                <a:gd name="T2" fmla="*/ 0 w 88"/>
                <a:gd name="T3" fmla="*/ 148 h 181"/>
                <a:gd name="T4" fmla="*/ 0 w 88"/>
                <a:gd name="T5" fmla="*/ 44 h 181"/>
                <a:gd name="T6" fmla="*/ 44 w 88"/>
                <a:gd name="T7" fmla="*/ 0 h 181"/>
                <a:gd name="T8" fmla="*/ 88 w 88"/>
                <a:gd name="T9" fmla="*/ 44 h 181"/>
                <a:gd name="T10" fmla="*/ 88 w 88"/>
                <a:gd name="T11" fmla="*/ 138 h 181"/>
                <a:gd name="T12" fmla="*/ 82 w 88"/>
                <a:gd name="T13" fmla="*/ 143 h 181"/>
                <a:gd name="T14" fmla="*/ 77 w 88"/>
                <a:gd name="T15" fmla="*/ 138 h 181"/>
                <a:gd name="T16" fmla="*/ 77 w 88"/>
                <a:gd name="T17" fmla="*/ 44 h 181"/>
                <a:gd name="T18" fmla="*/ 44 w 88"/>
                <a:gd name="T19" fmla="*/ 11 h 181"/>
                <a:gd name="T20" fmla="*/ 11 w 88"/>
                <a:gd name="T21" fmla="*/ 44 h 181"/>
                <a:gd name="T22" fmla="*/ 11 w 88"/>
                <a:gd name="T23" fmla="*/ 148 h 181"/>
                <a:gd name="T24" fmla="*/ 33 w 88"/>
                <a:gd name="T25" fmla="*/ 170 h 181"/>
                <a:gd name="T26" fmla="*/ 55 w 88"/>
                <a:gd name="T27" fmla="*/ 149 h 181"/>
                <a:gd name="T28" fmla="*/ 55 w 88"/>
                <a:gd name="T29" fmla="*/ 68 h 181"/>
                <a:gd name="T30" fmla="*/ 44 w 88"/>
                <a:gd name="T31" fmla="*/ 57 h 181"/>
                <a:gd name="T32" fmla="*/ 34 w 88"/>
                <a:gd name="T33" fmla="*/ 68 h 181"/>
                <a:gd name="T34" fmla="*/ 34 w 88"/>
                <a:gd name="T35" fmla="*/ 138 h 181"/>
                <a:gd name="T36" fmla="*/ 28 w 88"/>
                <a:gd name="T37" fmla="*/ 143 h 181"/>
                <a:gd name="T38" fmla="*/ 28 w 88"/>
                <a:gd name="T39" fmla="*/ 143 h 181"/>
                <a:gd name="T40" fmla="*/ 23 w 88"/>
                <a:gd name="T41" fmla="*/ 138 h 181"/>
                <a:gd name="T42" fmla="*/ 23 w 88"/>
                <a:gd name="T43" fmla="*/ 68 h 181"/>
                <a:gd name="T44" fmla="*/ 44 w 88"/>
                <a:gd name="T45" fmla="*/ 46 h 181"/>
                <a:gd name="T46" fmla="*/ 66 w 88"/>
                <a:gd name="T47" fmla="*/ 68 h 181"/>
                <a:gd name="T48" fmla="*/ 66 w 88"/>
                <a:gd name="T49" fmla="*/ 149 h 181"/>
                <a:gd name="T50" fmla="*/ 33 w 88"/>
                <a:gd name="T5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181">
                  <a:moveTo>
                    <a:pt x="33" y="181"/>
                  </a:moveTo>
                  <a:cubicBezTo>
                    <a:pt x="15" y="181"/>
                    <a:pt x="0" y="167"/>
                    <a:pt x="0" y="148"/>
                  </a:cubicBezTo>
                  <a:cubicBezTo>
                    <a:pt x="0" y="44"/>
                    <a:pt x="0" y="44"/>
                    <a:pt x="0" y="44"/>
                  </a:cubicBezTo>
                  <a:cubicBezTo>
                    <a:pt x="0" y="20"/>
                    <a:pt x="20" y="0"/>
                    <a:pt x="44" y="0"/>
                  </a:cubicBezTo>
                  <a:cubicBezTo>
                    <a:pt x="68" y="0"/>
                    <a:pt x="88" y="20"/>
                    <a:pt x="88" y="44"/>
                  </a:cubicBezTo>
                  <a:cubicBezTo>
                    <a:pt x="88" y="138"/>
                    <a:pt x="88" y="138"/>
                    <a:pt x="88" y="138"/>
                  </a:cubicBezTo>
                  <a:cubicBezTo>
                    <a:pt x="88" y="141"/>
                    <a:pt x="85" y="143"/>
                    <a:pt x="82" y="143"/>
                  </a:cubicBezTo>
                  <a:cubicBezTo>
                    <a:pt x="79" y="143"/>
                    <a:pt x="77" y="141"/>
                    <a:pt x="77" y="138"/>
                  </a:cubicBezTo>
                  <a:cubicBezTo>
                    <a:pt x="77" y="44"/>
                    <a:pt x="77" y="44"/>
                    <a:pt x="77" y="44"/>
                  </a:cubicBezTo>
                  <a:cubicBezTo>
                    <a:pt x="77" y="26"/>
                    <a:pt x="62" y="11"/>
                    <a:pt x="44" y="11"/>
                  </a:cubicBezTo>
                  <a:cubicBezTo>
                    <a:pt x="26" y="11"/>
                    <a:pt x="11" y="26"/>
                    <a:pt x="11" y="44"/>
                  </a:cubicBezTo>
                  <a:cubicBezTo>
                    <a:pt x="11" y="148"/>
                    <a:pt x="11" y="148"/>
                    <a:pt x="11" y="148"/>
                  </a:cubicBezTo>
                  <a:cubicBezTo>
                    <a:pt x="11" y="161"/>
                    <a:pt x="21" y="170"/>
                    <a:pt x="33" y="170"/>
                  </a:cubicBezTo>
                  <a:cubicBezTo>
                    <a:pt x="45" y="170"/>
                    <a:pt x="55" y="161"/>
                    <a:pt x="55" y="149"/>
                  </a:cubicBezTo>
                  <a:cubicBezTo>
                    <a:pt x="55" y="68"/>
                    <a:pt x="55" y="68"/>
                    <a:pt x="55" y="68"/>
                  </a:cubicBezTo>
                  <a:cubicBezTo>
                    <a:pt x="55" y="62"/>
                    <a:pt x="50" y="57"/>
                    <a:pt x="44" y="57"/>
                  </a:cubicBezTo>
                  <a:cubicBezTo>
                    <a:pt x="39" y="57"/>
                    <a:pt x="34" y="62"/>
                    <a:pt x="34" y="68"/>
                  </a:cubicBezTo>
                  <a:cubicBezTo>
                    <a:pt x="34" y="138"/>
                    <a:pt x="34" y="138"/>
                    <a:pt x="34" y="138"/>
                  </a:cubicBezTo>
                  <a:cubicBezTo>
                    <a:pt x="34" y="141"/>
                    <a:pt x="31" y="143"/>
                    <a:pt x="28" y="143"/>
                  </a:cubicBezTo>
                  <a:cubicBezTo>
                    <a:pt x="28" y="143"/>
                    <a:pt x="28" y="143"/>
                    <a:pt x="28" y="143"/>
                  </a:cubicBezTo>
                  <a:cubicBezTo>
                    <a:pt x="25" y="143"/>
                    <a:pt x="23" y="141"/>
                    <a:pt x="23" y="138"/>
                  </a:cubicBezTo>
                  <a:cubicBezTo>
                    <a:pt x="23" y="68"/>
                    <a:pt x="23" y="68"/>
                    <a:pt x="23" y="68"/>
                  </a:cubicBezTo>
                  <a:cubicBezTo>
                    <a:pt x="23" y="56"/>
                    <a:pt x="32" y="46"/>
                    <a:pt x="44" y="46"/>
                  </a:cubicBezTo>
                  <a:cubicBezTo>
                    <a:pt x="56" y="46"/>
                    <a:pt x="66" y="56"/>
                    <a:pt x="66" y="68"/>
                  </a:cubicBezTo>
                  <a:cubicBezTo>
                    <a:pt x="66" y="149"/>
                    <a:pt x="66" y="149"/>
                    <a:pt x="66" y="149"/>
                  </a:cubicBezTo>
                  <a:cubicBezTo>
                    <a:pt x="66" y="167"/>
                    <a:pt x="51" y="181"/>
                    <a:pt x="33" y="18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5" name="Freeform 202"/>
            <p:cNvSpPr>
              <a:spLocks noEditPoints="1"/>
            </p:cNvSpPr>
            <p:nvPr/>
          </p:nvSpPr>
          <p:spPr bwMode="auto">
            <a:xfrm>
              <a:off x="3916364" y="4248151"/>
              <a:ext cx="100013" cy="106363"/>
            </a:xfrm>
            <a:custGeom>
              <a:avLst/>
              <a:gdLst>
                <a:gd name="T0" fmla="*/ 48 w 82"/>
                <a:gd name="T1" fmla="*/ 1 h 87"/>
                <a:gd name="T2" fmla="*/ 46 w 82"/>
                <a:gd name="T3" fmla="*/ 0 h 87"/>
                <a:gd name="T4" fmla="*/ 34 w 82"/>
                <a:gd name="T5" fmla="*/ 0 h 87"/>
                <a:gd name="T6" fmla="*/ 31 w 82"/>
                <a:gd name="T7" fmla="*/ 1 h 87"/>
                <a:gd name="T8" fmla="*/ 0 w 82"/>
                <a:gd name="T9" fmla="*/ 83 h 87"/>
                <a:gd name="T10" fmla="*/ 0 w 82"/>
                <a:gd name="T11" fmla="*/ 86 h 87"/>
                <a:gd name="T12" fmla="*/ 3 w 82"/>
                <a:gd name="T13" fmla="*/ 87 h 87"/>
                <a:gd name="T14" fmla="*/ 14 w 82"/>
                <a:gd name="T15" fmla="*/ 87 h 87"/>
                <a:gd name="T16" fmla="*/ 17 w 82"/>
                <a:gd name="T17" fmla="*/ 85 h 87"/>
                <a:gd name="T18" fmla="*/ 25 w 82"/>
                <a:gd name="T19" fmla="*/ 62 h 87"/>
                <a:gd name="T20" fmla="*/ 55 w 82"/>
                <a:gd name="T21" fmla="*/ 62 h 87"/>
                <a:gd name="T22" fmla="*/ 64 w 82"/>
                <a:gd name="T23" fmla="*/ 85 h 87"/>
                <a:gd name="T24" fmla="*/ 67 w 82"/>
                <a:gd name="T25" fmla="*/ 87 h 87"/>
                <a:gd name="T26" fmla="*/ 79 w 82"/>
                <a:gd name="T27" fmla="*/ 87 h 87"/>
                <a:gd name="T28" fmla="*/ 81 w 82"/>
                <a:gd name="T29" fmla="*/ 86 h 87"/>
                <a:gd name="T30" fmla="*/ 82 w 82"/>
                <a:gd name="T31" fmla="*/ 83 h 87"/>
                <a:gd name="T32" fmla="*/ 48 w 82"/>
                <a:gd name="T33" fmla="*/ 1 h 87"/>
                <a:gd name="T34" fmla="*/ 30 w 82"/>
                <a:gd name="T35" fmla="*/ 48 h 87"/>
                <a:gd name="T36" fmla="*/ 38 w 82"/>
                <a:gd name="T37" fmla="*/ 28 h 87"/>
                <a:gd name="T38" fmla="*/ 40 w 82"/>
                <a:gd name="T39" fmla="*/ 21 h 87"/>
                <a:gd name="T40" fmla="*/ 43 w 82"/>
                <a:gd name="T41" fmla="*/ 29 h 87"/>
                <a:gd name="T42" fmla="*/ 50 w 82"/>
                <a:gd name="T43" fmla="*/ 48 h 87"/>
                <a:gd name="T44" fmla="*/ 30 w 82"/>
                <a:gd name="T45" fmla="*/ 4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87">
                  <a:moveTo>
                    <a:pt x="48" y="1"/>
                  </a:moveTo>
                  <a:cubicBezTo>
                    <a:pt x="48" y="0"/>
                    <a:pt x="47" y="0"/>
                    <a:pt x="46" y="0"/>
                  </a:cubicBezTo>
                  <a:cubicBezTo>
                    <a:pt x="34" y="0"/>
                    <a:pt x="34" y="0"/>
                    <a:pt x="34" y="0"/>
                  </a:cubicBezTo>
                  <a:cubicBezTo>
                    <a:pt x="33" y="0"/>
                    <a:pt x="32" y="0"/>
                    <a:pt x="31" y="1"/>
                  </a:cubicBezTo>
                  <a:cubicBezTo>
                    <a:pt x="0" y="83"/>
                    <a:pt x="0" y="83"/>
                    <a:pt x="0" y="83"/>
                  </a:cubicBezTo>
                  <a:cubicBezTo>
                    <a:pt x="0" y="84"/>
                    <a:pt x="0" y="85"/>
                    <a:pt x="0" y="86"/>
                  </a:cubicBezTo>
                  <a:cubicBezTo>
                    <a:pt x="1" y="87"/>
                    <a:pt x="2" y="87"/>
                    <a:pt x="3" y="87"/>
                  </a:cubicBezTo>
                  <a:cubicBezTo>
                    <a:pt x="14" y="87"/>
                    <a:pt x="14" y="87"/>
                    <a:pt x="14" y="87"/>
                  </a:cubicBezTo>
                  <a:cubicBezTo>
                    <a:pt x="15" y="87"/>
                    <a:pt x="16" y="86"/>
                    <a:pt x="17" y="85"/>
                  </a:cubicBezTo>
                  <a:cubicBezTo>
                    <a:pt x="25" y="62"/>
                    <a:pt x="25" y="62"/>
                    <a:pt x="25" y="62"/>
                  </a:cubicBezTo>
                  <a:cubicBezTo>
                    <a:pt x="55" y="62"/>
                    <a:pt x="55" y="62"/>
                    <a:pt x="55" y="62"/>
                  </a:cubicBezTo>
                  <a:cubicBezTo>
                    <a:pt x="64" y="85"/>
                    <a:pt x="64" y="85"/>
                    <a:pt x="64" y="85"/>
                  </a:cubicBezTo>
                  <a:cubicBezTo>
                    <a:pt x="65" y="86"/>
                    <a:pt x="66" y="87"/>
                    <a:pt x="67" y="87"/>
                  </a:cubicBezTo>
                  <a:cubicBezTo>
                    <a:pt x="79" y="87"/>
                    <a:pt x="79" y="87"/>
                    <a:pt x="79" y="87"/>
                  </a:cubicBezTo>
                  <a:cubicBezTo>
                    <a:pt x="80" y="87"/>
                    <a:pt x="81" y="87"/>
                    <a:pt x="81" y="86"/>
                  </a:cubicBezTo>
                  <a:cubicBezTo>
                    <a:pt x="82" y="85"/>
                    <a:pt x="82" y="84"/>
                    <a:pt x="82" y="83"/>
                  </a:cubicBezTo>
                  <a:lnTo>
                    <a:pt x="48" y="1"/>
                  </a:lnTo>
                  <a:close/>
                  <a:moveTo>
                    <a:pt x="30" y="48"/>
                  </a:moveTo>
                  <a:cubicBezTo>
                    <a:pt x="38" y="28"/>
                    <a:pt x="38" y="28"/>
                    <a:pt x="38" y="28"/>
                  </a:cubicBezTo>
                  <a:cubicBezTo>
                    <a:pt x="39" y="26"/>
                    <a:pt x="39" y="24"/>
                    <a:pt x="40" y="21"/>
                  </a:cubicBezTo>
                  <a:cubicBezTo>
                    <a:pt x="41" y="24"/>
                    <a:pt x="42" y="26"/>
                    <a:pt x="43" y="29"/>
                  </a:cubicBezTo>
                  <a:cubicBezTo>
                    <a:pt x="50" y="48"/>
                    <a:pt x="50" y="48"/>
                    <a:pt x="50" y="48"/>
                  </a:cubicBezTo>
                  <a:lnTo>
                    <a:pt x="30" y="4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6" name="Freeform 203"/>
            <p:cNvSpPr>
              <a:spLocks noEditPoints="1"/>
            </p:cNvSpPr>
            <p:nvPr/>
          </p:nvSpPr>
          <p:spPr bwMode="auto">
            <a:xfrm>
              <a:off x="4003676" y="4191001"/>
              <a:ext cx="82550" cy="107950"/>
            </a:xfrm>
            <a:custGeom>
              <a:avLst/>
              <a:gdLst>
                <a:gd name="T0" fmla="*/ 65 w 68"/>
                <a:gd name="T1" fmla="*/ 73 h 88"/>
                <a:gd name="T2" fmla="*/ 68 w 68"/>
                <a:gd name="T3" fmla="*/ 61 h 88"/>
                <a:gd name="T4" fmla="*/ 63 w 68"/>
                <a:gd name="T5" fmla="*/ 47 h 88"/>
                <a:gd name="T6" fmla="*/ 56 w 68"/>
                <a:gd name="T7" fmla="*/ 41 h 88"/>
                <a:gd name="T8" fmla="*/ 60 w 68"/>
                <a:gd name="T9" fmla="*/ 35 h 88"/>
                <a:gd name="T10" fmla="*/ 64 w 68"/>
                <a:gd name="T11" fmla="*/ 24 h 88"/>
                <a:gd name="T12" fmla="*/ 60 w 68"/>
                <a:gd name="T13" fmla="*/ 12 h 88"/>
                <a:gd name="T14" fmla="*/ 50 w 68"/>
                <a:gd name="T15" fmla="*/ 3 h 88"/>
                <a:gd name="T16" fmla="*/ 34 w 68"/>
                <a:gd name="T17" fmla="*/ 0 h 88"/>
                <a:gd name="T18" fmla="*/ 3 w 68"/>
                <a:gd name="T19" fmla="*/ 0 h 88"/>
                <a:gd name="T20" fmla="*/ 0 w 68"/>
                <a:gd name="T21" fmla="*/ 3 h 88"/>
                <a:gd name="T22" fmla="*/ 0 w 68"/>
                <a:gd name="T23" fmla="*/ 85 h 88"/>
                <a:gd name="T24" fmla="*/ 3 w 68"/>
                <a:gd name="T25" fmla="*/ 88 h 88"/>
                <a:gd name="T26" fmla="*/ 34 w 68"/>
                <a:gd name="T27" fmla="*/ 88 h 88"/>
                <a:gd name="T28" fmla="*/ 48 w 68"/>
                <a:gd name="T29" fmla="*/ 86 h 88"/>
                <a:gd name="T30" fmla="*/ 58 w 68"/>
                <a:gd name="T31" fmla="*/ 82 h 88"/>
                <a:gd name="T32" fmla="*/ 65 w 68"/>
                <a:gd name="T33" fmla="*/ 73 h 88"/>
                <a:gd name="T34" fmla="*/ 17 w 68"/>
                <a:gd name="T35" fmla="*/ 16 h 88"/>
                <a:gd name="T36" fmla="*/ 30 w 68"/>
                <a:gd name="T37" fmla="*/ 16 h 88"/>
                <a:gd name="T38" fmla="*/ 42 w 68"/>
                <a:gd name="T39" fmla="*/ 17 h 88"/>
                <a:gd name="T40" fmla="*/ 46 w 68"/>
                <a:gd name="T41" fmla="*/ 20 h 88"/>
                <a:gd name="T42" fmla="*/ 47 w 68"/>
                <a:gd name="T43" fmla="*/ 25 h 88"/>
                <a:gd name="T44" fmla="*/ 46 w 68"/>
                <a:gd name="T45" fmla="*/ 31 h 88"/>
                <a:gd name="T46" fmla="*/ 41 w 68"/>
                <a:gd name="T47" fmla="*/ 34 h 88"/>
                <a:gd name="T48" fmla="*/ 32 w 68"/>
                <a:gd name="T49" fmla="*/ 35 h 88"/>
                <a:gd name="T50" fmla="*/ 17 w 68"/>
                <a:gd name="T51" fmla="*/ 35 h 88"/>
                <a:gd name="T52" fmla="*/ 17 w 68"/>
                <a:gd name="T53" fmla="*/ 16 h 88"/>
                <a:gd name="T54" fmla="*/ 49 w 68"/>
                <a:gd name="T55" fmla="*/ 67 h 88"/>
                <a:gd name="T56" fmla="*/ 46 w 68"/>
                <a:gd name="T57" fmla="*/ 70 h 88"/>
                <a:gd name="T58" fmla="*/ 41 w 68"/>
                <a:gd name="T59" fmla="*/ 72 h 88"/>
                <a:gd name="T60" fmla="*/ 34 w 68"/>
                <a:gd name="T61" fmla="*/ 72 h 88"/>
                <a:gd name="T62" fmla="*/ 17 w 68"/>
                <a:gd name="T63" fmla="*/ 72 h 88"/>
                <a:gd name="T64" fmla="*/ 17 w 68"/>
                <a:gd name="T65" fmla="*/ 50 h 88"/>
                <a:gd name="T66" fmla="*/ 33 w 68"/>
                <a:gd name="T67" fmla="*/ 50 h 88"/>
                <a:gd name="T68" fmla="*/ 44 w 68"/>
                <a:gd name="T69" fmla="*/ 51 h 88"/>
                <a:gd name="T70" fmla="*/ 49 w 68"/>
                <a:gd name="T71" fmla="*/ 55 h 88"/>
                <a:gd name="T72" fmla="*/ 51 w 68"/>
                <a:gd name="T73" fmla="*/ 61 h 88"/>
                <a:gd name="T74" fmla="*/ 49 w 68"/>
                <a:gd name="T75" fmla="*/ 6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88">
                  <a:moveTo>
                    <a:pt x="65" y="73"/>
                  </a:moveTo>
                  <a:cubicBezTo>
                    <a:pt x="67" y="69"/>
                    <a:pt x="68" y="65"/>
                    <a:pt x="68" y="61"/>
                  </a:cubicBezTo>
                  <a:cubicBezTo>
                    <a:pt x="68" y="56"/>
                    <a:pt x="66" y="51"/>
                    <a:pt x="63" y="47"/>
                  </a:cubicBezTo>
                  <a:cubicBezTo>
                    <a:pt x="61" y="45"/>
                    <a:pt x="59" y="42"/>
                    <a:pt x="56" y="41"/>
                  </a:cubicBezTo>
                  <a:cubicBezTo>
                    <a:pt x="57" y="39"/>
                    <a:pt x="59" y="37"/>
                    <a:pt x="60" y="35"/>
                  </a:cubicBezTo>
                  <a:cubicBezTo>
                    <a:pt x="63" y="32"/>
                    <a:pt x="64" y="28"/>
                    <a:pt x="64" y="24"/>
                  </a:cubicBezTo>
                  <a:cubicBezTo>
                    <a:pt x="64" y="20"/>
                    <a:pt x="62" y="16"/>
                    <a:pt x="60" y="12"/>
                  </a:cubicBezTo>
                  <a:cubicBezTo>
                    <a:pt x="58" y="8"/>
                    <a:pt x="54" y="5"/>
                    <a:pt x="50" y="3"/>
                  </a:cubicBezTo>
                  <a:cubicBezTo>
                    <a:pt x="46" y="1"/>
                    <a:pt x="40" y="0"/>
                    <a:pt x="34" y="0"/>
                  </a:cubicBezTo>
                  <a:cubicBezTo>
                    <a:pt x="3" y="0"/>
                    <a:pt x="3" y="0"/>
                    <a:pt x="3" y="0"/>
                  </a:cubicBezTo>
                  <a:cubicBezTo>
                    <a:pt x="1" y="0"/>
                    <a:pt x="0" y="2"/>
                    <a:pt x="0" y="3"/>
                  </a:cubicBezTo>
                  <a:cubicBezTo>
                    <a:pt x="0" y="85"/>
                    <a:pt x="0" y="85"/>
                    <a:pt x="0" y="85"/>
                  </a:cubicBezTo>
                  <a:cubicBezTo>
                    <a:pt x="0" y="86"/>
                    <a:pt x="1" y="88"/>
                    <a:pt x="3" y="88"/>
                  </a:cubicBezTo>
                  <a:cubicBezTo>
                    <a:pt x="34" y="88"/>
                    <a:pt x="34" y="88"/>
                    <a:pt x="34" y="88"/>
                  </a:cubicBezTo>
                  <a:cubicBezTo>
                    <a:pt x="40" y="88"/>
                    <a:pt x="44" y="87"/>
                    <a:pt x="48" y="86"/>
                  </a:cubicBezTo>
                  <a:cubicBezTo>
                    <a:pt x="52" y="85"/>
                    <a:pt x="55" y="84"/>
                    <a:pt x="58" y="82"/>
                  </a:cubicBezTo>
                  <a:cubicBezTo>
                    <a:pt x="61" y="80"/>
                    <a:pt x="63" y="77"/>
                    <a:pt x="65" y="73"/>
                  </a:cubicBezTo>
                  <a:close/>
                  <a:moveTo>
                    <a:pt x="17" y="16"/>
                  </a:moveTo>
                  <a:cubicBezTo>
                    <a:pt x="30" y="16"/>
                    <a:pt x="30" y="16"/>
                    <a:pt x="30" y="16"/>
                  </a:cubicBezTo>
                  <a:cubicBezTo>
                    <a:pt x="37" y="16"/>
                    <a:pt x="40" y="16"/>
                    <a:pt x="42" y="17"/>
                  </a:cubicBezTo>
                  <a:cubicBezTo>
                    <a:pt x="43" y="17"/>
                    <a:pt x="45" y="18"/>
                    <a:pt x="46" y="20"/>
                  </a:cubicBezTo>
                  <a:cubicBezTo>
                    <a:pt x="47" y="21"/>
                    <a:pt x="47" y="23"/>
                    <a:pt x="47" y="25"/>
                  </a:cubicBezTo>
                  <a:cubicBezTo>
                    <a:pt x="47" y="28"/>
                    <a:pt x="47" y="29"/>
                    <a:pt x="46" y="31"/>
                  </a:cubicBezTo>
                  <a:cubicBezTo>
                    <a:pt x="45" y="32"/>
                    <a:pt x="43" y="33"/>
                    <a:pt x="41" y="34"/>
                  </a:cubicBezTo>
                  <a:cubicBezTo>
                    <a:pt x="40" y="34"/>
                    <a:pt x="37" y="35"/>
                    <a:pt x="32" y="35"/>
                  </a:cubicBezTo>
                  <a:cubicBezTo>
                    <a:pt x="17" y="35"/>
                    <a:pt x="17" y="35"/>
                    <a:pt x="17" y="35"/>
                  </a:cubicBezTo>
                  <a:lnTo>
                    <a:pt x="17" y="16"/>
                  </a:lnTo>
                  <a:close/>
                  <a:moveTo>
                    <a:pt x="49" y="67"/>
                  </a:moveTo>
                  <a:cubicBezTo>
                    <a:pt x="49" y="68"/>
                    <a:pt x="48" y="69"/>
                    <a:pt x="46" y="70"/>
                  </a:cubicBezTo>
                  <a:cubicBezTo>
                    <a:pt x="45" y="71"/>
                    <a:pt x="43" y="72"/>
                    <a:pt x="41" y="72"/>
                  </a:cubicBezTo>
                  <a:cubicBezTo>
                    <a:pt x="40" y="72"/>
                    <a:pt x="38" y="72"/>
                    <a:pt x="34" y="72"/>
                  </a:cubicBezTo>
                  <a:cubicBezTo>
                    <a:pt x="17" y="72"/>
                    <a:pt x="17" y="72"/>
                    <a:pt x="17" y="72"/>
                  </a:cubicBezTo>
                  <a:cubicBezTo>
                    <a:pt x="17" y="50"/>
                    <a:pt x="17" y="50"/>
                    <a:pt x="17" y="50"/>
                  </a:cubicBezTo>
                  <a:cubicBezTo>
                    <a:pt x="33" y="50"/>
                    <a:pt x="33" y="50"/>
                    <a:pt x="33" y="50"/>
                  </a:cubicBezTo>
                  <a:cubicBezTo>
                    <a:pt x="38" y="50"/>
                    <a:pt x="41" y="50"/>
                    <a:pt x="44" y="51"/>
                  </a:cubicBezTo>
                  <a:cubicBezTo>
                    <a:pt x="46" y="52"/>
                    <a:pt x="48" y="53"/>
                    <a:pt x="49" y="55"/>
                  </a:cubicBezTo>
                  <a:cubicBezTo>
                    <a:pt x="50" y="57"/>
                    <a:pt x="51" y="59"/>
                    <a:pt x="51" y="61"/>
                  </a:cubicBezTo>
                  <a:cubicBezTo>
                    <a:pt x="51" y="63"/>
                    <a:pt x="50" y="65"/>
                    <a:pt x="49" y="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7" name="Freeform 204"/>
            <p:cNvSpPr>
              <a:spLocks/>
            </p:cNvSpPr>
            <p:nvPr/>
          </p:nvSpPr>
          <p:spPr bwMode="auto">
            <a:xfrm>
              <a:off x="4065589" y="4286251"/>
              <a:ext cx="95250" cy="109538"/>
            </a:xfrm>
            <a:custGeom>
              <a:avLst/>
              <a:gdLst>
                <a:gd name="T0" fmla="*/ 77 w 78"/>
                <a:gd name="T1" fmla="*/ 58 h 90"/>
                <a:gd name="T2" fmla="*/ 75 w 78"/>
                <a:gd name="T3" fmla="*/ 57 h 90"/>
                <a:gd name="T4" fmla="*/ 65 w 78"/>
                <a:gd name="T5" fmla="*/ 54 h 90"/>
                <a:gd name="T6" fmla="*/ 62 w 78"/>
                <a:gd name="T7" fmla="*/ 55 h 90"/>
                <a:gd name="T8" fmla="*/ 61 w 78"/>
                <a:gd name="T9" fmla="*/ 56 h 90"/>
                <a:gd name="T10" fmla="*/ 53 w 78"/>
                <a:gd name="T11" fmla="*/ 70 h 90"/>
                <a:gd name="T12" fmla="*/ 40 w 78"/>
                <a:gd name="T13" fmla="*/ 75 h 90"/>
                <a:gd name="T14" fmla="*/ 28 w 78"/>
                <a:gd name="T15" fmla="*/ 72 h 90"/>
                <a:gd name="T16" fmla="*/ 19 w 78"/>
                <a:gd name="T17" fmla="*/ 61 h 90"/>
                <a:gd name="T18" fmla="*/ 16 w 78"/>
                <a:gd name="T19" fmla="*/ 44 h 90"/>
                <a:gd name="T20" fmla="*/ 19 w 78"/>
                <a:gd name="T21" fmla="*/ 29 h 90"/>
                <a:gd name="T22" fmla="*/ 27 w 78"/>
                <a:gd name="T23" fmla="*/ 19 h 90"/>
                <a:gd name="T24" fmla="*/ 41 w 78"/>
                <a:gd name="T25" fmla="*/ 15 h 90"/>
                <a:gd name="T26" fmla="*/ 53 w 78"/>
                <a:gd name="T27" fmla="*/ 18 h 90"/>
                <a:gd name="T28" fmla="*/ 60 w 78"/>
                <a:gd name="T29" fmla="*/ 30 h 90"/>
                <a:gd name="T30" fmla="*/ 63 w 78"/>
                <a:gd name="T31" fmla="*/ 32 h 90"/>
                <a:gd name="T32" fmla="*/ 74 w 78"/>
                <a:gd name="T33" fmla="*/ 29 h 90"/>
                <a:gd name="T34" fmla="*/ 76 w 78"/>
                <a:gd name="T35" fmla="*/ 28 h 90"/>
                <a:gd name="T36" fmla="*/ 76 w 78"/>
                <a:gd name="T37" fmla="*/ 26 h 90"/>
                <a:gd name="T38" fmla="*/ 63 w 78"/>
                <a:gd name="T39" fmla="*/ 7 h 90"/>
                <a:gd name="T40" fmla="*/ 41 w 78"/>
                <a:gd name="T41" fmla="*/ 0 h 90"/>
                <a:gd name="T42" fmla="*/ 20 w 78"/>
                <a:gd name="T43" fmla="*/ 5 h 90"/>
                <a:gd name="T44" fmla="*/ 5 w 78"/>
                <a:gd name="T45" fmla="*/ 21 h 90"/>
                <a:gd name="T46" fmla="*/ 0 w 78"/>
                <a:gd name="T47" fmla="*/ 44 h 90"/>
                <a:gd name="T48" fmla="*/ 4 w 78"/>
                <a:gd name="T49" fmla="*/ 67 h 90"/>
                <a:gd name="T50" fmla="*/ 18 w 78"/>
                <a:gd name="T51" fmla="*/ 84 h 90"/>
                <a:gd name="T52" fmla="*/ 41 w 78"/>
                <a:gd name="T53" fmla="*/ 90 h 90"/>
                <a:gd name="T54" fmla="*/ 64 w 78"/>
                <a:gd name="T55" fmla="*/ 82 h 90"/>
                <a:gd name="T56" fmla="*/ 77 w 78"/>
                <a:gd name="T57" fmla="*/ 60 h 90"/>
                <a:gd name="T58" fmla="*/ 77 w 78"/>
                <a:gd name="T5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90">
                  <a:moveTo>
                    <a:pt x="77" y="58"/>
                  </a:moveTo>
                  <a:cubicBezTo>
                    <a:pt x="77" y="58"/>
                    <a:pt x="76" y="57"/>
                    <a:pt x="75" y="57"/>
                  </a:cubicBezTo>
                  <a:cubicBezTo>
                    <a:pt x="65" y="54"/>
                    <a:pt x="65" y="54"/>
                    <a:pt x="65" y="54"/>
                  </a:cubicBezTo>
                  <a:cubicBezTo>
                    <a:pt x="64" y="54"/>
                    <a:pt x="63" y="54"/>
                    <a:pt x="62" y="55"/>
                  </a:cubicBezTo>
                  <a:cubicBezTo>
                    <a:pt x="62" y="55"/>
                    <a:pt x="61" y="56"/>
                    <a:pt x="61" y="56"/>
                  </a:cubicBezTo>
                  <a:cubicBezTo>
                    <a:pt x="60" y="63"/>
                    <a:pt x="57" y="67"/>
                    <a:pt x="53" y="70"/>
                  </a:cubicBezTo>
                  <a:cubicBezTo>
                    <a:pt x="50" y="73"/>
                    <a:pt x="45" y="75"/>
                    <a:pt x="40" y="75"/>
                  </a:cubicBezTo>
                  <a:cubicBezTo>
                    <a:pt x="36" y="75"/>
                    <a:pt x="31" y="74"/>
                    <a:pt x="28" y="72"/>
                  </a:cubicBezTo>
                  <a:cubicBezTo>
                    <a:pt x="24" y="69"/>
                    <a:pt x="21" y="66"/>
                    <a:pt x="19" y="61"/>
                  </a:cubicBezTo>
                  <a:cubicBezTo>
                    <a:pt x="17" y="57"/>
                    <a:pt x="16" y="51"/>
                    <a:pt x="16" y="44"/>
                  </a:cubicBezTo>
                  <a:cubicBezTo>
                    <a:pt x="16" y="39"/>
                    <a:pt x="17" y="34"/>
                    <a:pt x="19" y="29"/>
                  </a:cubicBezTo>
                  <a:cubicBezTo>
                    <a:pt x="20" y="25"/>
                    <a:pt x="23" y="21"/>
                    <a:pt x="27" y="19"/>
                  </a:cubicBezTo>
                  <a:cubicBezTo>
                    <a:pt x="30" y="16"/>
                    <a:pt x="35" y="15"/>
                    <a:pt x="41" y="15"/>
                  </a:cubicBezTo>
                  <a:cubicBezTo>
                    <a:pt x="46" y="15"/>
                    <a:pt x="50" y="16"/>
                    <a:pt x="53" y="18"/>
                  </a:cubicBezTo>
                  <a:cubicBezTo>
                    <a:pt x="56" y="21"/>
                    <a:pt x="58" y="24"/>
                    <a:pt x="60" y="30"/>
                  </a:cubicBezTo>
                  <a:cubicBezTo>
                    <a:pt x="60" y="31"/>
                    <a:pt x="62" y="32"/>
                    <a:pt x="63" y="32"/>
                  </a:cubicBezTo>
                  <a:cubicBezTo>
                    <a:pt x="74" y="29"/>
                    <a:pt x="74" y="29"/>
                    <a:pt x="74" y="29"/>
                  </a:cubicBezTo>
                  <a:cubicBezTo>
                    <a:pt x="75" y="29"/>
                    <a:pt x="75" y="29"/>
                    <a:pt x="76" y="28"/>
                  </a:cubicBezTo>
                  <a:cubicBezTo>
                    <a:pt x="76" y="27"/>
                    <a:pt x="76" y="26"/>
                    <a:pt x="76" y="26"/>
                  </a:cubicBezTo>
                  <a:cubicBezTo>
                    <a:pt x="74" y="17"/>
                    <a:pt x="69" y="11"/>
                    <a:pt x="63" y="7"/>
                  </a:cubicBezTo>
                  <a:cubicBezTo>
                    <a:pt x="57" y="2"/>
                    <a:pt x="50" y="0"/>
                    <a:pt x="41" y="0"/>
                  </a:cubicBezTo>
                  <a:cubicBezTo>
                    <a:pt x="33" y="0"/>
                    <a:pt x="26" y="1"/>
                    <a:pt x="20" y="5"/>
                  </a:cubicBezTo>
                  <a:cubicBezTo>
                    <a:pt x="13" y="9"/>
                    <a:pt x="8" y="14"/>
                    <a:pt x="5" y="21"/>
                  </a:cubicBezTo>
                  <a:cubicBezTo>
                    <a:pt x="1" y="27"/>
                    <a:pt x="0" y="35"/>
                    <a:pt x="0" y="44"/>
                  </a:cubicBezTo>
                  <a:cubicBezTo>
                    <a:pt x="0" y="52"/>
                    <a:pt x="1" y="60"/>
                    <a:pt x="4" y="67"/>
                  </a:cubicBezTo>
                  <a:cubicBezTo>
                    <a:pt x="7" y="75"/>
                    <a:pt x="12" y="80"/>
                    <a:pt x="18" y="84"/>
                  </a:cubicBezTo>
                  <a:cubicBezTo>
                    <a:pt x="24" y="88"/>
                    <a:pt x="32" y="90"/>
                    <a:pt x="41" y="90"/>
                  </a:cubicBezTo>
                  <a:cubicBezTo>
                    <a:pt x="50" y="90"/>
                    <a:pt x="58" y="87"/>
                    <a:pt x="64" y="82"/>
                  </a:cubicBezTo>
                  <a:cubicBezTo>
                    <a:pt x="71" y="77"/>
                    <a:pt x="75" y="70"/>
                    <a:pt x="77" y="60"/>
                  </a:cubicBezTo>
                  <a:cubicBezTo>
                    <a:pt x="78" y="60"/>
                    <a:pt x="78" y="59"/>
                    <a:pt x="77" y="5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8" name="Freeform 205"/>
            <p:cNvSpPr>
              <a:spLocks noEditPoints="1"/>
            </p:cNvSpPr>
            <p:nvPr/>
          </p:nvSpPr>
          <p:spPr bwMode="auto">
            <a:xfrm>
              <a:off x="3038476" y="3709989"/>
              <a:ext cx="76200" cy="79375"/>
            </a:xfrm>
            <a:custGeom>
              <a:avLst/>
              <a:gdLst>
                <a:gd name="T0" fmla="*/ 37 w 63"/>
                <a:gd name="T1" fmla="*/ 1 h 66"/>
                <a:gd name="T2" fmla="*/ 35 w 63"/>
                <a:gd name="T3" fmla="*/ 0 h 66"/>
                <a:gd name="T4" fmla="*/ 26 w 63"/>
                <a:gd name="T5" fmla="*/ 0 h 66"/>
                <a:gd name="T6" fmla="*/ 24 w 63"/>
                <a:gd name="T7" fmla="*/ 1 h 66"/>
                <a:gd name="T8" fmla="*/ 0 w 63"/>
                <a:gd name="T9" fmla="*/ 63 h 66"/>
                <a:gd name="T10" fmla="*/ 0 w 63"/>
                <a:gd name="T11" fmla="*/ 65 h 66"/>
                <a:gd name="T12" fmla="*/ 2 w 63"/>
                <a:gd name="T13" fmla="*/ 66 h 66"/>
                <a:gd name="T14" fmla="*/ 11 w 63"/>
                <a:gd name="T15" fmla="*/ 66 h 66"/>
                <a:gd name="T16" fmla="*/ 13 w 63"/>
                <a:gd name="T17" fmla="*/ 65 h 66"/>
                <a:gd name="T18" fmla="*/ 19 w 63"/>
                <a:gd name="T19" fmla="*/ 48 h 66"/>
                <a:gd name="T20" fmla="*/ 42 w 63"/>
                <a:gd name="T21" fmla="*/ 48 h 66"/>
                <a:gd name="T22" fmla="*/ 49 w 63"/>
                <a:gd name="T23" fmla="*/ 65 h 66"/>
                <a:gd name="T24" fmla="*/ 51 w 63"/>
                <a:gd name="T25" fmla="*/ 66 h 66"/>
                <a:gd name="T26" fmla="*/ 60 w 63"/>
                <a:gd name="T27" fmla="*/ 66 h 66"/>
                <a:gd name="T28" fmla="*/ 62 w 63"/>
                <a:gd name="T29" fmla="*/ 65 h 66"/>
                <a:gd name="T30" fmla="*/ 62 w 63"/>
                <a:gd name="T31" fmla="*/ 63 h 66"/>
                <a:gd name="T32" fmla="*/ 37 w 63"/>
                <a:gd name="T33" fmla="*/ 1 h 66"/>
                <a:gd name="T34" fmla="*/ 23 w 63"/>
                <a:gd name="T35" fmla="*/ 36 h 66"/>
                <a:gd name="T36" fmla="*/ 29 w 63"/>
                <a:gd name="T37" fmla="*/ 21 h 66"/>
                <a:gd name="T38" fmla="*/ 31 w 63"/>
                <a:gd name="T39" fmla="*/ 16 h 66"/>
                <a:gd name="T40" fmla="*/ 33 w 63"/>
                <a:gd name="T41" fmla="*/ 22 h 66"/>
                <a:gd name="T42" fmla="*/ 38 w 63"/>
                <a:gd name="T43" fmla="*/ 36 h 66"/>
                <a:gd name="T44" fmla="*/ 23 w 63"/>
                <a:gd name="T45" fmla="*/ 3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66">
                  <a:moveTo>
                    <a:pt x="37" y="1"/>
                  </a:moveTo>
                  <a:cubicBezTo>
                    <a:pt x="37" y="0"/>
                    <a:pt x="36" y="0"/>
                    <a:pt x="35" y="0"/>
                  </a:cubicBezTo>
                  <a:cubicBezTo>
                    <a:pt x="26" y="0"/>
                    <a:pt x="26" y="0"/>
                    <a:pt x="26" y="0"/>
                  </a:cubicBezTo>
                  <a:cubicBezTo>
                    <a:pt x="25" y="0"/>
                    <a:pt x="24" y="0"/>
                    <a:pt x="24" y="1"/>
                  </a:cubicBezTo>
                  <a:cubicBezTo>
                    <a:pt x="0" y="63"/>
                    <a:pt x="0" y="63"/>
                    <a:pt x="0" y="63"/>
                  </a:cubicBezTo>
                  <a:cubicBezTo>
                    <a:pt x="0" y="64"/>
                    <a:pt x="0" y="65"/>
                    <a:pt x="0" y="65"/>
                  </a:cubicBezTo>
                  <a:cubicBezTo>
                    <a:pt x="1" y="66"/>
                    <a:pt x="1" y="66"/>
                    <a:pt x="2" y="66"/>
                  </a:cubicBezTo>
                  <a:cubicBezTo>
                    <a:pt x="11" y="66"/>
                    <a:pt x="11" y="66"/>
                    <a:pt x="11" y="66"/>
                  </a:cubicBezTo>
                  <a:cubicBezTo>
                    <a:pt x="12" y="66"/>
                    <a:pt x="13" y="66"/>
                    <a:pt x="13" y="65"/>
                  </a:cubicBezTo>
                  <a:cubicBezTo>
                    <a:pt x="19" y="48"/>
                    <a:pt x="19" y="48"/>
                    <a:pt x="19" y="48"/>
                  </a:cubicBezTo>
                  <a:cubicBezTo>
                    <a:pt x="42" y="48"/>
                    <a:pt x="42" y="48"/>
                    <a:pt x="42" y="48"/>
                  </a:cubicBezTo>
                  <a:cubicBezTo>
                    <a:pt x="49" y="65"/>
                    <a:pt x="49" y="65"/>
                    <a:pt x="49" y="65"/>
                  </a:cubicBezTo>
                  <a:cubicBezTo>
                    <a:pt x="49" y="66"/>
                    <a:pt x="50" y="66"/>
                    <a:pt x="51" y="66"/>
                  </a:cubicBezTo>
                  <a:cubicBezTo>
                    <a:pt x="60" y="66"/>
                    <a:pt x="60" y="66"/>
                    <a:pt x="60" y="66"/>
                  </a:cubicBezTo>
                  <a:cubicBezTo>
                    <a:pt x="61" y="66"/>
                    <a:pt x="62" y="66"/>
                    <a:pt x="62" y="65"/>
                  </a:cubicBezTo>
                  <a:cubicBezTo>
                    <a:pt x="63" y="65"/>
                    <a:pt x="63" y="64"/>
                    <a:pt x="62" y="63"/>
                  </a:cubicBezTo>
                  <a:lnTo>
                    <a:pt x="37" y="1"/>
                  </a:lnTo>
                  <a:close/>
                  <a:moveTo>
                    <a:pt x="23" y="36"/>
                  </a:moveTo>
                  <a:cubicBezTo>
                    <a:pt x="29" y="21"/>
                    <a:pt x="29" y="21"/>
                    <a:pt x="29" y="21"/>
                  </a:cubicBezTo>
                  <a:cubicBezTo>
                    <a:pt x="30" y="20"/>
                    <a:pt x="30" y="18"/>
                    <a:pt x="31" y="16"/>
                  </a:cubicBezTo>
                  <a:cubicBezTo>
                    <a:pt x="31" y="18"/>
                    <a:pt x="32" y="20"/>
                    <a:pt x="33" y="22"/>
                  </a:cubicBezTo>
                  <a:cubicBezTo>
                    <a:pt x="38" y="36"/>
                    <a:pt x="38" y="36"/>
                    <a:pt x="38" y="36"/>
                  </a:cubicBezTo>
                  <a:lnTo>
                    <a:pt x="23" y="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79" name="Freeform 206"/>
            <p:cNvSpPr>
              <a:spLocks noEditPoints="1"/>
            </p:cNvSpPr>
            <p:nvPr/>
          </p:nvSpPr>
          <p:spPr bwMode="auto">
            <a:xfrm>
              <a:off x="3105151" y="3667126"/>
              <a:ext cx="63500" cy="80963"/>
            </a:xfrm>
            <a:custGeom>
              <a:avLst/>
              <a:gdLst>
                <a:gd name="T0" fmla="*/ 49 w 52"/>
                <a:gd name="T1" fmla="*/ 56 h 67"/>
                <a:gd name="T2" fmla="*/ 52 w 52"/>
                <a:gd name="T3" fmla="*/ 47 h 67"/>
                <a:gd name="T4" fmla="*/ 48 w 52"/>
                <a:gd name="T5" fmla="*/ 36 h 67"/>
                <a:gd name="T6" fmla="*/ 42 w 52"/>
                <a:gd name="T7" fmla="*/ 31 h 67"/>
                <a:gd name="T8" fmla="*/ 46 w 52"/>
                <a:gd name="T9" fmla="*/ 27 h 67"/>
                <a:gd name="T10" fmla="*/ 49 w 52"/>
                <a:gd name="T11" fmla="*/ 18 h 67"/>
                <a:gd name="T12" fmla="*/ 46 w 52"/>
                <a:gd name="T13" fmla="*/ 9 h 67"/>
                <a:gd name="T14" fmla="*/ 38 w 52"/>
                <a:gd name="T15" fmla="*/ 2 h 67"/>
                <a:gd name="T16" fmla="*/ 26 w 52"/>
                <a:gd name="T17" fmla="*/ 0 h 67"/>
                <a:gd name="T18" fmla="*/ 2 w 52"/>
                <a:gd name="T19" fmla="*/ 0 h 67"/>
                <a:gd name="T20" fmla="*/ 0 w 52"/>
                <a:gd name="T21" fmla="*/ 2 h 67"/>
                <a:gd name="T22" fmla="*/ 0 w 52"/>
                <a:gd name="T23" fmla="*/ 65 h 67"/>
                <a:gd name="T24" fmla="*/ 2 w 52"/>
                <a:gd name="T25" fmla="*/ 67 h 67"/>
                <a:gd name="T26" fmla="*/ 26 w 52"/>
                <a:gd name="T27" fmla="*/ 67 h 67"/>
                <a:gd name="T28" fmla="*/ 37 w 52"/>
                <a:gd name="T29" fmla="*/ 66 h 67"/>
                <a:gd name="T30" fmla="*/ 44 w 52"/>
                <a:gd name="T31" fmla="*/ 62 h 67"/>
                <a:gd name="T32" fmla="*/ 49 w 52"/>
                <a:gd name="T33" fmla="*/ 56 h 67"/>
                <a:gd name="T34" fmla="*/ 13 w 52"/>
                <a:gd name="T35" fmla="*/ 12 h 67"/>
                <a:gd name="T36" fmla="*/ 23 w 52"/>
                <a:gd name="T37" fmla="*/ 12 h 67"/>
                <a:gd name="T38" fmla="*/ 32 w 52"/>
                <a:gd name="T39" fmla="*/ 13 h 67"/>
                <a:gd name="T40" fmla="*/ 35 w 52"/>
                <a:gd name="T41" fmla="*/ 15 h 67"/>
                <a:gd name="T42" fmla="*/ 36 w 52"/>
                <a:gd name="T43" fmla="*/ 19 h 67"/>
                <a:gd name="T44" fmla="*/ 35 w 52"/>
                <a:gd name="T45" fmla="*/ 23 h 67"/>
                <a:gd name="T46" fmla="*/ 31 w 52"/>
                <a:gd name="T47" fmla="*/ 26 h 67"/>
                <a:gd name="T48" fmla="*/ 24 w 52"/>
                <a:gd name="T49" fmla="*/ 26 h 67"/>
                <a:gd name="T50" fmla="*/ 13 w 52"/>
                <a:gd name="T51" fmla="*/ 26 h 67"/>
                <a:gd name="T52" fmla="*/ 13 w 52"/>
                <a:gd name="T53" fmla="*/ 12 h 67"/>
                <a:gd name="T54" fmla="*/ 38 w 52"/>
                <a:gd name="T55" fmla="*/ 51 h 67"/>
                <a:gd name="T56" fmla="*/ 35 w 52"/>
                <a:gd name="T57" fmla="*/ 54 h 67"/>
                <a:gd name="T58" fmla="*/ 31 w 52"/>
                <a:gd name="T59" fmla="*/ 55 h 67"/>
                <a:gd name="T60" fmla="*/ 26 w 52"/>
                <a:gd name="T61" fmla="*/ 55 h 67"/>
                <a:gd name="T62" fmla="*/ 13 w 52"/>
                <a:gd name="T63" fmla="*/ 55 h 67"/>
                <a:gd name="T64" fmla="*/ 13 w 52"/>
                <a:gd name="T65" fmla="*/ 38 h 67"/>
                <a:gd name="T66" fmla="*/ 25 w 52"/>
                <a:gd name="T67" fmla="*/ 38 h 67"/>
                <a:gd name="T68" fmla="*/ 33 w 52"/>
                <a:gd name="T69" fmla="*/ 39 h 67"/>
                <a:gd name="T70" fmla="*/ 37 w 52"/>
                <a:gd name="T71" fmla="*/ 42 h 67"/>
                <a:gd name="T72" fmla="*/ 39 w 52"/>
                <a:gd name="T73" fmla="*/ 47 h 67"/>
                <a:gd name="T74" fmla="*/ 38 w 52"/>
                <a:gd name="T75"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67">
                  <a:moveTo>
                    <a:pt x="49" y="56"/>
                  </a:moveTo>
                  <a:cubicBezTo>
                    <a:pt x="51" y="53"/>
                    <a:pt x="52" y="50"/>
                    <a:pt x="52" y="47"/>
                  </a:cubicBezTo>
                  <a:cubicBezTo>
                    <a:pt x="52" y="43"/>
                    <a:pt x="50" y="39"/>
                    <a:pt x="48" y="36"/>
                  </a:cubicBezTo>
                  <a:cubicBezTo>
                    <a:pt x="47" y="34"/>
                    <a:pt x="45" y="32"/>
                    <a:pt x="42" y="31"/>
                  </a:cubicBezTo>
                  <a:cubicBezTo>
                    <a:pt x="44" y="30"/>
                    <a:pt x="45" y="29"/>
                    <a:pt x="46" y="27"/>
                  </a:cubicBezTo>
                  <a:cubicBezTo>
                    <a:pt x="48" y="24"/>
                    <a:pt x="49" y="21"/>
                    <a:pt x="49" y="18"/>
                  </a:cubicBezTo>
                  <a:cubicBezTo>
                    <a:pt x="49" y="15"/>
                    <a:pt x="48" y="12"/>
                    <a:pt x="46" y="9"/>
                  </a:cubicBezTo>
                  <a:cubicBezTo>
                    <a:pt x="44" y="6"/>
                    <a:pt x="41" y="4"/>
                    <a:pt x="38" y="2"/>
                  </a:cubicBezTo>
                  <a:cubicBezTo>
                    <a:pt x="35" y="1"/>
                    <a:pt x="31" y="0"/>
                    <a:pt x="26" y="0"/>
                  </a:cubicBezTo>
                  <a:cubicBezTo>
                    <a:pt x="2" y="0"/>
                    <a:pt x="2" y="0"/>
                    <a:pt x="2" y="0"/>
                  </a:cubicBezTo>
                  <a:cubicBezTo>
                    <a:pt x="1" y="0"/>
                    <a:pt x="0" y="1"/>
                    <a:pt x="0" y="2"/>
                  </a:cubicBezTo>
                  <a:cubicBezTo>
                    <a:pt x="0" y="65"/>
                    <a:pt x="0" y="65"/>
                    <a:pt x="0" y="65"/>
                  </a:cubicBezTo>
                  <a:cubicBezTo>
                    <a:pt x="0" y="66"/>
                    <a:pt x="1" y="67"/>
                    <a:pt x="2" y="67"/>
                  </a:cubicBezTo>
                  <a:cubicBezTo>
                    <a:pt x="26" y="67"/>
                    <a:pt x="26" y="67"/>
                    <a:pt x="26" y="67"/>
                  </a:cubicBezTo>
                  <a:cubicBezTo>
                    <a:pt x="30" y="67"/>
                    <a:pt x="34" y="67"/>
                    <a:pt x="37" y="66"/>
                  </a:cubicBezTo>
                  <a:cubicBezTo>
                    <a:pt x="40" y="65"/>
                    <a:pt x="42" y="64"/>
                    <a:pt x="44" y="62"/>
                  </a:cubicBezTo>
                  <a:cubicBezTo>
                    <a:pt x="46" y="61"/>
                    <a:pt x="48" y="59"/>
                    <a:pt x="49" y="56"/>
                  </a:cubicBezTo>
                  <a:close/>
                  <a:moveTo>
                    <a:pt x="13" y="12"/>
                  </a:moveTo>
                  <a:cubicBezTo>
                    <a:pt x="23" y="12"/>
                    <a:pt x="23" y="12"/>
                    <a:pt x="23" y="12"/>
                  </a:cubicBezTo>
                  <a:cubicBezTo>
                    <a:pt x="28" y="12"/>
                    <a:pt x="31" y="12"/>
                    <a:pt x="32" y="13"/>
                  </a:cubicBezTo>
                  <a:cubicBezTo>
                    <a:pt x="33" y="13"/>
                    <a:pt x="34" y="14"/>
                    <a:pt x="35" y="15"/>
                  </a:cubicBezTo>
                  <a:cubicBezTo>
                    <a:pt x="36" y="16"/>
                    <a:pt x="36" y="18"/>
                    <a:pt x="36" y="19"/>
                  </a:cubicBezTo>
                  <a:cubicBezTo>
                    <a:pt x="36" y="21"/>
                    <a:pt x="36" y="22"/>
                    <a:pt x="35" y="23"/>
                  </a:cubicBezTo>
                  <a:cubicBezTo>
                    <a:pt x="34" y="25"/>
                    <a:pt x="33" y="25"/>
                    <a:pt x="31" y="26"/>
                  </a:cubicBezTo>
                  <a:cubicBezTo>
                    <a:pt x="30" y="26"/>
                    <a:pt x="28" y="26"/>
                    <a:pt x="24" y="26"/>
                  </a:cubicBezTo>
                  <a:cubicBezTo>
                    <a:pt x="13" y="26"/>
                    <a:pt x="13" y="26"/>
                    <a:pt x="13" y="26"/>
                  </a:cubicBezTo>
                  <a:lnTo>
                    <a:pt x="13" y="12"/>
                  </a:lnTo>
                  <a:close/>
                  <a:moveTo>
                    <a:pt x="38" y="51"/>
                  </a:moveTo>
                  <a:cubicBezTo>
                    <a:pt x="37" y="52"/>
                    <a:pt x="36" y="53"/>
                    <a:pt x="35" y="54"/>
                  </a:cubicBezTo>
                  <a:cubicBezTo>
                    <a:pt x="34" y="54"/>
                    <a:pt x="33" y="55"/>
                    <a:pt x="31" y="55"/>
                  </a:cubicBezTo>
                  <a:cubicBezTo>
                    <a:pt x="31" y="55"/>
                    <a:pt x="29" y="55"/>
                    <a:pt x="26" y="55"/>
                  </a:cubicBezTo>
                  <a:cubicBezTo>
                    <a:pt x="13" y="55"/>
                    <a:pt x="13" y="55"/>
                    <a:pt x="13" y="55"/>
                  </a:cubicBezTo>
                  <a:cubicBezTo>
                    <a:pt x="13" y="38"/>
                    <a:pt x="13" y="38"/>
                    <a:pt x="13" y="38"/>
                  </a:cubicBezTo>
                  <a:cubicBezTo>
                    <a:pt x="25" y="38"/>
                    <a:pt x="25" y="38"/>
                    <a:pt x="25" y="38"/>
                  </a:cubicBezTo>
                  <a:cubicBezTo>
                    <a:pt x="29" y="38"/>
                    <a:pt x="32" y="38"/>
                    <a:pt x="33" y="39"/>
                  </a:cubicBezTo>
                  <a:cubicBezTo>
                    <a:pt x="35" y="40"/>
                    <a:pt x="36" y="41"/>
                    <a:pt x="37" y="42"/>
                  </a:cubicBezTo>
                  <a:cubicBezTo>
                    <a:pt x="38" y="43"/>
                    <a:pt x="39" y="45"/>
                    <a:pt x="39" y="47"/>
                  </a:cubicBezTo>
                  <a:cubicBezTo>
                    <a:pt x="39" y="48"/>
                    <a:pt x="38" y="50"/>
                    <a:pt x="38" y="5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0" name="Freeform 207"/>
            <p:cNvSpPr>
              <a:spLocks/>
            </p:cNvSpPr>
            <p:nvPr/>
          </p:nvSpPr>
          <p:spPr bwMode="auto">
            <a:xfrm>
              <a:off x="3151189" y="3736976"/>
              <a:ext cx="71438" cy="84138"/>
            </a:xfrm>
            <a:custGeom>
              <a:avLst/>
              <a:gdLst>
                <a:gd name="T0" fmla="*/ 59 w 59"/>
                <a:gd name="T1" fmla="*/ 45 h 69"/>
                <a:gd name="T2" fmla="*/ 58 w 59"/>
                <a:gd name="T3" fmla="*/ 44 h 69"/>
                <a:gd name="T4" fmla="*/ 49 w 59"/>
                <a:gd name="T5" fmla="*/ 42 h 69"/>
                <a:gd name="T6" fmla="*/ 48 w 59"/>
                <a:gd name="T7" fmla="*/ 42 h 69"/>
                <a:gd name="T8" fmla="*/ 47 w 59"/>
                <a:gd name="T9" fmla="*/ 44 h 69"/>
                <a:gd name="T10" fmla="*/ 41 w 59"/>
                <a:gd name="T11" fmla="*/ 54 h 69"/>
                <a:gd name="T12" fmla="*/ 31 w 59"/>
                <a:gd name="T13" fmla="*/ 58 h 69"/>
                <a:gd name="T14" fmla="*/ 21 w 59"/>
                <a:gd name="T15" fmla="*/ 55 h 69"/>
                <a:gd name="T16" fmla="*/ 15 w 59"/>
                <a:gd name="T17" fmla="*/ 47 h 69"/>
                <a:gd name="T18" fmla="*/ 13 w 59"/>
                <a:gd name="T19" fmla="*/ 34 h 69"/>
                <a:gd name="T20" fmla="*/ 15 w 59"/>
                <a:gd name="T21" fmla="*/ 23 h 69"/>
                <a:gd name="T22" fmla="*/ 21 w 59"/>
                <a:gd name="T23" fmla="*/ 15 h 69"/>
                <a:gd name="T24" fmla="*/ 31 w 59"/>
                <a:gd name="T25" fmla="*/ 12 h 69"/>
                <a:gd name="T26" fmla="*/ 40 w 59"/>
                <a:gd name="T27" fmla="*/ 15 h 69"/>
                <a:gd name="T28" fmla="*/ 46 w 59"/>
                <a:gd name="T29" fmla="*/ 23 h 69"/>
                <a:gd name="T30" fmla="*/ 48 w 59"/>
                <a:gd name="T31" fmla="*/ 25 h 69"/>
                <a:gd name="T32" fmla="*/ 57 w 59"/>
                <a:gd name="T33" fmla="*/ 23 h 69"/>
                <a:gd name="T34" fmla="*/ 58 w 59"/>
                <a:gd name="T35" fmla="*/ 22 h 69"/>
                <a:gd name="T36" fmla="*/ 58 w 59"/>
                <a:gd name="T37" fmla="*/ 20 h 69"/>
                <a:gd name="T38" fmla="*/ 48 w 59"/>
                <a:gd name="T39" fmla="*/ 6 h 69"/>
                <a:gd name="T40" fmla="*/ 31 w 59"/>
                <a:gd name="T41" fmla="*/ 0 h 69"/>
                <a:gd name="T42" fmla="*/ 15 w 59"/>
                <a:gd name="T43" fmla="*/ 5 h 69"/>
                <a:gd name="T44" fmla="*/ 4 w 59"/>
                <a:gd name="T45" fmla="*/ 16 h 69"/>
                <a:gd name="T46" fmla="*/ 0 w 59"/>
                <a:gd name="T47" fmla="*/ 34 h 69"/>
                <a:gd name="T48" fmla="*/ 3 w 59"/>
                <a:gd name="T49" fmla="*/ 52 h 69"/>
                <a:gd name="T50" fmla="*/ 14 w 59"/>
                <a:gd name="T51" fmla="*/ 65 h 69"/>
                <a:gd name="T52" fmla="*/ 31 w 59"/>
                <a:gd name="T53" fmla="*/ 69 h 69"/>
                <a:gd name="T54" fmla="*/ 49 w 59"/>
                <a:gd name="T55" fmla="*/ 63 h 69"/>
                <a:gd name="T56" fmla="*/ 59 w 59"/>
                <a:gd name="T57" fmla="*/ 47 h 69"/>
                <a:gd name="T58" fmla="*/ 59 w 59"/>
                <a:gd name="T59"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 h="69">
                  <a:moveTo>
                    <a:pt x="59" y="45"/>
                  </a:moveTo>
                  <a:cubicBezTo>
                    <a:pt x="59" y="45"/>
                    <a:pt x="58" y="44"/>
                    <a:pt x="58" y="44"/>
                  </a:cubicBezTo>
                  <a:cubicBezTo>
                    <a:pt x="49" y="42"/>
                    <a:pt x="49" y="42"/>
                    <a:pt x="49" y="42"/>
                  </a:cubicBezTo>
                  <a:cubicBezTo>
                    <a:pt x="49" y="42"/>
                    <a:pt x="48" y="42"/>
                    <a:pt x="48" y="42"/>
                  </a:cubicBezTo>
                  <a:cubicBezTo>
                    <a:pt x="47" y="43"/>
                    <a:pt x="47" y="43"/>
                    <a:pt x="47" y="44"/>
                  </a:cubicBezTo>
                  <a:cubicBezTo>
                    <a:pt x="46" y="48"/>
                    <a:pt x="44" y="52"/>
                    <a:pt x="41" y="54"/>
                  </a:cubicBezTo>
                  <a:cubicBezTo>
                    <a:pt x="38" y="57"/>
                    <a:pt x="35" y="58"/>
                    <a:pt x="31" y="58"/>
                  </a:cubicBezTo>
                  <a:cubicBezTo>
                    <a:pt x="27" y="58"/>
                    <a:pt x="24" y="57"/>
                    <a:pt x="21" y="55"/>
                  </a:cubicBezTo>
                  <a:cubicBezTo>
                    <a:pt x="18" y="54"/>
                    <a:pt x="16" y="51"/>
                    <a:pt x="15" y="47"/>
                  </a:cubicBezTo>
                  <a:cubicBezTo>
                    <a:pt x="13" y="44"/>
                    <a:pt x="13" y="39"/>
                    <a:pt x="13" y="34"/>
                  </a:cubicBezTo>
                  <a:cubicBezTo>
                    <a:pt x="13" y="31"/>
                    <a:pt x="13" y="27"/>
                    <a:pt x="15" y="23"/>
                  </a:cubicBezTo>
                  <a:cubicBezTo>
                    <a:pt x="16" y="20"/>
                    <a:pt x="18" y="17"/>
                    <a:pt x="21" y="15"/>
                  </a:cubicBezTo>
                  <a:cubicBezTo>
                    <a:pt x="23" y="13"/>
                    <a:pt x="27" y="12"/>
                    <a:pt x="31" y="12"/>
                  </a:cubicBezTo>
                  <a:cubicBezTo>
                    <a:pt x="35" y="12"/>
                    <a:pt x="38" y="13"/>
                    <a:pt x="40" y="15"/>
                  </a:cubicBezTo>
                  <a:cubicBezTo>
                    <a:pt x="43" y="16"/>
                    <a:pt x="45" y="19"/>
                    <a:pt x="46" y="23"/>
                  </a:cubicBezTo>
                  <a:cubicBezTo>
                    <a:pt x="46" y="24"/>
                    <a:pt x="47" y="25"/>
                    <a:pt x="48" y="25"/>
                  </a:cubicBezTo>
                  <a:cubicBezTo>
                    <a:pt x="57" y="23"/>
                    <a:pt x="57" y="23"/>
                    <a:pt x="57" y="23"/>
                  </a:cubicBezTo>
                  <a:cubicBezTo>
                    <a:pt x="57" y="23"/>
                    <a:pt x="58" y="22"/>
                    <a:pt x="58" y="22"/>
                  </a:cubicBezTo>
                  <a:cubicBezTo>
                    <a:pt x="58" y="21"/>
                    <a:pt x="58" y="21"/>
                    <a:pt x="58" y="20"/>
                  </a:cubicBezTo>
                  <a:cubicBezTo>
                    <a:pt x="56" y="14"/>
                    <a:pt x="53" y="9"/>
                    <a:pt x="48" y="6"/>
                  </a:cubicBezTo>
                  <a:cubicBezTo>
                    <a:pt x="44" y="2"/>
                    <a:pt x="38" y="0"/>
                    <a:pt x="31" y="0"/>
                  </a:cubicBezTo>
                  <a:cubicBezTo>
                    <a:pt x="26" y="0"/>
                    <a:pt x="20" y="2"/>
                    <a:pt x="15" y="5"/>
                  </a:cubicBezTo>
                  <a:cubicBezTo>
                    <a:pt x="10" y="7"/>
                    <a:pt x="7" y="11"/>
                    <a:pt x="4" y="16"/>
                  </a:cubicBezTo>
                  <a:cubicBezTo>
                    <a:pt x="1" y="22"/>
                    <a:pt x="0" y="28"/>
                    <a:pt x="0" y="34"/>
                  </a:cubicBezTo>
                  <a:cubicBezTo>
                    <a:pt x="0" y="41"/>
                    <a:pt x="1" y="47"/>
                    <a:pt x="3" y="52"/>
                  </a:cubicBezTo>
                  <a:cubicBezTo>
                    <a:pt x="6" y="58"/>
                    <a:pt x="9" y="62"/>
                    <a:pt x="14" y="65"/>
                  </a:cubicBezTo>
                  <a:cubicBezTo>
                    <a:pt x="18" y="68"/>
                    <a:pt x="24" y="69"/>
                    <a:pt x="31" y="69"/>
                  </a:cubicBezTo>
                  <a:cubicBezTo>
                    <a:pt x="38" y="69"/>
                    <a:pt x="44" y="67"/>
                    <a:pt x="49" y="63"/>
                  </a:cubicBezTo>
                  <a:cubicBezTo>
                    <a:pt x="54" y="60"/>
                    <a:pt x="57" y="54"/>
                    <a:pt x="59" y="47"/>
                  </a:cubicBezTo>
                  <a:cubicBezTo>
                    <a:pt x="59" y="46"/>
                    <a:pt x="59" y="46"/>
                    <a:pt x="59" y="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1" name="Freeform 208"/>
            <p:cNvSpPr>
              <a:spLocks noEditPoints="1"/>
            </p:cNvSpPr>
            <p:nvPr/>
          </p:nvSpPr>
          <p:spPr bwMode="auto">
            <a:xfrm>
              <a:off x="2393951" y="2236789"/>
              <a:ext cx="76200" cy="80963"/>
            </a:xfrm>
            <a:custGeom>
              <a:avLst/>
              <a:gdLst>
                <a:gd name="T0" fmla="*/ 37 w 63"/>
                <a:gd name="T1" fmla="*/ 2 h 67"/>
                <a:gd name="T2" fmla="*/ 35 w 63"/>
                <a:gd name="T3" fmla="*/ 0 h 67"/>
                <a:gd name="T4" fmla="*/ 26 w 63"/>
                <a:gd name="T5" fmla="*/ 0 h 67"/>
                <a:gd name="T6" fmla="*/ 24 w 63"/>
                <a:gd name="T7" fmla="*/ 2 h 67"/>
                <a:gd name="T8" fmla="*/ 0 w 63"/>
                <a:gd name="T9" fmla="*/ 64 h 67"/>
                <a:gd name="T10" fmla="*/ 1 w 63"/>
                <a:gd name="T11" fmla="*/ 66 h 67"/>
                <a:gd name="T12" fmla="*/ 2 w 63"/>
                <a:gd name="T13" fmla="*/ 67 h 67"/>
                <a:gd name="T14" fmla="*/ 11 w 63"/>
                <a:gd name="T15" fmla="*/ 67 h 67"/>
                <a:gd name="T16" fmla="*/ 13 w 63"/>
                <a:gd name="T17" fmla="*/ 66 h 67"/>
                <a:gd name="T18" fmla="*/ 20 w 63"/>
                <a:gd name="T19" fmla="*/ 48 h 67"/>
                <a:gd name="T20" fmla="*/ 43 w 63"/>
                <a:gd name="T21" fmla="*/ 48 h 67"/>
                <a:gd name="T22" fmla="*/ 49 w 63"/>
                <a:gd name="T23" fmla="*/ 66 h 67"/>
                <a:gd name="T24" fmla="*/ 51 w 63"/>
                <a:gd name="T25" fmla="*/ 67 h 67"/>
                <a:gd name="T26" fmla="*/ 61 w 63"/>
                <a:gd name="T27" fmla="*/ 67 h 67"/>
                <a:gd name="T28" fmla="*/ 63 w 63"/>
                <a:gd name="T29" fmla="*/ 66 h 67"/>
                <a:gd name="T30" fmla="*/ 63 w 63"/>
                <a:gd name="T31" fmla="*/ 64 h 67"/>
                <a:gd name="T32" fmla="*/ 37 w 63"/>
                <a:gd name="T33" fmla="*/ 2 h 67"/>
                <a:gd name="T34" fmla="*/ 24 w 63"/>
                <a:gd name="T35" fmla="*/ 37 h 67"/>
                <a:gd name="T36" fmla="*/ 29 w 63"/>
                <a:gd name="T37" fmla="*/ 22 h 67"/>
                <a:gd name="T38" fmla="*/ 31 w 63"/>
                <a:gd name="T39" fmla="*/ 17 h 67"/>
                <a:gd name="T40" fmla="*/ 33 w 63"/>
                <a:gd name="T41" fmla="*/ 23 h 67"/>
                <a:gd name="T42" fmla="*/ 38 w 63"/>
                <a:gd name="T43" fmla="*/ 37 h 67"/>
                <a:gd name="T44" fmla="*/ 24 w 63"/>
                <a:gd name="T45" fmla="*/ 3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67">
                  <a:moveTo>
                    <a:pt x="37" y="2"/>
                  </a:moveTo>
                  <a:cubicBezTo>
                    <a:pt x="37" y="1"/>
                    <a:pt x="36" y="0"/>
                    <a:pt x="35" y="0"/>
                  </a:cubicBezTo>
                  <a:cubicBezTo>
                    <a:pt x="26" y="0"/>
                    <a:pt x="26" y="0"/>
                    <a:pt x="26" y="0"/>
                  </a:cubicBezTo>
                  <a:cubicBezTo>
                    <a:pt x="25" y="0"/>
                    <a:pt x="25" y="1"/>
                    <a:pt x="24" y="2"/>
                  </a:cubicBezTo>
                  <a:cubicBezTo>
                    <a:pt x="0" y="64"/>
                    <a:pt x="0" y="64"/>
                    <a:pt x="0" y="64"/>
                  </a:cubicBezTo>
                  <a:cubicBezTo>
                    <a:pt x="0" y="65"/>
                    <a:pt x="0" y="65"/>
                    <a:pt x="1" y="66"/>
                  </a:cubicBezTo>
                  <a:cubicBezTo>
                    <a:pt x="1" y="67"/>
                    <a:pt x="2" y="67"/>
                    <a:pt x="2" y="67"/>
                  </a:cubicBezTo>
                  <a:cubicBezTo>
                    <a:pt x="11" y="67"/>
                    <a:pt x="11" y="67"/>
                    <a:pt x="11" y="67"/>
                  </a:cubicBezTo>
                  <a:cubicBezTo>
                    <a:pt x="12" y="67"/>
                    <a:pt x="13" y="66"/>
                    <a:pt x="13" y="66"/>
                  </a:cubicBezTo>
                  <a:cubicBezTo>
                    <a:pt x="20" y="48"/>
                    <a:pt x="20" y="48"/>
                    <a:pt x="20" y="48"/>
                  </a:cubicBezTo>
                  <a:cubicBezTo>
                    <a:pt x="43" y="48"/>
                    <a:pt x="43" y="48"/>
                    <a:pt x="43" y="48"/>
                  </a:cubicBezTo>
                  <a:cubicBezTo>
                    <a:pt x="49" y="66"/>
                    <a:pt x="49" y="66"/>
                    <a:pt x="49" y="66"/>
                  </a:cubicBezTo>
                  <a:cubicBezTo>
                    <a:pt x="50" y="66"/>
                    <a:pt x="50" y="67"/>
                    <a:pt x="51" y="67"/>
                  </a:cubicBezTo>
                  <a:cubicBezTo>
                    <a:pt x="61" y="67"/>
                    <a:pt x="61" y="67"/>
                    <a:pt x="61" y="67"/>
                  </a:cubicBezTo>
                  <a:cubicBezTo>
                    <a:pt x="61" y="67"/>
                    <a:pt x="62" y="67"/>
                    <a:pt x="63" y="66"/>
                  </a:cubicBezTo>
                  <a:cubicBezTo>
                    <a:pt x="63" y="65"/>
                    <a:pt x="63" y="65"/>
                    <a:pt x="63" y="64"/>
                  </a:cubicBezTo>
                  <a:lnTo>
                    <a:pt x="37" y="2"/>
                  </a:lnTo>
                  <a:close/>
                  <a:moveTo>
                    <a:pt x="24" y="37"/>
                  </a:moveTo>
                  <a:cubicBezTo>
                    <a:pt x="29" y="22"/>
                    <a:pt x="29" y="22"/>
                    <a:pt x="29" y="22"/>
                  </a:cubicBezTo>
                  <a:cubicBezTo>
                    <a:pt x="30" y="20"/>
                    <a:pt x="30" y="19"/>
                    <a:pt x="31" y="17"/>
                  </a:cubicBezTo>
                  <a:cubicBezTo>
                    <a:pt x="32" y="19"/>
                    <a:pt x="32" y="21"/>
                    <a:pt x="33" y="23"/>
                  </a:cubicBezTo>
                  <a:cubicBezTo>
                    <a:pt x="38" y="37"/>
                    <a:pt x="38" y="37"/>
                    <a:pt x="38" y="37"/>
                  </a:cubicBezTo>
                  <a:lnTo>
                    <a:pt x="24" y="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2" name="Freeform 209"/>
            <p:cNvSpPr>
              <a:spLocks noEditPoints="1"/>
            </p:cNvSpPr>
            <p:nvPr/>
          </p:nvSpPr>
          <p:spPr bwMode="auto">
            <a:xfrm>
              <a:off x="2460626" y="2195514"/>
              <a:ext cx="63500" cy="80963"/>
            </a:xfrm>
            <a:custGeom>
              <a:avLst/>
              <a:gdLst>
                <a:gd name="T0" fmla="*/ 50 w 52"/>
                <a:gd name="T1" fmla="*/ 55 h 67"/>
                <a:gd name="T2" fmla="*/ 52 w 52"/>
                <a:gd name="T3" fmla="*/ 46 h 67"/>
                <a:gd name="T4" fmla="*/ 48 w 52"/>
                <a:gd name="T5" fmla="*/ 35 h 67"/>
                <a:gd name="T6" fmla="*/ 43 w 52"/>
                <a:gd name="T7" fmla="*/ 31 h 67"/>
                <a:gd name="T8" fmla="*/ 46 w 52"/>
                <a:gd name="T9" fmla="*/ 27 h 67"/>
                <a:gd name="T10" fmla="*/ 49 w 52"/>
                <a:gd name="T11" fmla="*/ 18 h 67"/>
                <a:gd name="T12" fmla="*/ 46 w 52"/>
                <a:gd name="T13" fmla="*/ 9 h 67"/>
                <a:gd name="T14" fmla="*/ 38 w 52"/>
                <a:gd name="T15" fmla="*/ 2 h 67"/>
                <a:gd name="T16" fmla="*/ 26 w 52"/>
                <a:gd name="T17" fmla="*/ 0 h 67"/>
                <a:gd name="T18" fmla="*/ 3 w 52"/>
                <a:gd name="T19" fmla="*/ 0 h 67"/>
                <a:gd name="T20" fmla="*/ 0 w 52"/>
                <a:gd name="T21" fmla="*/ 2 h 67"/>
                <a:gd name="T22" fmla="*/ 0 w 52"/>
                <a:gd name="T23" fmla="*/ 64 h 67"/>
                <a:gd name="T24" fmla="*/ 3 w 52"/>
                <a:gd name="T25" fmla="*/ 67 h 67"/>
                <a:gd name="T26" fmla="*/ 26 w 52"/>
                <a:gd name="T27" fmla="*/ 67 h 67"/>
                <a:gd name="T28" fmla="*/ 37 w 52"/>
                <a:gd name="T29" fmla="*/ 65 h 67"/>
                <a:gd name="T30" fmla="*/ 45 w 52"/>
                <a:gd name="T31" fmla="*/ 62 h 67"/>
                <a:gd name="T32" fmla="*/ 50 w 52"/>
                <a:gd name="T33" fmla="*/ 55 h 67"/>
                <a:gd name="T34" fmla="*/ 13 w 52"/>
                <a:gd name="T35" fmla="*/ 12 h 67"/>
                <a:gd name="T36" fmla="*/ 23 w 52"/>
                <a:gd name="T37" fmla="*/ 12 h 67"/>
                <a:gd name="T38" fmla="*/ 32 w 52"/>
                <a:gd name="T39" fmla="*/ 12 h 67"/>
                <a:gd name="T40" fmla="*/ 35 w 52"/>
                <a:gd name="T41" fmla="*/ 15 h 67"/>
                <a:gd name="T42" fmla="*/ 36 w 52"/>
                <a:gd name="T43" fmla="*/ 19 h 67"/>
                <a:gd name="T44" fmla="*/ 35 w 52"/>
                <a:gd name="T45" fmla="*/ 23 h 67"/>
                <a:gd name="T46" fmla="*/ 32 w 52"/>
                <a:gd name="T47" fmla="*/ 25 h 67"/>
                <a:gd name="T48" fmla="*/ 24 w 52"/>
                <a:gd name="T49" fmla="*/ 26 h 67"/>
                <a:gd name="T50" fmla="*/ 13 w 52"/>
                <a:gd name="T51" fmla="*/ 26 h 67"/>
                <a:gd name="T52" fmla="*/ 13 w 52"/>
                <a:gd name="T53" fmla="*/ 12 h 67"/>
                <a:gd name="T54" fmla="*/ 38 w 52"/>
                <a:gd name="T55" fmla="*/ 50 h 67"/>
                <a:gd name="T56" fmla="*/ 36 w 52"/>
                <a:gd name="T57" fmla="*/ 53 h 67"/>
                <a:gd name="T58" fmla="*/ 32 w 52"/>
                <a:gd name="T59" fmla="*/ 55 h 67"/>
                <a:gd name="T60" fmla="*/ 26 w 52"/>
                <a:gd name="T61" fmla="*/ 55 h 67"/>
                <a:gd name="T62" fmla="*/ 13 w 52"/>
                <a:gd name="T63" fmla="*/ 55 h 67"/>
                <a:gd name="T64" fmla="*/ 13 w 52"/>
                <a:gd name="T65" fmla="*/ 38 h 67"/>
                <a:gd name="T66" fmla="*/ 25 w 52"/>
                <a:gd name="T67" fmla="*/ 38 h 67"/>
                <a:gd name="T68" fmla="*/ 34 w 52"/>
                <a:gd name="T69" fmla="*/ 39 h 67"/>
                <a:gd name="T70" fmla="*/ 38 w 52"/>
                <a:gd name="T71" fmla="*/ 41 h 67"/>
                <a:gd name="T72" fmla="*/ 39 w 52"/>
                <a:gd name="T73" fmla="*/ 46 h 67"/>
                <a:gd name="T74" fmla="*/ 38 w 52"/>
                <a:gd name="T75"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67">
                  <a:moveTo>
                    <a:pt x="50" y="55"/>
                  </a:moveTo>
                  <a:cubicBezTo>
                    <a:pt x="51" y="53"/>
                    <a:pt x="52" y="49"/>
                    <a:pt x="52" y="46"/>
                  </a:cubicBezTo>
                  <a:cubicBezTo>
                    <a:pt x="52" y="42"/>
                    <a:pt x="51" y="39"/>
                    <a:pt x="48" y="35"/>
                  </a:cubicBezTo>
                  <a:cubicBezTo>
                    <a:pt x="47" y="34"/>
                    <a:pt x="45" y="32"/>
                    <a:pt x="43" y="31"/>
                  </a:cubicBezTo>
                  <a:cubicBezTo>
                    <a:pt x="44" y="30"/>
                    <a:pt x="45" y="28"/>
                    <a:pt x="46" y="27"/>
                  </a:cubicBezTo>
                  <a:cubicBezTo>
                    <a:pt x="48" y="24"/>
                    <a:pt x="49" y="21"/>
                    <a:pt x="49" y="18"/>
                  </a:cubicBezTo>
                  <a:cubicBezTo>
                    <a:pt x="49" y="15"/>
                    <a:pt x="48" y="12"/>
                    <a:pt x="46" y="9"/>
                  </a:cubicBezTo>
                  <a:cubicBezTo>
                    <a:pt x="44" y="6"/>
                    <a:pt x="42" y="3"/>
                    <a:pt x="38" y="2"/>
                  </a:cubicBezTo>
                  <a:cubicBezTo>
                    <a:pt x="35" y="0"/>
                    <a:pt x="31" y="0"/>
                    <a:pt x="26" y="0"/>
                  </a:cubicBezTo>
                  <a:cubicBezTo>
                    <a:pt x="3" y="0"/>
                    <a:pt x="3" y="0"/>
                    <a:pt x="3" y="0"/>
                  </a:cubicBezTo>
                  <a:cubicBezTo>
                    <a:pt x="1" y="0"/>
                    <a:pt x="0" y="1"/>
                    <a:pt x="0" y="2"/>
                  </a:cubicBezTo>
                  <a:cubicBezTo>
                    <a:pt x="0" y="64"/>
                    <a:pt x="0" y="64"/>
                    <a:pt x="0" y="64"/>
                  </a:cubicBezTo>
                  <a:cubicBezTo>
                    <a:pt x="0" y="66"/>
                    <a:pt x="1" y="67"/>
                    <a:pt x="3" y="67"/>
                  </a:cubicBezTo>
                  <a:cubicBezTo>
                    <a:pt x="26" y="67"/>
                    <a:pt x="26" y="67"/>
                    <a:pt x="26" y="67"/>
                  </a:cubicBezTo>
                  <a:cubicBezTo>
                    <a:pt x="30" y="67"/>
                    <a:pt x="34" y="66"/>
                    <a:pt x="37" y="65"/>
                  </a:cubicBezTo>
                  <a:cubicBezTo>
                    <a:pt x="40" y="65"/>
                    <a:pt x="42" y="63"/>
                    <a:pt x="45" y="62"/>
                  </a:cubicBezTo>
                  <a:cubicBezTo>
                    <a:pt x="47" y="60"/>
                    <a:pt x="48" y="58"/>
                    <a:pt x="50" y="55"/>
                  </a:cubicBezTo>
                  <a:close/>
                  <a:moveTo>
                    <a:pt x="13" y="12"/>
                  </a:moveTo>
                  <a:cubicBezTo>
                    <a:pt x="23" y="12"/>
                    <a:pt x="23" y="12"/>
                    <a:pt x="23" y="12"/>
                  </a:cubicBezTo>
                  <a:cubicBezTo>
                    <a:pt x="29" y="12"/>
                    <a:pt x="31" y="12"/>
                    <a:pt x="32" y="12"/>
                  </a:cubicBezTo>
                  <a:cubicBezTo>
                    <a:pt x="33" y="13"/>
                    <a:pt x="34" y="13"/>
                    <a:pt x="35" y="15"/>
                  </a:cubicBezTo>
                  <a:cubicBezTo>
                    <a:pt x="36" y="16"/>
                    <a:pt x="36" y="17"/>
                    <a:pt x="36" y="19"/>
                  </a:cubicBezTo>
                  <a:cubicBezTo>
                    <a:pt x="36" y="21"/>
                    <a:pt x="36" y="22"/>
                    <a:pt x="35" y="23"/>
                  </a:cubicBezTo>
                  <a:cubicBezTo>
                    <a:pt x="34" y="24"/>
                    <a:pt x="33" y="25"/>
                    <a:pt x="32" y="25"/>
                  </a:cubicBezTo>
                  <a:cubicBezTo>
                    <a:pt x="31" y="26"/>
                    <a:pt x="29" y="26"/>
                    <a:pt x="24" y="26"/>
                  </a:cubicBezTo>
                  <a:cubicBezTo>
                    <a:pt x="13" y="26"/>
                    <a:pt x="13" y="26"/>
                    <a:pt x="13" y="26"/>
                  </a:cubicBezTo>
                  <a:lnTo>
                    <a:pt x="13" y="12"/>
                  </a:lnTo>
                  <a:close/>
                  <a:moveTo>
                    <a:pt x="38" y="50"/>
                  </a:moveTo>
                  <a:cubicBezTo>
                    <a:pt x="37" y="52"/>
                    <a:pt x="37" y="53"/>
                    <a:pt x="36" y="53"/>
                  </a:cubicBezTo>
                  <a:cubicBezTo>
                    <a:pt x="35" y="54"/>
                    <a:pt x="33" y="54"/>
                    <a:pt x="32" y="55"/>
                  </a:cubicBezTo>
                  <a:cubicBezTo>
                    <a:pt x="31" y="55"/>
                    <a:pt x="29" y="55"/>
                    <a:pt x="26" y="55"/>
                  </a:cubicBezTo>
                  <a:cubicBezTo>
                    <a:pt x="13" y="55"/>
                    <a:pt x="13" y="55"/>
                    <a:pt x="13" y="55"/>
                  </a:cubicBezTo>
                  <a:cubicBezTo>
                    <a:pt x="13" y="38"/>
                    <a:pt x="13" y="38"/>
                    <a:pt x="13" y="38"/>
                  </a:cubicBezTo>
                  <a:cubicBezTo>
                    <a:pt x="25" y="38"/>
                    <a:pt x="25" y="38"/>
                    <a:pt x="25" y="38"/>
                  </a:cubicBezTo>
                  <a:cubicBezTo>
                    <a:pt x="29" y="38"/>
                    <a:pt x="32" y="38"/>
                    <a:pt x="34" y="39"/>
                  </a:cubicBezTo>
                  <a:cubicBezTo>
                    <a:pt x="35" y="39"/>
                    <a:pt x="37" y="40"/>
                    <a:pt x="38" y="41"/>
                  </a:cubicBezTo>
                  <a:cubicBezTo>
                    <a:pt x="38" y="43"/>
                    <a:pt x="39" y="44"/>
                    <a:pt x="39" y="46"/>
                  </a:cubicBezTo>
                  <a:cubicBezTo>
                    <a:pt x="39" y="48"/>
                    <a:pt x="39" y="49"/>
                    <a:pt x="38" y="5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3" name="Freeform 210"/>
            <p:cNvSpPr>
              <a:spLocks/>
            </p:cNvSpPr>
            <p:nvPr/>
          </p:nvSpPr>
          <p:spPr bwMode="auto">
            <a:xfrm>
              <a:off x="2506664" y="2265364"/>
              <a:ext cx="73025" cy="84138"/>
            </a:xfrm>
            <a:custGeom>
              <a:avLst/>
              <a:gdLst>
                <a:gd name="T0" fmla="*/ 59 w 60"/>
                <a:gd name="T1" fmla="*/ 45 h 69"/>
                <a:gd name="T2" fmla="*/ 58 w 60"/>
                <a:gd name="T3" fmla="*/ 44 h 69"/>
                <a:gd name="T4" fmla="*/ 50 w 60"/>
                <a:gd name="T5" fmla="*/ 42 h 69"/>
                <a:gd name="T6" fmla="*/ 48 w 60"/>
                <a:gd name="T7" fmla="*/ 42 h 69"/>
                <a:gd name="T8" fmla="*/ 47 w 60"/>
                <a:gd name="T9" fmla="*/ 43 h 69"/>
                <a:gd name="T10" fmla="*/ 41 w 60"/>
                <a:gd name="T11" fmla="*/ 54 h 69"/>
                <a:gd name="T12" fmla="*/ 31 w 60"/>
                <a:gd name="T13" fmla="*/ 57 h 69"/>
                <a:gd name="T14" fmla="*/ 21 w 60"/>
                <a:gd name="T15" fmla="*/ 55 h 69"/>
                <a:gd name="T16" fmla="*/ 15 w 60"/>
                <a:gd name="T17" fmla="*/ 47 h 69"/>
                <a:gd name="T18" fmla="*/ 13 w 60"/>
                <a:gd name="T19" fmla="*/ 34 h 69"/>
                <a:gd name="T20" fmla="*/ 15 w 60"/>
                <a:gd name="T21" fmla="*/ 23 h 69"/>
                <a:gd name="T22" fmla="*/ 21 w 60"/>
                <a:gd name="T23" fmla="*/ 15 h 69"/>
                <a:gd name="T24" fmla="*/ 32 w 60"/>
                <a:gd name="T25" fmla="*/ 11 h 69"/>
                <a:gd name="T26" fmla="*/ 41 w 60"/>
                <a:gd name="T27" fmla="*/ 14 h 69"/>
                <a:gd name="T28" fmla="*/ 46 w 60"/>
                <a:gd name="T29" fmla="*/ 23 h 69"/>
                <a:gd name="T30" fmla="*/ 49 w 60"/>
                <a:gd name="T31" fmla="*/ 24 h 69"/>
                <a:gd name="T32" fmla="*/ 57 w 60"/>
                <a:gd name="T33" fmla="*/ 23 h 69"/>
                <a:gd name="T34" fmla="*/ 58 w 60"/>
                <a:gd name="T35" fmla="*/ 22 h 69"/>
                <a:gd name="T36" fmla="*/ 58 w 60"/>
                <a:gd name="T37" fmla="*/ 20 h 69"/>
                <a:gd name="T38" fmla="*/ 49 w 60"/>
                <a:gd name="T39" fmla="*/ 5 h 69"/>
                <a:gd name="T40" fmla="*/ 32 w 60"/>
                <a:gd name="T41" fmla="*/ 0 h 69"/>
                <a:gd name="T42" fmla="*/ 16 w 60"/>
                <a:gd name="T43" fmla="*/ 4 h 69"/>
                <a:gd name="T44" fmla="*/ 4 w 60"/>
                <a:gd name="T45" fmla="*/ 16 h 69"/>
                <a:gd name="T46" fmla="*/ 0 w 60"/>
                <a:gd name="T47" fmla="*/ 34 h 69"/>
                <a:gd name="T48" fmla="*/ 4 w 60"/>
                <a:gd name="T49" fmla="*/ 52 h 69"/>
                <a:gd name="T50" fmla="*/ 14 w 60"/>
                <a:gd name="T51" fmla="*/ 64 h 69"/>
                <a:gd name="T52" fmla="*/ 32 w 60"/>
                <a:gd name="T53" fmla="*/ 69 h 69"/>
                <a:gd name="T54" fmla="*/ 49 w 60"/>
                <a:gd name="T55" fmla="*/ 63 h 69"/>
                <a:gd name="T56" fmla="*/ 59 w 60"/>
                <a:gd name="T57" fmla="*/ 46 h 69"/>
                <a:gd name="T58" fmla="*/ 59 w 60"/>
                <a:gd name="T59"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9">
                  <a:moveTo>
                    <a:pt x="59" y="45"/>
                  </a:moveTo>
                  <a:cubicBezTo>
                    <a:pt x="59" y="44"/>
                    <a:pt x="58" y="44"/>
                    <a:pt x="58" y="44"/>
                  </a:cubicBezTo>
                  <a:cubicBezTo>
                    <a:pt x="50" y="42"/>
                    <a:pt x="50" y="42"/>
                    <a:pt x="50" y="42"/>
                  </a:cubicBezTo>
                  <a:cubicBezTo>
                    <a:pt x="49" y="42"/>
                    <a:pt x="48" y="42"/>
                    <a:pt x="48" y="42"/>
                  </a:cubicBezTo>
                  <a:cubicBezTo>
                    <a:pt x="47" y="42"/>
                    <a:pt x="47" y="43"/>
                    <a:pt x="47" y="43"/>
                  </a:cubicBezTo>
                  <a:cubicBezTo>
                    <a:pt x="46" y="48"/>
                    <a:pt x="44" y="52"/>
                    <a:pt x="41" y="54"/>
                  </a:cubicBezTo>
                  <a:cubicBezTo>
                    <a:pt x="38" y="56"/>
                    <a:pt x="35" y="57"/>
                    <a:pt x="31" y="57"/>
                  </a:cubicBezTo>
                  <a:cubicBezTo>
                    <a:pt x="28" y="57"/>
                    <a:pt x="24" y="57"/>
                    <a:pt x="21" y="55"/>
                  </a:cubicBezTo>
                  <a:cubicBezTo>
                    <a:pt x="19" y="53"/>
                    <a:pt x="17" y="51"/>
                    <a:pt x="15" y="47"/>
                  </a:cubicBezTo>
                  <a:cubicBezTo>
                    <a:pt x="14" y="43"/>
                    <a:pt x="13" y="39"/>
                    <a:pt x="13" y="34"/>
                  </a:cubicBezTo>
                  <a:cubicBezTo>
                    <a:pt x="13" y="30"/>
                    <a:pt x="14" y="26"/>
                    <a:pt x="15" y="23"/>
                  </a:cubicBezTo>
                  <a:cubicBezTo>
                    <a:pt x="16" y="19"/>
                    <a:pt x="18" y="17"/>
                    <a:pt x="21" y="15"/>
                  </a:cubicBezTo>
                  <a:cubicBezTo>
                    <a:pt x="24" y="13"/>
                    <a:pt x="27" y="11"/>
                    <a:pt x="32" y="11"/>
                  </a:cubicBezTo>
                  <a:cubicBezTo>
                    <a:pt x="35" y="11"/>
                    <a:pt x="38" y="12"/>
                    <a:pt x="41" y="14"/>
                  </a:cubicBezTo>
                  <a:cubicBezTo>
                    <a:pt x="43" y="16"/>
                    <a:pt x="45" y="19"/>
                    <a:pt x="46" y="23"/>
                  </a:cubicBezTo>
                  <a:cubicBezTo>
                    <a:pt x="46" y="24"/>
                    <a:pt x="48" y="25"/>
                    <a:pt x="49" y="24"/>
                  </a:cubicBezTo>
                  <a:cubicBezTo>
                    <a:pt x="57" y="23"/>
                    <a:pt x="57" y="23"/>
                    <a:pt x="57" y="23"/>
                  </a:cubicBezTo>
                  <a:cubicBezTo>
                    <a:pt x="57" y="22"/>
                    <a:pt x="58" y="22"/>
                    <a:pt x="58" y="22"/>
                  </a:cubicBezTo>
                  <a:cubicBezTo>
                    <a:pt x="58" y="21"/>
                    <a:pt x="59" y="20"/>
                    <a:pt x="58" y="20"/>
                  </a:cubicBezTo>
                  <a:cubicBezTo>
                    <a:pt x="57" y="14"/>
                    <a:pt x="53" y="9"/>
                    <a:pt x="49" y="5"/>
                  </a:cubicBezTo>
                  <a:cubicBezTo>
                    <a:pt x="44" y="2"/>
                    <a:pt x="38" y="0"/>
                    <a:pt x="32" y="0"/>
                  </a:cubicBezTo>
                  <a:cubicBezTo>
                    <a:pt x="26" y="0"/>
                    <a:pt x="20" y="1"/>
                    <a:pt x="16" y="4"/>
                  </a:cubicBezTo>
                  <a:cubicBezTo>
                    <a:pt x="11" y="7"/>
                    <a:pt x="7" y="11"/>
                    <a:pt x="4" y="16"/>
                  </a:cubicBezTo>
                  <a:cubicBezTo>
                    <a:pt x="1" y="21"/>
                    <a:pt x="0" y="27"/>
                    <a:pt x="0" y="34"/>
                  </a:cubicBezTo>
                  <a:cubicBezTo>
                    <a:pt x="0" y="40"/>
                    <a:pt x="1" y="46"/>
                    <a:pt x="4" y="52"/>
                  </a:cubicBezTo>
                  <a:cubicBezTo>
                    <a:pt x="6" y="57"/>
                    <a:pt x="9" y="61"/>
                    <a:pt x="14" y="64"/>
                  </a:cubicBezTo>
                  <a:cubicBezTo>
                    <a:pt x="19" y="67"/>
                    <a:pt x="24" y="69"/>
                    <a:pt x="32" y="69"/>
                  </a:cubicBezTo>
                  <a:cubicBezTo>
                    <a:pt x="39" y="69"/>
                    <a:pt x="45" y="67"/>
                    <a:pt x="49" y="63"/>
                  </a:cubicBezTo>
                  <a:cubicBezTo>
                    <a:pt x="54" y="59"/>
                    <a:pt x="58" y="54"/>
                    <a:pt x="59" y="46"/>
                  </a:cubicBezTo>
                  <a:cubicBezTo>
                    <a:pt x="60" y="46"/>
                    <a:pt x="60" y="45"/>
                    <a:pt x="59" y="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4" name="Freeform 211"/>
            <p:cNvSpPr>
              <a:spLocks noEditPoints="1"/>
            </p:cNvSpPr>
            <p:nvPr/>
          </p:nvSpPr>
          <p:spPr bwMode="auto">
            <a:xfrm>
              <a:off x="6010276" y="3086101"/>
              <a:ext cx="300038" cy="242888"/>
            </a:xfrm>
            <a:custGeom>
              <a:avLst/>
              <a:gdLst>
                <a:gd name="T0" fmla="*/ 206 w 247"/>
                <a:gd name="T1" fmla="*/ 26 h 200"/>
                <a:gd name="T2" fmla="*/ 123 w 247"/>
                <a:gd name="T3" fmla="*/ 20 h 200"/>
                <a:gd name="T4" fmla="*/ 41 w 247"/>
                <a:gd name="T5" fmla="*/ 26 h 200"/>
                <a:gd name="T6" fmla="*/ 67 w 247"/>
                <a:gd name="T7" fmla="*/ 184 h 200"/>
                <a:gd name="T8" fmla="*/ 123 w 247"/>
                <a:gd name="T9" fmla="*/ 186 h 200"/>
                <a:gd name="T10" fmla="*/ 182 w 247"/>
                <a:gd name="T11" fmla="*/ 181 h 200"/>
                <a:gd name="T12" fmla="*/ 206 w 247"/>
                <a:gd name="T13" fmla="*/ 26 h 200"/>
                <a:gd name="T14" fmla="*/ 66 w 247"/>
                <a:gd name="T15" fmla="*/ 75 h 200"/>
                <a:gd name="T16" fmla="*/ 47 w 247"/>
                <a:gd name="T17" fmla="*/ 57 h 200"/>
                <a:gd name="T18" fmla="*/ 66 w 247"/>
                <a:gd name="T19" fmla="*/ 39 h 200"/>
                <a:gd name="T20" fmla="*/ 84 w 247"/>
                <a:gd name="T21" fmla="*/ 57 h 200"/>
                <a:gd name="T22" fmla="*/ 66 w 247"/>
                <a:gd name="T23" fmla="*/ 7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00">
                  <a:moveTo>
                    <a:pt x="206" y="26"/>
                  </a:moveTo>
                  <a:cubicBezTo>
                    <a:pt x="174" y="0"/>
                    <a:pt x="138" y="13"/>
                    <a:pt x="123" y="20"/>
                  </a:cubicBezTo>
                  <a:cubicBezTo>
                    <a:pt x="109" y="13"/>
                    <a:pt x="73" y="0"/>
                    <a:pt x="41" y="26"/>
                  </a:cubicBezTo>
                  <a:cubicBezTo>
                    <a:pt x="0" y="58"/>
                    <a:pt x="32" y="148"/>
                    <a:pt x="67" y="184"/>
                  </a:cubicBezTo>
                  <a:cubicBezTo>
                    <a:pt x="81" y="199"/>
                    <a:pt x="115" y="185"/>
                    <a:pt x="123" y="186"/>
                  </a:cubicBezTo>
                  <a:cubicBezTo>
                    <a:pt x="133" y="185"/>
                    <a:pt x="167" y="200"/>
                    <a:pt x="182" y="181"/>
                  </a:cubicBezTo>
                  <a:cubicBezTo>
                    <a:pt x="206" y="149"/>
                    <a:pt x="247" y="58"/>
                    <a:pt x="206" y="26"/>
                  </a:cubicBezTo>
                  <a:close/>
                  <a:moveTo>
                    <a:pt x="66" y="75"/>
                  </a:moveTo>
                  <a:cubicBezTo>
                    <a:pt x="56" y="75"/>
                    <a:pt x="47" y="67"/>
                    <a:pt x="47" y="57"/>
                  </a:cubicBezTo>
                  <a:cubicBezTo>
                    <a:pt x="47" y="47"/>
                    <a:pt x="56" y="39"/>
                    <a:pt x="66" y="39"/>
                  </a:cubicBezTo>
                  <a:cubicBezTo>
                    <a:pt x="76" y="39"/>
                    <a:pt x="84" y="47"/>
                    <a:pt x="84" y="57"/>
                  </a:cubicBezTo>
                  <a:cubicBezTo>
                    <a:pt x="84" y="67"/>
                    <a:pt x="76" y="75"/>
                    <a:pt x="66" y="7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5" name="Freeform 212"/>
            <p:cNvSpPr>
              <a:spLocks/>
            </p:cNvSpPr>
            <p:nvPr/>
          </p:nvSpPr>
          <p:spPr bwMode="auto">
            <a:xfrm>
              <a:off x="6149976" y="2970214"/>
              <a:ext cx="149225" cy="131763"/>
            </a:xfrm>
            <a:custGeom>
              <a:avLst/>
              <a:gdLst>
                <a:gd name="T0" fmla="*/ 29 w 123"/>
                <a:gd name="T1" fmla="*/ 63 h 108"/>
                <a:gd name="T2" fmla="*/ 84 w 123"/>
                <a:gd name="T3" fmla="*/ 45 h 108"/>
                <a:gd name="T4" fmla="*/ 17 w 123"/>
                <a:gd name="T5" fmla="*/ 83 h 108"/>
                <a:gd name="T6" fmla="*/ 17 w 123"/>
                <a:gd name="T7" fmla="*/ 63 h 108"/>
                <a:gd name="T8" fmla="*/ 0 w 123"/>
                <a:gd name="T9" fmla="*/ 63 h 108"/>
                <a:gd name="T10" fmla="*/ 0 w 123"/>
                <a:gd name="T11" fmla="*/ 104 h 108"/>
                <a:gd name="T12" fmla="*/ 8 w 123"/>
                <a:gd name="T13" fmla="*/ 108 h 108"/>
                <a:gd name="T14" fmla="*/ 17 w 123"/>
                <a:gd name="T15" fmla="*/ 104 h 108"/>
                <a:gd name="T16" fmla="*/ 17 w 123"/>
                <a:gd name="T17" fmla="*/ 101 h 108"/>
                <a:gd name="T18" fmla="*/ 37 w 123"/>
                <a:gd name="T19" fmla="*/ 82 h 108"/>
                <a:gd name="T20" fmla="*/ 71 w 123"/>
                <a:gd name="T21" fmla="*/ 91 h 108"/>
                <a:gd name="T22" fmla="*/ 123 w 123"/>
                <a:gd name="T23" fmla="*/ 44 h 108"/>
                <a:gd name="T24" fmla="*/ 29 w 123"/>
                <a:gd name="T25" fmla="*/ 6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08">
                  <a:moveTo>
                    <a:pt x="29" y="63"/>
                  </a:moveTo>
                  <a:cubicBezTo>
                    <a:pt x="43" y="41"/>
                    <a:pt x="84" y="40"/>
                    <a:pt x="84" y="45"/>
                  </a:cubicBezTo>
                  <a:cubicBezTo>
                    <a:pt x="70" y="47"/>
                    <a:pt x="45" y="53"/>
                    <a:pt x="17" y="83"/>
                  </a:cubicBezTo>
                  <a:cubicBezTo>
                    <a:pt x="17" y="63"/>
                    <a:pt x="17" y="63"/>
                    <a:pt x="17" y="63"/>
                  </a:cubicBezTo>
                  <a:cubicBezTo>
                    <a:pt x="0" y="63"/>
                    <a:pt x="0" y="63"/>
                    <a:pt x="0" y="63"/>
                  </a:cubicBezTo>
                  <a:cubicBezTo>
                    <a:pt x="0" y="104"/>
                    <a:pt x="0" y="104"/>
                    <a:pt x="0" y="104"/>
                  </a:cubicBezTo>
                  <a:cubicBezTo>
                    <a:pt x="3" y="106"/>
                    <a:pt x="6" y="107"/>
                    <a:pt x="8" y="108"/>
                  </a:cubicBezTo>
                  <a:cubicBezTo>
                    <a:pt x="11" y="107"/>
                    <a:pt x="13" y="106"/>
                    <a:pt x="17" y="104"/>
                  </a:cubicBezTo>
                  <a:cubicBezTo>
                    <a:pt x="17" y="101"/>
                    <a:pt x="17" y="101"/>
                    <a:pt x="17" y="101"/>
                  </a:cubicBezTo>
                  <a:cubicBezTo>
                    <a:pt x="22" y="94"/>
                    <a:pt x="29" y="87"/>
                    <a:pt x="37" y="82"/>
                  </a:cubicBezTo>
                  <a:cubicBezTo>
                    <a:pt x="42" y="87"/>
                    <a:pt x="53" y="95"/>
                    <a:pt x="71" y="91"/>
                  </a:cubicBezTo>
                  <a:cubicBezTo>
                    <a:pt x="99" y="86"/>
                    <a:pt x="99" y="50"/>
                    <a:pt x="123" y="44"/>
                  </a:cubicBezTo>
                  <a:cubicBezTo>
                    <a:pt x="117" y="23"/>
                    <a:pt x="25" y="0"/>
                    <a:pt x="29" y="6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6" name="Freeform 213"/>
            <p:cNvSpPr>
              <a:spLocks noEditPoints="1"/>
            </p:cNvSpPr>
            <p:nvPr/>
          </p:nvSpPr>
          <p:spPr bwMode="auto">
            <a:xfrm>
              <a:off x="2446339" y="3254376"/>
              <a:ext cx="179388" cy="192088"/>
            </a:xfrm>
            <a:custGeom>
              <a:avLst/>
              <a:gdLst>
                <a:gd name="T0" fmla="*/ 146 w 147"/>
                <a:gd name="T1" fmla="*/ 34 h 158"/>
                <a:gd name="T2" fmla="*/ 144 w 147"/>
                <a:gd name="T3" fmla="*/ 33 h 158"/>
                <a:gd name="T4" fmla="*/ 127 w 147"/>
                <a:gd name="T5" fmla="*/ 35 h 158"/>
                <a:gd name="T6" fmla="*/ 123 w 147"/>
                <a:gd name="T7" fmla="*/ 26 h 158"/>
                <a:gd name="T8" fmla="*/ 83 w 147"/>
                <a:gd name="T9" fmla="*/ 0 h 158"/>
                <a:gd name="T10" fmla="*/ 37 w 147"/>
                <a:gd name="T11" fmla="*/ 46 h 158"/>
                <a:gd name="T12" fmla="*/ 38 w 147"/>
                <a:gd name="T13" fmla="*/ 57 h 158"/>
                <a:gd name="T14" fmla="*/ 33 w 147"/>
                <a:gd name="T15" fmla="*/ 98 h 158"/>
                <a:gd name="T16" fmla="*/ 24 w 147"/>
                <a:gd name="T17" fmla="*/ 101 h 158"/>
                <a:gd name="T18" fmla="*/ 2 w 147"/>
                <a:gd name="T19" fmla="*/ 101 h 158"/>
                <a:gd name="T20" fmla="*/ 0 w 147"/>
                <a:gd name="T21" fmla="*/ 103 h 158"/>
                <a:gd name="T22" fmla="*/ 14 w 147"/>
                <a:gd name="T23" fmla="*/ 141 h 158"/>
                <a:gd name="T24" fmla="*/ 57 w 147"/>
                <a:gd name="T25" fmla="*/ 158 h 158"/>
                <a:gd name="T26" fmla="*/ 107 w 147"/>
                <a:gd name="T27" fmla="*/ 141 h 158"/>
                <a:gd name="T28" fmla="*/ 127 w 147"/>
                <a:gd name="T29" fmla="*/ 75 h 158"/>
                <a:gd name="T30" fmla="*/ 142 w 147"/>
                <a:gd name="T31" fmla="*/ 78 h 158"/>
                <a:gd name="T32" fmla="*/ 145 w 147"/>
                <a:gd name="T33" fmla="*/ 77 h 158"/>
                <a:gd name="T34" fmla="*/ 144 w 147"/>
                <a:gd name="T35" fmla="*/ 74 h 158"/>
                <a:gd name="T36" fmla="*/ 130 w 147"/>
                <a:gd name="T37" fmla="*/ 55 h 158"/>
                <a:gd name="T38" fmla="*/ 145 w 147"/>
                <a:gd name="T39" fmla="*/ 37 h 158"/>
                <a:gd name="T40" fmla="*/ 146 w 147"/>
                <a:gd name="T41" fmla="*/ 34 h 158"/>
                <a:gd name="T42" fmla="*/ 102 w 147"/>
                <a:gd name="T43" fmla="*/ 52 h 158"/>
                <a:gd name="T44" fmla="*/ 90 w 147"/>
                <a:gd name="T45" fmla="*/ 40 h 158"/>
                <a:gd name="T46" fmla="*/ 102 w 147"/>
                <a:gd name="T47" fmla="*/ 27 h 158"/>
                <a:gd name="T48" fmla="*/ 114 w 147"/>
                <a:gd name="T49" fmla="*/ 40 h 158"/>
                <a:gd name="T50" fmla="*/ 102 w 147"/>
                <a:gd name="T51" fmla="*/ 5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158">
                  <a:moveTo>
                    <a:pt x="146" y="34"/>
                  </a:moveTo>
                  <a:cubicBezTo>
                    <a:pt x="146" y="33"/>
                    <a:pt x="145" y="33"/>
                    <a:pt x="144" y="33"/>
                  </a:cubicBezTo>
                  <a:cubicBezTo>
                    <a:pt x="127" y="35"/>
                    <a:pt x="127" y="35"/>
                    <a:pt x="127" y="35"/>
                  </a:cubicBezTo>
                  <a:cubicBezTo>
                    <a:pt x="126" y="32"/>
                    <a:pt x="125" y="29"/>
                    <a:pt x="123" y="26"/>
                  </a:cubicBezTo>
                  <a:cubicBezTo>
                    <a:pt x="116" y="10"/>
                    <a:pt x="100" y="0"/>
                    <a:pt x="83" y="0"/>
                  </a:cubicBezTo>
                  <a:cubicBezTo>
                    <a:pt x="58" y="0"/>
                    <a:pt x="37" y="21"/>
                    <a:pt x="37" y="46"/>
                  </a:cubicBezTo>
                  <a:cubicBezTo>
                    <a:pt x="37" y="50"/>
                    <a:pt x="38" y="54"/>
                    <a:pt x="38" y="57"/>
                  </a:cubicBezTo>
                  <a:cubicBezTo>
                    <a:pt x="38" y="80"/>
                    <a:pt x="38" y="93"/>
                    <a:pt x="33" y="98"/>
                  </a:cubicBezTo>
                  <a:cubicBezTo>
                    <a:pt x="31" y="100"/>
                    <a:pt x="28" y="101"/>
                    <a:pt x="24" y="101"/>
                  </a:cubicBezTo>
                  <a:cubicBezTo>
                    <a:pt x="2" y="101"/>
                    <a:pt x="2" y="101"/>
                    <a:pt x="2" y="101"/>
                  </a:cubicBezTo>
                  <a:cubicBezTo>
                    <a:pt x="1" y="101"/>
                    <a:pt x="0" y="102"/>
                    <a:pt x="0" y="103"/>
                  </a:cubicBezTo>
                  <a:cubicBezTo>
                    <a:pt x="0" y="118"/>
                    <a:pt x="5" y="131"/>
                    <a:pt x="14" y="141"/>
                  </a:cubicBezTo>
                  <a:cubicBezTo>
                    <a:pt x="25" y="152"/>
                    <a:pt x="40" y="158"/>
                    <a:pt x="57" y="158"/>
                  </a:cubicBezTo>
                  <a:cubicBezTo>
                    <a:pt x="78" y="158"/>
                    <a:pt x="95" y="152"/>
                    <a:pt x="107" y="141"/>
                  </a:cubicBezTo>
                  <a:cubicBezTo>
                    <a:pt x="127" y="121"/>
                    <a:pt x="127" y="89"/>
                    <a:pt x="127" y="75"/>
                  </a:cubicBezTo>
                  <a:cubicBezTo>
                    <a:pt x="142" y="78"/>
                    <a:pt x="142" y="78"/>
                    <a:pt x="142" y="78"/>
                  </a:cubicBezTo>
                  <a:cubicBezTo>
                    <a:pt x="143" y="79"/>
                    <a:pt x="144" y="78"/>
                    <a:pt x="145" y="77"/>
                  </a:cubicBezTo>
                  <a:cubicBezTo>
                    <a:pt x="145" y="76"/>
                    <a:pt x="145" y="75"/>
                    <a:pt x="144" y="74"/>
                  </a:cubicBezTo>
                  <a:cubicBezTo>
                    <a:pt x="144" y="74"/>
                    <a:pt x="130" y="65"/>
                    <a:pt x="130" y="55"/>
                  </a:cubicBezTo>
                  <a:cubicBezTo>
                    <a:pt x="130" y="45"/>
                    <a:pt x="145" y="37"/>
                    <a:pt x="145" y="37"/>
                  </a:cubicBezTo>
                  <a:cubicBezTo>
                    <a:pt x="146" y="36"/>
                    <a:pt x="147" y="35"/>
                    <a:pt x="146" y="34"/>
                  </a:cubicBezTo>
                  <a:close/>
                  <a:moveTo>
                    <a:pt x="102" y="52"/>
                  </a:moveTo>
                  <a:cubicBezTo>
                    <a:pt x="95" y="52"/>
                    <a:pt x="90" y="46"/>
                    <a:pt x="90" y="40"/>
                  </a:cubicBezTo>
                  <a:cubicBezTo>
                    <a:pt x="90" y="33"/>
                    <a:pt x="95" y="27"/>
                    <a:pt x="102" y="27"/>
                  </a:cubicBezTo>
                  <a:cubicBezTo>
                    <a:pt x="108" y="27"/>
                    <a:pt x="114" y="33"/>
                    <a:pt x="114" y="40"/>
                  </a:cubicBezTo>
                  <a:cubicBezTo>
                    <a:pt x="114" y="46"/>
                    <a:pt x="108" y="52"/>
                    <a:pt x="102"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7" name="Freeform 214"/>
            <p:cNvSpPr>
              <a:spLocks noEditPoints="1"/>
            </p:cNvSpPr>
            <p:nvPr/>
          </p:nvSpPr>
          <p:spPr bwMode="auto">
            <a:xfrm>
              <a:off x="5199064" y="2914651"/>
              <a:ext cx="188913" cy="188913"/>
            </a:xfrm>
            <a:custGeom>
              <a:avLst/>
              <a:gdLst>
                <a:gd name="T0" fmla="*/ 105 w 155"/>
                <a:gd name="T1" fmla="*/ 2 h 156"/>
                <a:gd name="T2" fmla="*/ 1 w 155"/>
                <a:gd name="T3" fmla="*/ 106 h 156"/>
                <a:gd name="T4" fmla="*/ 1 w 155"/>
                <a:gd name="T5" fmla="*/ 111 h 156"/>
                <a:gd name="T6" fmla="*/ 44 w 155"/>
                <a:gd name="T7" fmla="*/ 155 h 156"/>
                <a:gd name="T8" fmla="*/ 50 w 155"/>
                <a:gd name="T9" fmla="*/ 155 h 156"/>
                <a:gd name="T10" fmla="*/ 154 w 155"/>
                <a:gd name="T11" fmla="*/ 51 h 156"/>
                <a:gd name="T12" fmla="*/ 154 w 155"/>
                <a:gd name="T13" fmla="*/ 45 h 156"/>
                <a:gd name="T14" fmla="*/ 110 w 155"/>
                <a:gd name="T15" fmla="*/ 2 h 156"/>
                <a:gd name="T16" fmla="*/ 105 w 155"/>
                <a:gd name="T17" fmla="*/ 2 h 156"/>
                <a:gd name="T18" fmla="*/ 146 w 155"/>
                <a:gd name="T19" fmla="*/ 48 h 156"/>
                <a:gd name="T20" fmla="*/ 137 w 155"/>
                <a:gd name="T21" fmla="*/ 56 h 156"/>
                <a:gd name="T22" fmla="*/ 127 w 155"/>
                <a:gd name="T23" fmla="*/ 45 h 156"/>
                <a:gd name="T24" fmla="*/ 121 w 155"/>
                <a:gd name="T25" fmla="*/ 45 h 156"/>
                <a:gd name="T26" fmla="*/ 122 w 155"/>
                <a:gd name="T27" fmla="*/ 50 h 156"/>
                <a:gd name="T28" fmla="*/ 132 w 155"/>
                <a:gd name="T29" fmla="*/ 61 h 156"/>
                <a:gd name="T30" fmla="*/ 124 w 155"/>
                <a:gd name="T31" fmla="*/ 69 h 156"/>
                <a:gd name="T32" fmla="*/ 102 w 155"/>
                <a:gd name="T33" fmla="*/ 47 h 156"/>
                <a:gd name="T34" fmla="*/ 97 w 155"/>
                <a:gd name="T35" fmla="*/ 47 h 156"/>
                <a:gd name="T36" fmla="*/ 97 w 155"/>
                <a:gd name="T37" fmla="*/ 52 h 156"/>
                <a:gd name="T38" fmla="*/ 119 w 155"/>
                <a:gd name="T39" fmla="*/ 74 h 156"/>
                <a:gd name="T40" fmla="*/ 112 w 155"/>
                <a:gd name="T41" fmla="*/ 82 h 156"/>
                <a:gd name="T42" fmla="*/ 101 w 155"/>
                <a:gd name="T43" fmla="*/ 71 h 156"/>
                <a:gd name="T44" fmla="*/ 96 w 155"/>
                <a:gd name="T45" fmla="*/ 71 h 156"/>
                <a:gd name="T46" fmla="*/ 96 w 155"/>
                <a:gd name="T47" fmla="*/ 76 h 156"/>
                <a:gd name="T48" fmla="*/ 107 w 155"/>
                <a:gd name="T49" fmla="*/ 87 h 156"/>
                <a:gd name="T50" fmla="*/ 98 w 155"/>
                <a:gd name="T51" fmla="*/ 95 h 156"/>
                <a:gd name="T52" fmla="*/ 76 w 155"/>
                <a:gd name="T53" fmla="*/ 73 h 156"/>
                <a:gd name="T54" fmla="*/ 71 w 155"/>
                <a:gd name="T55" fmla="*/ 73 h 156"/>
                <a:gd name="T56" fmla="*/ 71 w 155"/>
                <a:gd name="T57" fmla="*/ 78 h 156"/>
                <a:gd name="T58" fmla="*/ 93 w 155"/>
                <a:gd name="T59" fmla="*/ 100 h 156"/>
                <a:gd name="T60" fmla="*/ 86 w 155"/>
                <a:gd name="T61" fmla="*/ 108 h 156"/>
                <a:gd name="T62" fmla="*/ 75 w 155"/>
                <a:gd name="T63" fmla="*/ 97 h 156"/>
                <a:gd name="T64" fmla="*/ 70 w 155"/>
                <a:gd name="T65" fmla="*/ 97 h 156"/>
                <a:gd name="T66" fmla="*/ 70 w 155"/>
                <a:gd name="T67" fmla="*/ 102 h 156"/>
                <a:gd name="T68" fmla="*/ 81 w 155"/>
                <a:gd name="T69" fmla="*/ 113 h 156"/>
                <a:gd name="T70" fmla="*/ 73 w 155"/>
                <a:gd name="T71" fmla="*/ 121 h 156"/>
                <a:gd name="T72" fmla="*/ 50 w 155"/>
                <a:gd name="T73" fmla="*/ 99 h 156"/>
                <a:gd name="T74" fmla="*/ 45 w 155"/>
                <a:gd name="T75" fmla="*/ 98 h 156"/>
                <a:gd name="T76" fmla="*/ 45 w 155"/>
                <a:gd name="T77" fmla="*/ 104 h 156"/>
                <a:gd name="T78" fmla="*/ 68 w 155"/>
                <a:gd name="T79" fmla="*/ 126 h 156"/>
                <a:gd name="T80" fmla="*/ 60 w 155"/>
                <a:gd name="T81" fmla="*/ 133 h 156"/>
                <a:gd name="T82" fmla="*/ 50 w 155"/>
                <a:gd name="T83" fmla="*/ 123 h 156"/>
                <a:gd name="T84" fmla="*/ 44 w 155"/>
                <a:gd name="T85" fmla="*/ 122 h 156"/>
                <a:gd name="T86" fmla="*/ 45 w 155"/>
                <a:gd name="T87" fmla="*/ 128 h 156"/>
                <a:gd name="T88" fmla="*/ 55 w 155"/>
                <a:gd name="T89" fmla="*/ 138 h 156"/>
                <a:gd name="T90" fmla="*/ 47 w 155"/>
                <a:gd name="T91" fmla="*/ 147 h 156"/>
                <a:gd name="T92" fmla="*/ 9 w 155"/>
                <a:gd name="T93" fmla="*/ 109 h 156"/>
                <a:gd name="T94" fmla="*/ 108 w 155"/>
                <a:gd name="T95" fmla="*/ 10 h 156"/>
                <a:gd name="T96" fmla="*/ 146 w 155"/>
                <a:gd name="T97" fmla="*/ 4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56">
                  <a:moveTo>
                    <a:pt x="105" y="2"/>
                  </a:moveTo>
                  <a:cubicBezTo>
                    <a:pt x="1" y="106"/>
                    <a:pt x="1" y="106"/>
                    <a:pt x="1" y="106"/>
                  </a:cubicBezTo>
                  <a:cubicBezTo>
                    <a:pt x="0" y="107"/>
                    <a:pt x="0" y="110"/>
                    <a:pt x="1" y="111"/>
                  </a:cubicBezTo>
                  <a:cubicBezTo>
                    <a:pt x="44" y="155"/>
                    <a:pt x="44" y="155"/>
                    <a:pt x="44" y="155"/>
                  </a:cubicBezTo>
                  <a:cubicBezTo>
                    <a:pt x="46" y="156"/>
                    <a:pt x="48" y="156"/>
                    <a:pt x="50" y="155"/>
                  </a:cubicBezTo>
                  <a:cubicBezTo>
                    <a:pt x="154" y="51"/>
                    <a:pt x="154" y="51"/>
                    <a:pt x="154" y="51"/>
                  </a:cubicBezTo>
                  <a:cubicBezTo>
                    <a:pt x="155" y="49"/>
                    <a:pt x="155" y="47"/>
                    <a:pt x="154" y="45"/>
                  </a:cubicBezTo>
                  <a:cubicBezTo>
                    <a:pt x="110" y="2"/>
                    <a:pt x="110" y="2"/>
                    <a:pt x="110" y="2"/>
                  </a:cubicBezTo>
                  <a:cubicBezTo>
                    <a:pt x="109" y="0"/>
                    <a:pt x="107" y="0"/>
                    <a:pt x="105" y="2"/>
                  </a:cubicBezTo>
                  <a:close/>
                  <a:moveTo>
                    <a:pt x="146" y="48"/>
                  </a:moveTo>
                  <a:cubicBezTo>
                    <a:pt x="137" y="56"/>
                    <a:pt x="137" y="56"/>
                    <a:pt x="137" y="56"/>
                  </a:cubicBezTo>
                  <a:cubicBezTo>
                    <a:pt x="127" y="45"/>
                    <a:pt x="127" y="45"/>
                    <a:pt x="127" y="45"/>
                  </a:cubicBezTo>
                  <a:cubicBezTo>
                    <a:pt x="125" y="44"/>
                    <a:pt x="123" y="44"/>
                    <a:pt x="121" y="45"/>
                  </a:cubicBezTo>
                  <a:cubicBezTo>
                    <a:pt x="120" y="47"/>
                    <a:pt x="120" y="49"/>
                    <a:pt x="122" y="50"/>
                  </a:cubicBezTo>
                  <a:cubicBezTo>
                    <a:pt x="132" y="61"/>
                    <a:pt x="132" y="61"/>
                    <a:pt x="132" y="61"/>
                  </a:cubicBezTo>
                  <a:cubicBezTo>
                    <a:pt x="124" y="69"/>
                    <a:pt x="124" y="69"/>
                    <a:pt x="124" y="69"/>
                  </a:cubicBezTo>
                  <a:cubicBezTo>
                    <a:pt x="102" y="47"/>
                    <a:pt x="102" y="47"/>
                    <a:pt x="102" y="47"/>
                  </a:cubicBezTo>
                  <a:cubicBezTo>
                    <a:pt x="100" y="46"/>
                    <a:pt x="98" y="46"/>
                    <a:pt x="97" y="47"/>
                  </a:cubicBezTo>
                  <a:cubicBezTo>
                    <a:pt x="95" y="48"/>
                    <a:pt x="95" y="51"/>
                    <a:pt x="97" y="52"/>
                  </a:cubicBezTo>
                  <a:cubicBezTo>
                    <a:pt x="119" y="74"/>
                    <a:pt x="119" y="74"/>
                    <a:pt x="119" y="74"/>
                  </a:cubicBezTo>
                  <a:cubicBezTo>
                    <a:pt x="112" y="82"/>
                    <a:pt x="112" y="82"/>
                    <a:pt x="112" y="82"/>
                  </a:cubicBezTo>
                  <a:cubicBezTo>
                    <a:pt x="101" y="71"/>
                    <a:pt x="101" y="71"/>
                    <a:pt x="101" y="71"/>
                  </a:cubicBezTo>
                  <a:cubicBezTo>
                    <a:pt x="100" y="70"/>
                    <a:pt x="97" y="69"/>
                    <a:pt x="96" y="71"/>
                  </a:cubicBezTo>
                  <a:cubicBezTo>
                    <a:pt x="94" y="72"/>
                    <a:pt x="94" y="75"/>
                    <a:pt x="96" y="76"/>
                  </a:cubicBezTo>
                  <a:cubicBezTo>
                    <a:pt x="107" y="87"/>
                    <a:pt x="107" y="87"/>
                    <a:pt x="107" y="87"/>
                  </a:cubicBezTo>
                  <a:cubicBezTo>
                    <a:pt x="98" y="95"/>
                    <a:pt x="98" y="95"/>
                    <a:pt x="98" y="95"/>
                  </a:cubicBezTo>
                  <a:cubicBezTo>
                    <a:pt x="76" y="73"/>
                    <a:pt x="76" y="73"/>
                    <a:pt x="76" y="73"/>
                  </a:cubicBezTo>
                  <a:cubicBezTo>
                    <a:pt x="75" y="71"/>
                    <a:pt x="72" y="71"/>
                    <a:pt x="71" y="73"/>
                  </a:cubicBezTo>
                  <a:cubicBezTo>
                    <a:pt x="69" y="74"/>
                    <a:pt x="70" y="77"/>
                    <a:pt x="71" y="78"/>
                  </a:cubicBezTo>
                  <a:cubicBezTo>
                    <a:pt x="93" y="100"/>
                    <a:pt x="93" y="100"/>
                    <a:pt x="93" y="100"/>
                  </a:cubicBezTo>
                  <a:cubicBezTo>
                    <a:pt x="86" y="108"/>
                    <a:pt x="86" y="108"/>
                    <a:pt x="86" y="108"/>
                  </a:cubicBezTo>
                  <a:cubicBezTo>
                    <a:pt x="75" y="97"/>
                    <a:pt x="75" y="97"/>
                    <a:pt x="75" y="97"/>
                  </a:cubicBezTo>
                  <a:cubicBezTo>
                    <a:pt x="74" y="95"/>
                    <a:pt x="71" y="95"/>
                    <a:pt x="70" y="97"/>
                  </a:cubicBezTo>
                  <a:cubicBezTo>
                    <a:pt x="69" y="98"/>
                    <a:pt x="69" y="100"/>
                    <a:pt x="70" y="102"/>
                  </a:cubicBezTo>
                  <a:cubicBezTo>
                    <a:pt x="81" y="113"/>
                    <a:pt x="81" y="113"/>
                    <a:pt x="81" y="113"/>
                  </a:cubicBezTo>
                  <a:cubicBezTo>
                    <a:pt x="73" y="121"/>
                    <a:pt x="73" y="121"/>
                    <a:pt x="73" y="121"/>
                  </a:cubicBezTo>
                  <a:cubicBezTo>
                    <a:pt x="50" y="99"/>
                    <a:pt x="50" y="99"/>
                    <a:pt x="50" y="99"/>
                  </a:cubicBezTo>
                  <a:cubicBezTo>
                    <a:pt x="49" y="97"/>
                    <a:pt x="47" y="97"/>
                    <a:pt x="45" y="98"/>
                  </a:cubicBezTo>
                  <a:cubicBezTo>
                    <a:pt x="44" y="100"/>
                    <a:pt x="44" y="102"/>
                    <a:pt x="45" y="104"/>
                  </a:cubicBezTo>
                  <a:cubicBezTo>
                    <a:pt x="68" y="126"/>
                    <a:pt x="68" y="126"/>
                    <a:pt x="68" y="126"/>
                  </a:cubicBezTo>
                  <a:cubicBezTo>
                    <a:pt x="60" y="133"/>
                    <a:pt x="60" y="133"/>
                    <a:pt x="60" y="133"/>
                  </a:cubicBezTo>
                  <a:cubicBezTo>
                    <a:pt x="50" y="123"/>
                    <a:pt x="50" y="123"/>
                    <a:pt x="50" y="123"/>
                  </a:cubicBezTo>
                  <a:cubicBezTo>
                    <a:pt x="48" y="121"/>
                    <a:pt x="46" y="121"/>
                    <a:pt x="44" y="122"/>
                  </a:cubicBezTo>
                  <a:cubicBezTo>
                    <a:pt x="43" y="124"/>
                    <a:pt x="43" y="126"/>
                    <a:pt x="45" y="128"/>
                  </a:cubicBezTo>
                  <a:cubicBezTo>
                    <a:pt x="55" y="138"/>
                    <a:pt x="55" y="138"/>
                    <a:pt x="55" y="138"/>
                  </a:cubicBezTo>
                  <a:cubicBezTo>
                    <a:pt x="47" y="147"/>
                    <a:pt x="47" y="147"/>
                    <a:pt x="47" y="147"/>
                  </a:cubicBezTo>
                  <a:cubicBezTo>
                    <a:pt x="9" y="109"/>
                    <a:pt x="9" y="109"/>
                    <a:pt x="9" y="109"/>
                  </a:cubicBezTo>
                  <a:cubicBezTo>
                    <a:pt x="108" y="10"/>
                    <a:pt x="108" y="10"/>
                    <a:pt x="108" y="10"/>
                  </a:cubicBezTo>
                  <a:lnTo>
                    <a:pt x="146" y="4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8" name="Freeform 215"/>
            <p:cNvSpPr>
              <a:spLocks noEditPoints="1"/>
            </p:cNvSpPr>
            <p:nvPr/>
          </p:nvSpPr>
          <p:spPr bwMode="auto">
            <a:xfrm>
              <a:off x="5191126" y="3548064"/>
              <a:ext cx="211138" cy="212725"/>
            </a:xfrm>
            <a:custGeom>
              <a:avLst/>
              <a:gdLst>
                <a:gd name="T0" fmla="*/ 118 w 174"/>
                <a:gd name="T1" fmla="*/ 2 h 175"/>
                <a:gd name="T2" fmla="*/ 1 w 174"/>
                <a:gd name="T3" fmla="*/ 118 h 175"/>
                <a:gd name="T4" fmla="*/ 2 w 174"/>
                <a:gd name="T5" fmla="*/ 124 h 175"/>
                <a:gd name="T6" fmla="*/ 50 w 174"/>
                <a:gd name="T7" fmla="*/ 173 h 175"/>
                <a:gd name="T8" fmla="*/ 56 w 174"/>
                <a:gd name="T9" fmla="*/ 173 h 175"/>
                <a:gd name="T10" fmla="*/ 173 w 174"/>
                <a:gd name="T11" fmla="*/ 56 h 175"/>
                <a:gd name="T12" fmla="*/ 173 w 174"/>
                <a:gd name="T13" fmla="*/ 50 h 175"/>
                <a:gd name="T14" fmla="*/ 124 w 174"/>
                <a:gd name="T15" fmla="*/ 2 h 175"/>
                <a:gd name="T16" fmla="*/ 118 w 174"/>
                <a:gd name="T17" fmla="*/ 2 h 175"/>
                <a:gd name="T18" fmla="*/ 164 w 174"/>
                <a:gd name="T19" fmla="*/ 53 h 175"/>
                <a:gd name="T20" fmla="*/ 154 w 174"/>
                <a:gd name="T21" fmla="*/ 62 h 175"/>
                <a:gd name="T22" fmla="*/ 142 w 174"/>
                <a:gd name="T23" fmla="*/ 50 h 175"/>
                <a:gd name="T24" fmla="*/ 136 w 174"/>
                <a:gd name="T25" fmla="*/ 50 h 175"/>
                <a:gd name="T26" fmla="*/ 137 w 174"/>
                <a:gd name="T27" fmla="*/ 56 h 175"/>
                <a:gd name="T28" fmla="*/ 149 w 174"/>
                <a:gd name="T29" fmla="*/ 68 h 175"/>
                <a:gd name="T30" fmla="*/ 139 w 174"/>
                <a:gd name="T31" fmla="*/ 77 h 175"/>
                <a:gd name="T32" fmla="*/ 115 w 174"/>
                <a:gd name="T33" fmla="*/ 52 h 175"/>
                <a:gd name="T34" fmla="*/ 109 w 174"/>
                <a:gd name="T35" fmla="*/ 52 h 175"/>
                <a:gd name="T36" fmla="*/ 109 w 174"/>
                <a:gd name="T37" fmla="*/ 58 h 175"/>
                <a:gd name="T38" fmla="*/ 134 w 174"/>
                <a:gd name="T39" fmla="*/ 83 h 175"/>
                <a:gd name="T40" fmla="*/ 126 w 174"/>
                <a:gd name="T41" fmla="*/ 91 h 175"/>
                <a:gd name="T42" fmla="*/ 114 w 174"/>
                <a:gd name="T43" fmla="*/ 79 h 175"/>
                <a:gd name="T44" fmla="*/ 108 w 174"/>
                <a:gd name="T45" fmla="*/ 79 h 175"/>
                <a:gd name="T46" fmla="*/ 108 w 174"/>
                <a:gd name="T47" fmla="*/ 85 h 175"/>
                <a:gd name="T48" fmla="*/ 120 w 174"/>
                <a:gd name="T49" fmla="*/ 97 h 175"/>
                <a:gd name="T50" fmla="*/ 111 w 174"/>
                <a:gd name="T51" fmla="*/ 106 h 175"/>
                <a:gd name="T52" fmla="*/ 86 w 174"/>
                <a:gd name="T53" fmla="*/ 81 h 175"/>
                <a:gd name="T54" fmla="*/ 80 w 174"/>
                <a:gd name="T55" fmla="*/ 81 h 175"/>
                <a:gd name="T56" fmla="*/ 80 w 174"/>
                <a:gd name="T57" fmla="*/ 87 h 175"/>
                <a:gd name="T58" fmla="*/ 105 w 174"/>
                <a:gd name="T59" fmla="*/ 112 h 175"/>
                <a:gd name="T60" fmla="*/ 97 w 174"/>
                <a:gd name="T61" fmla="*/ 120 h 175"/>
                <a:gd name="T62" fmla="*/ 85 w 174"/>
                <a:gd name="T63" fmla="*/ 108 h 175"/>
                <a:gd name="T64" fmla="*/ 79 w 174"/>
                <a:gd name="T65" fmla="*/ 108 h 175"/>
                <a:gd name="T66" fmla="*/ 79 w 174"/>
                <a:gd name="T67" fmla="*/ 114 h 175"/>
                <a:gd name="T68" fmla="*/ 91 w 174"/>
                <a:gd name="T69" fmla="*/ 126 h 175"/>
                <a:gd name="T70" fmla="*/ 82 w 174"/>
                <a:gd name="T71" fmla="*/ 135 h 175"/>
                <a:gd name="T72" fmla="*/ 57 w 174"/>
                <a:gd name="T73" fmla="*/ 110 h 175"/>
                <a:gd name="T74" fmla="*/ 51 w 174"/>
                <a:gd name="T75" fmla="*/ 110 h 175"/>
                <a:gd name="T76" fmla="*/ 51 w 174"/>
                <a:gd name="T77" fmla="*/ 116 h 175"/>
                <a:gd name="T78" fmla="*/ 76 w 174"/>
                <a:gd name="T79" fmla="*/ 141 h 175"/>
                <a:gd name="T80" fmla="*/ 68 w 174"/>
                <a:gd name="T81" fmla="*/ 149 h 175"/>
                <a:gd name="T82" fmla="*/ 56 w 174"/>
                <a:gd name="T83" fmla="*/ 137 h 175"/>
                <a:gd name="T84" fmla="*/ 50 w 174"/>
                <a:gd name="T85" fmla="*/ 137 h 175"/>
                <a:gd name="T86" fmla="*/ 50 w 174"/>
                <a:gd name="T87" fmla="*/ 143 h 175"/>
                <a:gd name="T88" fmla="*/ 62 w 174"/>
                <a:gd name="T89" fmla="*/ 155 h 175"/>
                <a:gd name="T90" fmla="*/ 53 w 174"/>
                <a:gd name="T91" fmla="*/ 164 h 175"/>
                <a:gd name="T92" fmla="*/ 11 w 174"/>
                <a:gd name="T93" fmla="*/ 122 h 175"/>
                <a:gd name="T94" fmla="*/ 122 w 174"/>
                <a:gd name="T95" fmla="*/ 11 h 175"/>
                <a:gd name="T96" fmla="*/ 164 w 174"/>
                <a:gd name="T97" fmla="*/ 5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4" h="175">
                  <a:moveTo>
                    <a:pt x="118" y="2"/>
                  </a:moveTo>
                  <a:cubicBezTo>
                    <a:pt x="1" y="118"/>
                    <a:pt x="1" y="118"/>
                    <a:pt x="1" y="118"/>
                  </a:cubicBezTo>
                  <a:cubicBezTo>
                    <a:pt x="0" y="120"/>
                    <a:pt x="0" y="123"/>
                    <a:pt x="2" y="124"/>
                  </a:cubicBezTo>
                  <a:cubicBezTo>
                    <a:pt x="50" y="173"/>
                    <a:pt x="50" y="173"/>
                    <a:pt x="50" y="173"/>
                  </a:cubicBezTo>
                  <a:cubicBezTo>
                    <a:pt x="52" y="175"/>
                    <a:pt x="55" y="175"/>
                    <a:pt x="56" y="173"/>
                  </a:cubicBezTo>
                  <a:cubicBezTo>
                    <a:pt x="173" y="56"/>
                    <a:pt x="173" y="56"/>
                    <a:pt x="173" y="56"/>
                  </a:cubicBezTo>
                  <a:cubicBezTo>
                    <a:pt x="174" y="55"/>
                    <a:pt x="174" y="52"/>
                    <a:pt x="173" y="50"/>
                  </a:cubicBezTo>
                  <a:cubicBezTo>
                    <a:pt x="124" y="2"/>
                    <a:pt x="124" y="2"/>
                    <a:pt x="124" y="2"/>
                  </a:cubicBezTo>
                  <a:cubicBezTo>
                    <a:pt x="122" y="0"/>
                    <a:pt x="120" y="0"/>
                    <a:pt x="118" y="2"/>
                  </a:cubicBezTo>
                  <a:close/>
                  <a:moveTo>
                    <a:pt x="164" y="53"/>
                  </a:moveTo>
                  <a:cubicBezTo>
                    <a:pt x="154" y="62"/>
                    <a:pt x="154" y="62"/>
                    <a:pt x="154" y="62"/>
                  </a:cubicBezTo>
                  <a:cubicBezTo>
                    <a:pt x="142" y="50"/>
                    <a:pt x="142" y="50"/>
                    <a:pt x="142" y="50"/>
                  </a:cubicBezTo>
                  <a:cubicBezTo>
                    <a:pt x="141" y="49"/>
                    <a:pt x="138" y="49"/>
                    <a:pt x="136" y="50"/>
                  </a:cubicBezTo>
                  <a:cubicBezTo>
                    <a:pt x="135" y="52"/>
                    <a:pt x="135" y="54"/>
                    <a:pt x="137" y="56"/>
                  </a:cubicBezTo>
                  <a:cubicBezTo>
                    <a:pt x="149" y="68"/>
                    <a:pt x="149" y="68"/>
                    <a:pt x="149" y="68"/>
                  </a:cubicBezTo>
                  <a:cubicBezTo>
                    <a:pt x="139" y="77"/>
                    <a:pt x="139" y="77"/>
                    <a:pt x="139" y="77"/>
                  </a:cubicBezTo>
                  <a:cubicBezTo>
                    <a:pt x="115" y="52"/>
                    <a:pt x="115" y="52"/>
                    <a:pt x="115" y="52"/>
                  </a:cubicBezTo>
                  <a:cubicBezTo>
                    <a:pt x="113" y="51"/>
                    <a:pt x="110" y="51"/>
                    <a:pt x="109" y="52"/>
                  </a:cubicBezTo>
                  <a:cubicBezTo>
                    <a:pt x="107" y="54"/>
                    <a:pt x="107" y="56"/>
                    <a:pt x="109" y="58"/>
                  </a:cubicBezTo>
                  <a:cubicBezTo>
                    <a:pt x="134" y="83"/>
                    <a:pt x="134" y="83"/>
                    <a:pt x="134" y="83"/>
                  </a:cubicBezTo>
                  <a:cubicBezTo>
                    <a:pt x="126" y="91"/>
                    <a:pt x="126" y="91"/>
                    <a:pt x="126" y="91"/>
                  </a:cubicBezTo>
                  <a:cubicBezTo>
                    <a:pt x="114" y="79"/>
                    <a:pt x="114" y="79"/>
                    <a:pt x="114" y="79"/>
                  </a:cubicBezTo>
                  <a:cubicBezTo>
                    <a:pt x="112" y="78"/>
                    <a:pt x="109" y="77"/>
                    <a:pt x="108" y="79"/>
                  </a:cubicBezTo>
                  <a:cubicBezTo>
                    <a:pt x="106" y="81"/>
                    <a:pt x="106" y="83"/>
                    <a:pt x="108" y="85"/>
                  </a:cubicBezTo>
                  <a:cubicBezTo>
                    <a:pt x="120" y="97"/>
                    <a:pt x="120" y="97"/>
                    <a:pt x="120" y="97"/>
                  </a:cubicBezTo>
                  <a:cubicBezTo>
                    <a:pt x="111" y="106"/>
                    <a:pt x="111" y="106"/>
                    <a:pt x="111" y="106"/>
                  </a:cubicBezTo>
                  <a:cubicBezTo>
                    <a:pt x="86" y="81"/>
                    <a:pt x="86" y="81"/>
                    <a:pt x="86" y="81"/>
                  </a:cubicBezTo>
                  <a:cubicBezTo>
                    <a:pt x="84" y="80"/>
                    <a:pt x="81" y="79"/>
                    <a:pt x="80" y="81"/>
                  </a:cubicBezTo>
                  <a:cubicBezTo>
                    <a:pt x="78" y="83"/>
                    <a:pt x="78" y="85"/>
                    <a:pt x="80" y="87"/>
                  </a:cubicBezTo>
                  <a:cubicBezTo>
                    <a:pt x="105" y="112"/>
                    <a:pt x="105" y="112"/>
                    <a:pt x="105" y="112"/>
                  </a:cubicBezTo>
                  <a:cubicBezTo>
                    <a:pt x="97" y="120"/>
                    <a:pt x="97" y="120"/>
                    <a:pt x="97" y="120"/>
                  </a:cubicBezTo>
                  <a:cubicBezTo>
                    <a:pt x="85" y="108"/>
                    <a:pt x="85" y="108"/>
                    <a:pt x="85" y="108"/>
                  </a:cubicBezTo>
                  <a:cubicBezTo>
                    <a:pt x="83" y="106"/>
                    <a:pt x="80" y="106"/>
                    <a:pt x="79" y="108"/>
                  </a:cubicBezTo>
                  <a:cubicBezTo>
                    <a:pt x="77" y="109"/>
                    <a:pt x="77" y="112"/>
                    <a:pt x="79" y="114"/>
                  </a:cubicBezTo>
                  <a:cubicBezTo>
                    <a:pt x="91" y="126"/>
                    <a:pt x="91" y="126"/>
                    <a:pt x="91" y="126"/>
                  </a:cubicBezTo>
                  <a:cubicBezTo>
                    <a:pt x="82" y="135"/>
                    <a:pt x="82" y="135"/>
                    <a:pt x="82" y="135"/>
                  </a:cubicBezTo>
                  <a:cubicBezTo>
                    <a:pt x="57" y="110"/>
                    <a:pt x="57" y="110"/>
                    <a:pt x="57" y="110"/>
                  </a:cubicBezTo>
                  <a:cubicBezTo>
                    <a:pt x="55" y="108"/>
                    <a:pt x="53" y="108"/>
                    <a:pt x="51" y="110"/>
                  </a:cubicBezTo>
                  <a:cubicBezTo>
                    <a:pt x="49" y="112"/>
                    <a:pt x="49" y="114"/>
                    <a:pt x="51" y="116"/>
                  </a:cubicBezTo>
                  <a:cubicBezTo>
                    <a:pt x="76" y="141"/>
                    <a:pt x="76" y="141"/>
                    <a:pt x="76" y="141"/>
                  </a:cubicBezTo>
                  <a:cubicBezTo>
                    <a:pt x="68" y="149"/>
                    <a:pt x="68" y="149"/>
                    <a:pt x="68" y="149"/>
                  </a:cubicBezTo>
                  <a:cubicBezTo>
                    <a:pt x="56" y="137"/>
                    <a:pt x="56" y="137"/>
                    <a:pt x="56" y="137"/>
                  </a:cubicBezTo>
                  <a:cubicBezTo>
                    <a:pt x="54" y="135"/>
                    <a:pt x="52" y="135"/>
                    <a:pt x="50" y="137"/>
                  </a:cubicBezTo>
                  <a:cubicBezTo>
                    <a:pt x="48" y="138"/>
                    <a:pt x="49" y="141"/>
                    <a:pt x="50" y="143"/>
                  </a:cubicBezTo>
                  <a:cubicBezTo>
                    <a:pt x="62" y="155"/>
                    <a:pt x="62" y="155"/>
                    <a:pt x="62" y="155"/>
                  </a:cubicBezTo>
                  <a:cubicBezTo>
                    <a:pt x="53" y="164"/>
                    <a:pt x="53" y="164"/>
                    <a:pt x="53" y="164"/>
                  </a:cubicBezTo>
                  <a:cubicBezTo>
                    <a:pt x="11" y="122"/>
                    <a:pt x="11" y="122"/>
                    <a:pt x="11" y="122"/>
                  </a:cubicBezTo>
                  <a:cubicBezTo>
                    <a:pt x="122" y="11"/>
                    <a:pt x="122" y="11"/>
                    <a:pt x="122" y="11"/>
                  </a:cubicBezTo>
                  <a:lnTo>
                    <a:pt x="164" y="5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89" name="Freeform 216"/>
            <p:cNvSpPr>
              <a:spLocks noEditPoints="1"/>
            </p:cNvSpPr>
            <p:nvPr/>
          </p:nvSpPr>
          <p:spPr bwMode="auto">
            <a:xfrm>
              <a:off x="3632201" y="806451"/>
              <a:ext cx="214313" cy="214313"/>
            </a:xfrm>
            <a:custGeom>
              <a:avLst/>
              <a:gdLst>
                <a:gd name="T0" fmla="*/ 118 w 175"/>
                <a:gd name="T1" fmla="*/ 2 h 175"/>
                <a:gd name="T2" fmla="*/ 2 w 175"/>
                <a:gd name="T3" fmla="*/ 118 h 175"/>
                <a:gd name="T4" fmla="*/ 2 w 175"/>
                <a:gd name="T5" fmla="*/ 124 h 175"/>
                <a:gd name="T6" fmla="*/ 50 w 175"/>
                <a:gd name="T7" fmla="*/ 173 h 175"/>
                <a:gd name="T8" fmla="*/ 56 w 175"/>
                <a:gd name="T9" fmla="*/ 173 h 175"/>
                <a:gd name="T10" fmla="*/ 173 w 175"/>
                <a:gd name="T11" fmla="*/ 56 h 175"/>
                <a:gd name="T12" fmla="*/ 173 w 175"/>
                <a:gd name="T13" fmla="*/ 50 h 175"/>
                <a:gd name="T14" fmla="*/ 124 w 175"/>
                <a:gd name="T15" fmla="*/ 2 h 175"/>
                <a:gd name="T16" fmla="*/ 118 w 175"/>
                <a:gd name="T17" fmla="*/ 2 h 175"/>
                <a:gd name="T18" fmla="*/ 164 w 175"/>
                <a:gd name="T19" fmla="*/ 53 h 175"/>
                <a:gd name="T20" fmla="*/ 155 w 175"/>
                <a:gd name="T21" fmla="*/ 62 h 175"/>
                <a:gd name="T22" fmla="*/ 143 w 175"/>
                <a:gd name="T23" fmla="*/ 50 h 175"/>
                <a:gd name="T24" fmla="*/ 137 w 175"/>
                <a:gd name="T25" fmla="*/ 50 h 175"/>
                <a:gd name="T26" fmla="*/ 137 w 175"/>
                <a:gd name="T27" fmla="*/ 56 h 175"/>
                <a:gd name="T28" fmla="*/ 149 w 175"/>
                <a:gd name="T29" fmla="*/ 68 h 175"/>
                <a:gd name="T30" fmla="*/ 140 w 175"/>
                <a:gd name="T31" fmla="*/ 77 h 175"/>
                <a:gd name="T32" fmla="*/ 115 w 175"/>
                <a:gd name="T33" fmla="*/ 52 h 175"/>
                <a:gd name="T34" fmla="*/ 109 w 175"/>
                <a:gd name="T35" fmla="*/ 52 h 175"/>
                <a:gd name="T36" fmla="*/ 109 w 175"/>
                <a:gd name="T37" fmla="*/ 58 h 175"/>
                <a:gd name="T38" fmla="*/ 134 w 175"/>
                <a:gd name="T39" fmla="*/ 83 h 175"/>
                <a:gd name="T40" fmla="*/ 126 w 175"/>
                <a:gd name="T41" fmla="*/ 91 h 175"/>
                <a:gd name="T42" fmla="*/ 114 w 175"/>
                <a:gd name="T43" fmla="*/ 79 h 175"/>
                <a:gd name="T44" fmla="*/ 108 w 175"/>
                <a:gd name="T45" fmla="*/ 79 h 175"/>
                <a:gd name="T46" fmla="*/ 108 w 175"/>
                <a:gd name="T47" fmla="*/ 85 h 175"/>
                <a:gd name="T48" fmla="*/ 120 w 175"/>
                <a:gd name="T49" fmla="*/ 97 h 175"/>
                <a:gd name="T50" fmla="*/ 111 w 175"/>
                <a:gd name="T51" fmla="*/ 106 h 175"/>
                <a:gd name="T52" fmla="*/ 86 w 175"/>
                <a:gd name="T53" fmla="*/ 81 h 175"/>
                <a:gd name="T54" fmla="*/ 80 w 175"/>
                <a:gd name="T55" fmla="*/ 81 h 175"/>
                <a:gd name="T56" fmla="*/ 80 w 175"/>
                <a:gd name="T57" fmla="*/ 87 h 175"/>
                <a:gd name="T58" fmla="*/ 105 w 175"/>
                <a:gd name="T59" fmla="*/ 112 h 175"/>
                <a:gd name="T60" fmla="*/ 97 w 175"/>
                <a:gd name="T61" fmla="*/ 120 h 175"/>
                <a:gd name="T62" fmla="*/ 85 w 175"/>
                <a:gd name="T63" fmla="*/ 108 h 175"/>
                <a:gd name="T64" fmla="*/ 79 w 175"/>
                <a:gd name="T65" fmla="*/ 108 h 175"/>
                <a:gd name="T66" fmla="*/ 79 w 175"/>
                <a:gd name="T67" fmla="*/ 114 h 175"/>
                <a:gd name="T68" fmla="*/ 91 w 175"/>
                <a:gd name="T69" fmla="*/ 126 h 175"/>
                <a:gd name="T70" fmla="*/ 82 w 175"/>
                <a:gd name="T71" fmla="*/ 135 h 175"/>
                <a:gd name="T72" fmla="*/ 57 w 175"/>
                <a:gd name="T73" fmla="*/ 110 h 175"/>
                <a:gd name="T74" fmla="*/ 51 w 175"/>
                <a:gd name="T75" fmla="*/ 110 h 175"/>
                <a:gd name="T76" fmla="*/ 51 w 175"/>
                <a:gd name="T77" fmla="*/ 116 h 175"/>
                <a:gd name="T78" fmla="*/ 76 w 175"/>
                <a:gd name="T79" fmla="*/ 141 h 175"/>
                <a:gd name="T80" fmla="*/ 68 w 175"/>
                <a:gd name="T81" fmla="*/ 149 h 175"/>
                <a:gd name="T82" fmla="*/ 56 w 175"/>
                <a:gd name="T83" fmla="*/ 137 h 175"/>
                <a:gd name="T84" fmla="*/ 50 w 175"/>
                <a:gd name="T85" fmla="*/ 137 h 175"/>
                <a:gd name="T86" fmla="*/ 50 w 175"/>
                <a:gd name="T87" fmla="*/ 143 h 175"/>
                <a:gd name="T88" fmla="*/ 62 w 175"/>
                <a:gd name="T89" fmla="*/ 155 h 175"/>
                <a:gd name="T90" fmla="*/ 53 w 175"/>
                <a:gd name="T91" fmla="*/ 164 h 175"/>
                <a:gd name="T92" fmla="*/ 11 w 175"/>
                <a:gd name="T93" fmla="*/ 122 h 175"/>
                <a:gd name="T94" fmla="*/ 122 w 175"/>
                <a:gd name="T95" fmla="*/ 11 h 175"/>
                <a:gd name="T96" fmla="*/ 164 w 175"/>
                <a:gd name="T97" fmla="*/ 5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5" h="175">
                  <a:moveTo>
                    <a:pt x="118" y="2"/>
                  </a:moveTo>
                  <a:cubicBezTo>
                    <a:pt x="2" y="118"/>
                    <a:pt x="2" y="118"/>
                    <a:pt x="2" y="118"/>
                  </a:cubicBezTo>
                  <a:cubicBezTo>
                    <a:pt x="0" y="120"/>
                    <a:pt x="0" y="123"/>
                    <a:pt x="2" y="124"/>
                  </a:cubicBezTo>
                  <a:cubicBezTo>
                    <a:pt x="50" y="173"/>
                    <a:pt x="50" y="173"/>
                    <a:pt x="50" y="173"/>
                  </a:cubicBezTo>
                  <a:cubicBezTo>
                    <a:pt x="52" y="175"/>
                    <a:pt x="55" y="175"/>
                    <a:pt x="56" y="173"/>
                  </a:cubicBezTo>
                  <a:cubicBezTo>
                    <a:pt x="173" y="56"/>
                    <a:pt x="173" y="56"/>
                    <a:pt x="173" y="56"/>
                  </a:cubicBezTo>
                  <a:cubicBezTo>
                    <a:pt x="175" y="55"/>
                    <a:pt x="175" y="52"/>
                    <a:pt x="173" y="50"/>
                  </a:cubicBezTo>
                  <a:cubicBezTo>
                    <a:pt x="124" y="2"/>
                    <a:pt x="124" y="2"/>
                    <a:pt x="124" y="2"/>
                  </a:cubicBezTo>
                  <a:cubicBezTo>
                    <a:pt x="123" y="0"/>
                    <a:pt x="120" y="0"/>
                    <a:pt x="118" y="2"/>
                  </a:cubicBezTo>
                  <a:close/>
                  <a:moveTo>
                    <a:pt x="164" y="53"/>
                  </a:moveTo>
                  <a:cubicBezTo>
                    <a:pt x="155" y="62"/>
                    <a:pt x="155" y="62"/>
                    <a:pt x="155" y="62"/>
                  </a:cubicBezTo>
                  <a:cubicBezTo>
                    <a:pt x="143" y="50"/>
                    <a:pt x="143" y="50"/>
                    <a:pt x="143" y="50"/>
                  </a:cubicBezTo>
                  <a:cubicBezTo>
                    <a:pt x="141" y="49"/>
                    <a:pt x="138" y="49"/>
                    <a:pt x="137" y="50"/>
                  </a:cubicBezTo>
                  <a:cubicBezTo>
                    <a:pt x="135" y="52"/>
                    <a:pt x="135" y="54"/>
                    <a:pt x="137" y="56"/>
                  </a:cubicBezTo>
                  <a:cubicBezTo>
                    <a:pt x="149" y="68"/>
                    <a:pt x="149" y="68"/>
                    <a:pt x="149" y="68"/>
                  </a:cubicBezTo>
                  <a:cubicBezTo>
                    <a:pt x="140" y="77"/>
                    <a:pt x="140" y="77"/>
                    <a:pt x="140" y="77"/>
                  </a:cubicBezTo>
                  <a:cubicBezTo>
                    <a:pt x="115" y="52"/>
                    <a:pt x="115" y="52"/>
                    <a:pt x="115" y="52"/>
                  </a:cubicBezTo>
                  <a:cubicBezTo>
                    <a:pt x="113" y="51"/>
                    <a:pt x="110" y="51"/>
                    <a:pt x="109" y="52"/>
                  </a:cubicBezTo>
                  <a:cubicBezTo>
                    <a:pt x="107" y="54"/>
                    <a:pt x="107" y="56"/>
                    <a:pt x="109" y="58"/>
                  </a:cubicBezTo>
                  <a:cubicBezTo>
                    <a:pt x="134" y="83"/>
                    <a:pt x="134" y="83"/>
                    <a:pt x="134" y="83"/>
                  </a:cubicBezTo>
                  <a:cubicBezTo>
                    <a:pt x="126" y="91"/>
                    <a:pt x="126" y="91"/>
                    <a:pt x="126" y="91"/>
                  </a:cubicBezTo>
                  <a:cubicBezTo>
                    <a:pt x="114" y="79"/>
                    <a:pt x="114" y="79"/>
                    <a:pt x="114" y="79"/>
                  </a:cubicBezTo>
                  <a:cubicBezTo>
                    <a:pt x="112" y="78"/>
                    <a:pt x="109" y="77"/>
                    <a:pt x="108" y="79"/>
                  </a:cubicBezTo>
                  <a:cubicBezTo>
                    <a:pt x="106" y="81"/>
                    <a:pt x="106" y="83"/>
                    <a:pt x="108" y="85"/>
                  </a:cubicBezTo>
                  <a:cubicBezTo>
                    <a:pt x="120" y="97"/>
                    <a:pt x="120" y="97"/>
                    <a:pt x="120" y="97"/>
                  </a:cubicBezTo>
                  <a:cubicBezTo>
                    <a:pt x="111" y="106"/>
                    <a:pt x="111" y="106"/>
                    <a:pt x="111" y="106"/>
                  </a:cubicBezTo>
                  <a:cubicBezTo>
                    <a:pt x="86" y="81"/>
                    <a:pt x="86" y="81"/>
                    <a:pt x="86" y="81"/>
                  </a:cubicBezTo>
                  <a:cubicBezTo>
                    <a:pt x="84" y="80"/>
                    <a:pt x="82" y="79"/>
                    <a:pt x="80" y="81"/>
                  </a:cubicBezTo>
                  <a:cubicBezTo>
                    <a:pt x="78" y="83"/>
                    <a:pt x="78" y="85"/>
                    <a:pt x="80" y="87"/>
                  </a:cubicBezTo>
                  <a:cubicBezTo>
                    <a:pt x="105" y="112"/>
                    <a:pt x="105" y="112"/>
                    <a:pt x="105" y="112"/>
                  </a:cubicBezTo>
                  <a:cubicBezTo>
                    <a:pt x="97" y="120"/>
                    <a:pt x="97" y="120"/>
                    <a:pt x="97" y="120"/>
                  </a:cubicBezTo>
                  <a:cubicBezTo>
                    <a:pt x="85" y="108"/>
                    <a:pt x="85" y="108"/>
                    <a:pt x="85" y="108"/>
                  </a:cubicBezTo>
                  <a:cubicBezTo>
                    <a:pt x="83" y="106"/>
                    <a:pt x="81" y="106"/>
                    <a:pt x="79" y="108"/>
                  </a:cubicBezTo>
                  <a:cubicBezTo>
                    <a:pt x="77" y="109"/>
                    <a:pt x="78" y="112"/>
                    <a:pt x="79" y="114"/>
                  </a:cubicBezTo>
                  <a:cubicBezTo>
                    <a:pt x="91" y="126"/>
                    <a:pt x="91" y="126"/>
                    <a:pt x="91" y="126"/>
                  </a:cubicBezTo>
                  <a:cubicBezTo>
                    <a:pt x="82" y="135"/>
                    <a:pt x="82" y="135"/>
                    <a:pt x="82" y="135"/>
                  </a:cubicBezTo>
                  <a:cubicBezTo>
                    <a:pt x="57" y="110"/>
                    <a:pt x="57" y="110"/>
                    <a:pt x="57" y="110"/>
                  </a:cubicBezTo>
                  <a:cubicBezTo>
                    <a:pt x="55" y="108"/>
                    <a:pt x="53" y="108"/>
                    <a:pt x="51" y="110"/>
                  </a:cubicBezTo>
                  <a:cubicBezTo>
                    <a:pt x="50" y="112"/>
                    <a:pt x="50" y="114"/>
                    <a:pt x="51" y="116"/>
                  </a:cubicBezTo>
                  <a:cubicBezTo>
                    <a:pt x="76" y="141"/>
                    <a:pt x="76" y="141"/>
                    <a:pt x="76" y="141"/>
                  </a:cubicBezTo>
                  <a:cubicBezTo>
                    <a:pt x="68" y="149"/>
                    <a:pt x="68" y="149"/>
                    <a:pt x="68" y="149"/>
                  </a:cubicBezTo>
                  <a:cubicBezTo>
                    <a:pt x="56" y="137"/>
                    <a:pt x="56" y="137"/>
                    <a:pt x="56" y="137"/>
                  </a:cubicBezTo>
                  <a:cubicBezTo>
                    <a:pt x="54" y="135"/>
                    <a:pt x="52" y="135"/>
                    <a:pt x="50" y="137"/>
                  </a:cubicBezTo>
                  <a:cubicBezTo>
                    <a:pt x="49" y="138"/>
                    <a:pt x="49" y="141"/>
                    <a:pt x="50" y="143"/>
                  </a:cubicBezTo>
                  <a:cubicBezTo>
                    <a:pt x="62" y="155"/>
                    <a:pt x="62" y="155"/>
                    <a:pt x="62" y="155"/>
                  </a:cubicBezTo>
                  <a:cubicBezTo>
                    <a:pt x="53" y="164"/>
                    <a:pt x="53" y="164"/>
                    <a:pt x="53" y="164"/>
                  </a:cubicBezTo>
                  <a:cubicBezTo>
                    <a:pt x="11" y="122"/>
                    <a:pt x="11" y="122"/>
                    <a:pt x="11" y="122"/>
                  </a:cubicBezTo>
                  <a:cubicBezTo>
                    <a:pt x="122" y="11"/>
                    <a:pt x="122" y="11"/>
                    <a:pt x="122" y="11"/>
                  </a:cubicBezTo>
                  <a:lnTo>
                    <a:pt x="164" y="5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0" name="Freeform 217"/>
            <p:cNvSpPr>
              <a:spLocks noEditPoints="1"/>
            </p:cNvSpPr>
            <p:nvPr/>
          </p:nvSpPr>
          <p:spPr bwMode="auto">
            <a:xfrm>
              <a:off x="4729164" y="3814764"/>
              <a:ext cx="166688" cy="168275"/>
            </a:xfrm>
            <a:custGeom>
              <a:avLst/>
              <a:gdLst>
                <a:gd name="T0" fmla="*/ 110 w 137"/>
                <a:gd name="T1" fmla="*/ 96 h 138"/>
                <a:gd name="T2" fmla="*/ 93 w 137"/>
                <a:gd name="T3" fmla="*/ 76 h 138"/>
                <a:gd name="T4" fmla="*/ 103 w 137"/>
                <a:gd name="T5" fmla="*/ 59 h 138"/>
                <a:gd name="T6" fmla="*/ 125 w 137"/>
                <a:gd name="T7" fmla="*/ 45 h 138"/>
                <a:gd name="T8" fmla="*/ 100 w 137"/>
                <a:gd name="T9" fmla="*/ 53 h 138"/>
                <a:gd name="T10" fmla="*/ 75 w 137"/>
                <a:gd name="T11" fmla="*/ 53 h 138"/>
                <a:gd name="T12" fmla="*/ 91 w 137"/>
                <a:gd name="T13" fmla="*/ 16 h 138"/>
                <a:gd name="T14" fmla="*/ 58 w 137"/>
                <a:gd name="T15" fmla="*/ 16 h 138"/>
                <a:gd name="T16" fmla="*/ 69 w 137"/>
                <a:gd name="T17" fmla="*/ 52 h 138"/>
                <a:gd name="T18" fmla="*/ 44 w 137"/>
                <a:gd name="T19" fmla="*/ 46 h 138"/>
                <a:gd name="T20" fmla="*/ 26 w 137"/>
                <a:gd name="T21" fmla="*/ 29 h 138"/>
                <a:gd name="T22" fmla="*/ 38 w 137"/>
                <a:gd name="T23" fmla="*/ 52 h 138"/>
                <a:gd name="T24" fmla="*/ 52 w 137"/>
                <a:gd name="T25" fmla="*/ 61 h 138"/>
                <a:gd name="T26" fmla="*/ 47 w 137"/>
                <a:gd name="T27" fmla="*/ 81 h 138"/>
                <a:gd name="T28" fmla="*/ 16 w 137"/>
                <a:gd name="T29" fmla="*/ 82 h 138"/>
                <a:gd name="T30" fmla="*/ 16 w 137"/>
                <a:gd name="T31" fmla="*/ 114 h 138"/>
                <a:gd name="T32" fmla="*/ 32 w 137"/>
                <a:gd name="T33" fmla="*/ 94 h 138"/>
                <a:gd name="T34" fmla="*/ 64 w 137"/>
                <a:gd name="T35" fmla="*/ 98 h 138"/>
                <a:gd name="T36" fmla="*/ 60 w 137"/>
                <a:gd name="T37" fmla="*/ 112 h 138"/>
                <a:gd name="T38" fmla="*/ 72 w 137"/>
                <a:gd name="T39" fmla="*/ 135 h 138"/>
                <a:gd name="T40" fmla="*/ 69 w 137"/>
                <a:gd name="T41" fmla="*/ 111 h 138"/>
                <a:gd name="T42" fmla="*/ 88 w 137"/>
                <a:gd name="T43" fmla="*/ 90 h 138"/>
                <a:gd name="T44" fmla="*/ 105 w 137"/>
                <a:gd name="T45" fmla="*/ 108 h 138"/>
                <a:gd name="T46" fmla="*/ 137 w 137"/>
                <a:gd name="T47" fmla="*/ 108 h 138"/>
                <a:gd name="T48" fmla="*/ 108 w 137"/>
                <a:gd name="T49" fmla="*/ 43 h 138"/>
                <a:gd name="T50" fmla="*/ 111 w 137"/>
                <a:gd name="T51" fmla="*/ 49 h 138"/>
                <a:gd name="T52" fmla="*/ 108 w 137"/>
                <a:gd name="T53" fmla="*/ 43 h 138"/>
                <a:gd name="T54" fmla="*/ 24 w 137"/>
                <a:gd name="T55" fmla="*/ 38 h 138"/>
                <a:gd name="T56" fmla="*/ 30 w 137"/>
                <a:gd name="T57" fmla="*/ 35 h 138"/>
                <a:gd name="T58" fmla="*/ 12 w 137"/>
                <a:gd name="T59" fmla="*/ 96 h 138"/>
                <a:gd name="T60" fmla="*/ 12 w 137"/>
                <a:gd name="T61" fmla="*/ 89 h 138"/>
                <a:gd name="T62" fmla="*/ 12 w 137"/>
                <a:gd name="T63" fmla="*/ 96 h 138"/>
                <a:gd name="T64" fmla="*/ 70 w 137"/>
                <a:gd name="T65" fmla="*/ 6 h 138"/>
                <a:gd name="T66" fmla="*/ 70 w 137"/>
                <a:gd name="T67" fmla="*/ 14 h 138"/>
                <a:gd name="T68" fmla="*/ 59 w 137"/>
                <a:gd name="T69" fmla="*/ 67 h 138"/>
                <a:gd name="T70" fmla="*/ 69 w 137"/>
                <a:gd name="T71" fmla="*/ 67 h 138"/>
                <a:gd name="T72" fmla="*/ 59 w 137"/>
                <a:gd name="T73" fmla="*/ 67 h 138"/>
                <a:gd name="T74" fmla="*/ 59 w 137"/>
                <a:gd name="T75" fmla="*/ 120 h 138"/>
                <a:gd name="T76" fmla="*/ 64 w 137"/>
                <a:gd name="T77" fmla="*/ 118 h 138"/>
                <a:gd name="T78" fmla="*/ 117 w 137"/>
                <a:gd name="T79" fmla="*/ 105 h 138"/>
                <a:gd name="T80" fmla="*/ 117 w 137"/>
                <a:gd name="T81" fmla="*/ 98 h 138"/>
                <a:gd name="T82" fmla="*/ 117 w 137"/>
                <a:gd name="T83" fmla="*/ 10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7" h="138">
                  <a:moveTo>
                    <a:pt x="121" y="92"/>
                  </a:moveTo>
                  <a:cubicBezTo>
                    <a:pt x="117" y="92"/>
                    <a:pt x="113" y="93"/>
                    <a:pt x="110" y="96"/>
                  </a:cubicBezTo>
                  <a:cubicBezTo>
                    <a:pt x="91" y="85"/>
                    <a:pt x="91" y="85"/>
                    <a:pt x="91" y="85"/>
                  </a:cubicBezTo>
                  <a:cubicBezTo>
                    <a:pt x="92" y="82"/>
                    <a:pt x="93" y="79"/>
                    <a:pt x="93" y="76"/>
                  </a:cubicBezTo>
                  <a:cubicBezTo>
                    <a:pt x="93" y="72"/>
                    <a:pt x="92" y="68"/>
                    <a:pt x="90" y="65"/>
                  </a:cubicBezTo>
                  <a:cubicBezTo>
                    <a:pt x="103" y="59"/>
                    <a:pt x="103" y="59"/>
                    <a:pt x="103" y="59"/>
                  </a:cubicBezTo>
                  <a:cubicBezTo>
                    <a:pt x="107" y="64"/>
                    <a:pt x="114" y="66"/>
                    <a:pt x="119" y="63"/>
                  </a:cubicBezTo>
                  <a:cubicBezTo>
                    <a:pt x="126" y="59"/>
                    <a:pt x="128" y="51"/>
                    <a:pt x="125" y="45"/>
                  </a:cubicBezTo>
                  <a:cubicBezTo>
                    <a:pt x="121" y="39"/>
                    <a:pt x="114" y="36"/>
                    <a:pt x="107" y="39"/>
                  </a:cubicBezTo>
                  <a:cubicBezTo>
                    <a:pt x="102" y="42"/>
                    <a:pt x="99" y="48"/>
                    <a:pt x="100" y="53"/>
                  </a:cubicBezTo>
                  <a:cubicBezTo>
                    <a:pt x="87" y="60"/>
                    <a:pt x="87" y="60"/>
                    <a:pt x="87" y="60"/>
                  </a:cubicBezTo>
                  <a:cubicBezTo>
                    <a:pt x="84" y="57"/>
                    <a:pt x="80" y="54"/>
                    <a:pt x="75" y="53"/>
                  </a:cubicBezTo>
                  <a:cubicBezTo>
                    <a:pt x="76" y="32"/>
                    <a:pt x="76" y="32"/>
                    <a:pt x="76" y="32"/>
                  </a:cubicBezTo>
                  <a:cubicBezTo>
                    <a:pt x="84" y="31"/>
                    <a:pt x="91" y="24"/>
                    <a:pt x="91" y="16"/>
                  </a:cubicBezTo>
                  <a:cubicBezTo>
                    <a:pt x="91" y="7"/>
                    <a:pt x="83" y="0"/>
                    <a:pt x="74" y="0"/>
                  </a:cubicBezTo>
                  <a:cubicBezTo>
                    <a:pt x="66" y="0"/>
                    <a:pt x="58" y="7"/>
                    <a:pt x="58" y="16"/>
                  </a:cubicBezTo>
                  <a:cubicBezTo>
                    <a:pt x="58" y="23"/>
                    <a:pt x="64" y="30"/>
                    <a:pt x="70" y="31"/>
                  </a:cubicBezTo>
                  <a:cubicBezTo>
                    <a:pt x="69" y="52"/>
                    <a:pt x="69" y="52"/>
                    <a:pt x="69" y="52"/>
                  </a:cubicBezTo>
                  <a:cubicBezTo>
                    <a:pt x="65" y="53"/>
                    <a:pt x="60" y="54"/>
                    <a:pt x="57" y="57"/>
                  </a:cubicBezTo>
                  <a:cubicBezTo>
                    <a:pt x="44" y="46"/>
                    <a:pt x="44" y="46"/>
                    <a:pt x="44" y="46"/>
                  </a:cubicBezTo>
                  <a:cubicBezTo>
                    <a:pt x="45" y="42"/>
                    <a:pt x="45" y="38"/>
                    <a:pt x="44" y="34"/>
                  </a:cubicBezTo>
                  <a:cubicBezTo>
                    <a:pt x="40" y="28"/>
                    <a:pt x="32" y="25"/>
                    <a:pt x="26" y="29"/>
                  </a:cubicBezTo>
                  <a:cubicBezTo>
                    <a:pt x="19" y="32"/>
                    <a:pt x="17" y="40"/>
                    <a:pt x="20" y="46"/>
                  </a:cubicBezTo>
                  <a:cubicBezTo>
                    <a:pt x="24" y="53"/>
                    <a:pt x="32" y="55"/>
                    <a:pt x="38" y="52"/>
                  </a:cubicBezTo>
                  <a:cubicBezTo>
                    <a:pt x="39" y="51"/>
                    <a:pt x="40" y="51"/>
                    <a:pt x="40" y="50"/>
                  </a:cubicBezTo>
                  <a:cubicBezTo>
                    <a:pt x="52" y="61"/>
                    <a:pt x="52" y="61"/>
                    <a:pt x="52" y="61"/>
                  </a:cubicBezTo>
                  <a:cubicBezTo>
                    <a:pt x="49" y="65"/>
                    <a:pt x="47" y="70"/>
                    <a:pt x="47" y="76"/>
                  </a:cubicBezTo>
                  <a:cubicBezTo>
                    <a:pt x="47" y="78"/>
                    <a:pt x="47" y="79"/>
                    <a:pt x="47" y="81"/>
                  </a:cubicBezTo>
                  <a:cubicBezTo>
                    <a:pt x="29" y="89"/>
                    <a:pt x="29" y="89"/>
                    <a:pt x="29" y="89"/>
                  </a:cubicBezTo>
                  <a:cubicBezTo>
                    <a:pt x="26" y="85"/>
                    <a:pt x="22" y="82"/>
                    <a:pt x="16" y="82"/>
                  </a:cubicBezTo>
                  <a:cubicBezTo>
                    <a:pt x="7" y="82"/>
                    <a:pt x="0" y="89"/>
                    <a:pt x="0" y="98"/>
                  </a:cubicBezTo>
                  <a:cubicBezTo>
                    <a:pt x="0" y="107"/>
                    <a:pt x="7" y="114"/>
                    <a:pt x="16" y="114"/>
                  </a:cubicBezTo>
                  <a:cubicBezTo>
                    <a:pt x="25" y="114"/>
                    <a:pt x="32" y="107"/>
                    <a:pt x="32" y="98"/>
                  </a:cubicBezTo>
                  <a:cubicBezTo>
                    <a:pt x="32" y="97"/>
                    <a:pt x="32" y="96"/>
                    <a:pt x="32" y="94"/>
                  </a:cubicBezTo>
                  <a:cubicBezTo>
                    <a:pt x="50" y="87"/>
                    <a:pt x="50" y="87"/>
                    <a:pt x="50" y="87"/>
                  </a:cubicBezTo>
                  <a:cubicBezTo>
                    <a:pt x="53" y="92"/>
                    <a:pt x="58" y="96"/>
                    <a:pt x="64" y="98"/>
                  </a:cubicBezTo>
                  <a:cubicBezTo>
                    <a:pt x="63" y="111"/>
                    <a:pt x="63" y="111"/>
                    <a:pt x="63" y="111"/>
                  </a:cubicBezTo>
                  <a:cubicBezTo>
                    <a:pt x="62" y="111"/>
                    <a:pt x="61" y="111"/>
                    <a:pt x="60" y="112"/>
                  </a:cubicBezTo>
                  <a:cubicBezTo>
                    <a:pt x="53" y="115"/>
                    <a:pt x="51" y="123"/>
                    <a:pt x="54" y="130"/>
                  </a:cubicBezTo>
                  <a:cubicBezTo>
                    <a:pt x="58" y="136"/>
                    <a:pt x="66" y="138"/>
                    <a:pt x="72" y="135"/>
                  </a:cubicBezTo>
                  <a:cubicBezTo>
                    <a:pt x="78" y="132"/>
                    <a:pt x="81" y="124"/>
                    <a:pt x="78" y="117"/>
                  </a:cubicBezTo>
                  <a:cubicBezTo>
                    <a:pt x="76" y="114"/>
                    <a:pt x="73" y="112"/>
                    <a:pt x="69" y="111"/>
                  </a:cubicBezTo>
                  <a:cubicBezTo>
                    <a:pt x="70" y="99"/>
                    <a:pt x="70" y="99"/>
                    <a:pt x="70" y="99"/>
                  </a:cubicBezTo>
                  <a:cubicBezTo>
                    <a:pt x="77" y="98"/>
                    <a:pt x="84" y="95"/>
                    <a:pt x="88" y="90"/>
                  </a:cubicBezTo>
                  <a:cubicBezTo>
                    <a:pt x="106" y="101"/>
                    <a:pt x="106" y="101"/>
                    <a:pt x="106" y="101"/>
                  </a:cubicBezTo>
                  <a:cubicBezTo>
                    <a:pt x="106" y="103"/>
                    <a:pt x="105" y="105"/>
                    <a:pt x="105" y="108"/>
                  </a:cubicBezTo>
                  <a:cubicBezTo>
                    <a:pt x="105" y="116"/>
                    <a:pt x="112" y="124"/>
                    <a:pt x="121" y="124"/>
                  </a:cubicBezTo>
                  <a:cubicBezTo>
                    <a:pt x="130" y="124"/>
                    <a:pt x="137" y="116"/>
                    <a:pt x="137" y="108"/>
                  </a:cubicBezTo>
                  <a:cubicBezTo>
                    <a:pt x="137" y="99"/>
                    <a:pt x="130" y="92"/>
                    <a:pt x="121" y="92"/>
                  </a:cubicBezTo>
                  <a:close/>
                  <a:moveTo>
                    <a:pt x="108" y="43"/>
                  </a:moveTo>
                  <a:cubicBezTo>
                    <a:pt x="110" y="42"/>
                    <a:pt x="112" y="43"/>
                    <a:pt x="112" y="45"/>
                  </a:cubicBezTo>
                  <a:cubicBezTo>
                    <a:pt x="113" y="46"/>
                    <a:pt x="112" y="48"/>
                    <a:pt x="111" y="49"/>
                  </a:cubicBezTo>
                  <a:cubicBezTo>
                    <a:pt x="110" y="49"/>
                    <a:pt x="108" y="49"/>
                    <a:pt x="107" y="47"/>
                  </a:cubicBezTo>
                  <a:cubicBezTo>
                    <a:pt x="106" y="46"/>
                    <a:pt x="107" y="44"/>
                    <a:pt x="108" y="43"/>
                  </a:cubicBezTo>
                  <a:close/>
                  <a:moveTo>
                    <a:pt x="28" y="39"/>
                  </a:moveTo>
                  <a:cubicBezTo>
                    <a:pt x="27" y="40"/>
                    <a:pt x="25" y="39"/>
                    <a:pt x="24" y="38"/>
                  </a:cubicBezTo>
                  <a:cubicBezTo>
                    <a:pt x="24" y="36"/>
                    <a:pt x="24" y="34"/>
                    <a:pt x="26" y="33"/>
                  </a:cubicBezTo>
                  <a:cubicBezTo>
                    <a:pt x="27" y="33"/>
                    <a:pt x="29" y="33"/>
                    <a:pt x="30" y="35"/>
                  </a:cubicBezTo>
                  <a:cubicBezTo>
                    <a:pt x="30" y="36"/>
                    <a:pt x="30" y="38"/>
                    <a:pt x="28" y="39"/>
                  </a:cubicBezTo>
                  <a:close/>
                  <a:moveTo>
                    <a:pt x="12" y="96"/>
                  </a:moveTo>
                  <a:cubicBezTo>
                    <a:pt x="10" y="96"/>
                    <a:pt x="9" y="94"/>
                    <a:pt x="9" y="92"/>
                  </a:cubicBezTo>
                  <a:cubicBezTo>
                    <a:pt x="9" y="90"/>
                    <a:pt x="10" y="89"/>
                    <a:pt x="12" y="89"/>
                  </a:cubicBezTo>
                  <a:cubicBezTo>
                    <a:pt x="14" y="89"/>
                    <a:pt x="16" y="90"/>
                    <a:pt x="16" y="92"/>
                  </a:cubicBezTo>
                  <a:cubicBezTo>
                    <a:pt x="16" y="94"/>
                    <a:pt x="14" y="96"/>
                    <a:pt x="12" y="96"/>
                  </a:cubicBezTo>
                  <a:close/>
                  <a:moveTo>
                    <a:pt x="67" y="10"/>
                  </a:moveTo>
                  <a:cubicBezTo>
                    <a:pt x="67" y="8"/>
                    <a:pt x="68" y="6"/>
                    <a:pt x="70" y="6"/>
                  </a:cubicBezTo>
                  <a:cubicBezTo>
                    <a:pt x="73" y="6"/>
                    <a:pt x="74" y="8"/>
                    <a:pt x="74" y="10"/>
                  </a:cubicBezTo>
                  <a:cubicBezTo>
                    <a:pt x="74" y="12"/>
                    <a:pt x="73" y="14"/>
                    <a:pt x="70" y="14"/>
                  </a:cubicBezTo>
                  <a:cubicBezTo>
                    <a:pt x="68" y="14"/>
                    <a:pt x="67" y="12"/>
                    <a:pt x="67" y="10"/>
                  </a:cubicBezTo>
                  <a:close/>
                  <a:moveTo>
                    <a:pt x="59" y="67"/>
                  </a:moveTo>
                  <a:cubicBezTo>
                    <a:pt x="59" y="64"/>
                    <a:pt x="61" y="62"/>
                    <a:pt x="64" y="62"/>
                  </a:cubicBezTo>
                  <a:cubicBezTo>
                    <a:pt x="67" y="62"/>
                    <a:pt x="69" y="64"/>
                    <a:pt x="69" y="67"/>
                  </a:cubicBezTo>
                  <a:cubicBezTo>
                    <a:pt x="69" y="70"/>
                    <a:pt x="67" y="72"/>
                    <a:pt x="64" y="72"/>
                  </a:cubicBezTo>
                  <a:cubicBezTo>
                    <a:pt x="61" y="72"/>
                    <a:pt x="59" y="70"/>
                    <a:pt x="59" y="67"/>
                  </a:cubicBezTo>
                  <a:close/>
                  <a:moveTo>
                    <a:pt x="63" y="122"/>
                  </a:moveTo>
                  <a:cubicBezTo>
                    <a:pt x="62" y="122"/>
                    <a:pt x="60" y="122"/>
                    <a:pt x="59" y="120"/>
                  </a:cubicBezTo>
                  <a:cubicBezTo>
                    <a:pt x="58" y="119"/>
                    <a:pt x="59" y="117"/>
                    <a:pt x="60" y="116"/>
                  </a:cubicBezTo>
                  <a:cubicBezTo>
                    <a:pt x="62" y="116"/>
                    <a:pt x="63" y="116"/>
                    <a:pt x="64" y="118"/>
                  </a:cubicBezTo>
                  <a:cubicBezTo>
                    <a:pt x="65" y="119"/>
                    <a:pt x="64" y="121"/>
                    <a:pt x="63" y="122"/>
                  </a:cubicBezTo>
                  <a:close/>
                  <a:moveTo>
                    <a:pt x="117" y="105"/>
                  </a:moveTo>
                  <a:cubicBezTo>
                    <a:pt x="115" y="105"/>
                    <a:pt x="113" y="104"/>
                    <a:pt x="113" y="102"/>
                  </a:cubicBezTo>
                  <a:cubicBezTo>
                    <a:pt x="113" y="100"/>
                    <a:pt x="115" y="98"/>
                    <a:pt x="117" y="98"/>
                  </a:cubicBezTo>
                  <a:cubicBezTo>
                    <a:pt x="119" y="98"/>
                    <a:pt x="121" y="100"/>
                    <a:pt x="121" y="102"/>
                  </a:cubicBezTo>
                  <a:cubicBezTo>
                    <a:pt x="121" y="104"/>
                    <a:pt x="119" y="105"/>
                    <a:pt x="117" y="10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1" name="Freeform 218"/>
            <p:cNvSpPr>
              <a:spLocks/>
            </p:cNvSpPr>
            <p:nvPr/>
          </p:nvSpPr>
          <p:spPr bwMode="auto">
            <a:xfrm>
              <a:off x="2703514" y="3843339"/>
              <a:ext cx="20638" cy="30163"/>
            </a:xfrm>
            <a:custGeom>
              <a:avLst/>
              <a:gdLst>
                <a:gd name="T0" fmla="*/ 16 w 16"/>
                <a:gd name="T1" fmla="*/ 22 h 25"/>
                <a:gd name="T2" fmla="*/ 16 w 16"/>
                <a:gd name="T3" fmla="*/ 4 h 25"/>
                <a:gd name="T4" fmla="*/ 12 w 16"/>
                <a:gd name="T5" fmla="*/ 0 h 25"/>
                <a:gd name="T6" fmla="*/ 3 w 16"/>
                <a:gd name="T7" fmla="*/ 0 h 25"/>
                <a:gd name="T8" fmla="*/ 0 w 16"/>
                <a:gd name="T9" fmla="*/ 4 h 25"/>
                <a:gd name="T10" fmla="*/ 0 w 16"/>
                <a:gd name="T11" fmla="*/ 22 h 25"/>
                <a:gd name="T12" fmla="*/ 3 w 16"/>
                <a:gd name="T13" fmla="*/ 25 h 25"/>
                <a:gd name="T14" fmla="*/ 12 w 16"/>
                <a:gd name="T15" fmla="*/ 25 h 25"/>
                <a:gd name="T16" fmla="*/ 16 w 16"/>
                <a:gd name="T17"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5">
                  <a:moveTo>
                    <a:pt x="16" y="22"/>
                  </a:moveTo>
                  <a:cubicBezTo>
                    <a:pt x="16" y="4"/>
                    <a:pt x="16" y="4"/>
                    <a:pt x="16" y="4"/>
                  </a:cubicBezTo>
                  <a:cubicBezTo>
                    <a:pt x="16" y="2"/>
                    <a:pt x="14" y="0"/>
                    <a:pt x="12" y="0"/>
                  </a:cubicBezTo>
                  <a:cubicBezTo>
                    <a:pt x="3" y="0"/>
                    <a:pt x="3" y="0"/>
                    <a:pt x="3" y="0"/>
                  </a:cubicBezTo>
                  <a:cubicBezTo>
                    <a:pt x="1" y="0"/>
                    <a:pt x="0" y="2"/>
                    <a:pt x="0" y="4"/>
                  </a:cubicBezTo>
                  <a:cubicBezTo>
                    <a:pt x="0" y="22"/>
                    <a:pt x="0" y="22"/>
                    <a:pt x="0" y="22"/>
                  </a:cubicBezTo>
                  <a:cubicBezTo>
                    <a:pt x="0" y="24"/>
                    <a:pt x="1" y="25"/>
                    <a:pt x="3" y="25"/>
                  </a:cubicBezTo>
                  <a:cubicBezTo>
                    <a:pt x="12" y="25"/>
                    <a:pt x="12" y="25"/>
                    <a:pt x="12" y="25"/>
                  </a:cubicBezTo>
                  <a:cubicBezTo>
                    <a:pt x="14" y="25"/>
                    <a:pt x="16" y="24"/>
                    <a:pt x="16" y="2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2" name="Freeform 219"/>
            <p:cNvSpPr>
              <a:spLocks/>
            </p:cNvSpPr>
            <p:nvPr/>
          </p:nvSpPr>
          <p:spPr bwMode="auto">
            <a:xfrm>
              <a:off x="2901951" y="3843339"/>
              <a:ext cx="17463" cy="30163"/>
            </a:xfrm>
            <a:custGeom>
              <a:avLst/>
              <a:gdLst>
                <a:gd name="T0" fmla="*/ 12 w 15"/>
                <a:gd name="T1" fmla="*/ 0 h 25"/>
                <a:gd name="T2" fmla="*/ 3 w 15"/>
                <a:gd name="T3" fmla="*/ 0 h 25"/>
                <a:gd name="T4" fmla="*/ 0 w 15"/>
                <a:gd name="T5" fmla="*/ 4 h 25"/>
                <a:gd name="T6" fmla="*/ 0 w 15"/>
                <a:gd name="T7" fmla="*/ 22 h 25"/>
                <a:gd name="T8" fmla="*/ 3 w 15"/>
                <a:gd name="T9" fmla="*/ 25 h 25"/>
                <a:gd name="T10" fmla="*/ 12 w 15"/>
                <a:gd name="T11" fmla="*/ 25 h 25"/>
                <a:gd name="T12" fmla="*/ 15 w 15"/>
                <a:gd name="T13" fmla="*/ 22 h 25"/>
                <a:gd name="T14" fmla="*/ 15 w 15"/>
                <a:gd name="T15" fmla="*/ 4 h 25"/>
                <a:gd name="T16" fmla="*/ 12 w 1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5">
                  <a:moveTo>
                    <a:pt x="12" y="0"/>
                  </a:moveTo>
                  <a:cubicBezTo>
                    <a:pt x="3" y="0"/>
                    <a:pt x="3" y="0"/>
                    <a:pt x="3" y="0"/>
                  </a:cubicBezTo>
                  <a:cubicBezTo>
                    <a:pt x="1" y="0"/>
                    <a:pt x="0" y="2"/>
                    <a:pt x="0" y="4"/>
                  </a:cubicBezTo>
                  <a:cubicBezTo>
                    <a:pt x="0" y="22"/>
                    <a:pt x="0" y="22"/>
                    <a:pt x="0" y="22"/>
                  </a:cubicBezTo>
                  <a:cubicBezTo>
                    <a:pt x="0" y="24"/>
                    <a:pt x="1" y="25"/>
                    <a:pt x="3" y="25"/>
                  </a:cubicBezTo>
                  <a:cubicBezTo>
                    <a:pt x="12" y="25"/>
                    <a:pt x="12" y="25"/>
                    <a:pt x="12" y="25"/>
                  </a:cubicBezTo>
                  <a:cubicBezTo>
                    <a:pt x="14" y="25"/>
                    <a:pt x="15" y="24"/>
                    <a:pt x="15" y="22"/>
                  </a:cubicBezTo>
                  <a:cubicBezTo>
                    <a:pt x="15" y="4"/>
                    <a:pt x="15" y="4"/>
                    <a:pt x="15" y="4"/>
                  </a:cubicBezTo>
                  <a:cubicBezTo>
                    <a:pt x="15" y="2"/>
                    <a:pt x="14" y="0"/>
                    <a:pt x="1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3" name="Freeform 220"/>
            <p:cNvSpPr>
              <a:spLocks noEditPoints="1"/>
            </p:cNvSpPr>
            <p:nvPr/>
          </p:nvSpPr>
          <p:spPr bwMode="auto">
            <a:xfrm>
              <a:off x="2717801" y="3798889"/>
              <a:ext cx="188913" cy="168275"/>
            </a:xfrm>
            <a:custGeom>
              <a:avLst/>
              <a:gdLst>
                <a:gd name="T0" fmla="*/ 151 w 155"/>
                <a:gd name="T1" fmla="*/ 81 h 138"/>
                <a:gd name="T2" fmla="*/ 143 w 155"/>
                <a:gd name="T3" fmla="*/ 81 h 138"/>
                <a:gd name="T4" fmla="*/ 143 w 155"/>
                <a:gd name="T5" fmla="*/ 39 h 138"/>
                <a:gd name="T6" fmla="*/ 143 w 155"/>
                <a:gd name="T7" fmla="*/ 39 h 138"/>
                <a:gd name="T8" fmla="*/ 143 w 155"/>
                <a:gd name="T9" fmla="*/ 38 h 138"/>
                <a:gd name="T10" fmla="*/ 78 w 155"/>
                <a:gd name="T11" fmla="*/ 0 h 138"/>
                <a:gd name="T12" fmla="*/ 12 w 155"/>
                <a:gd name="T13" fmla="*/ 38 h 138"/>
                <a:gd name="T14" fmla="*/ 12 w 155"/>
                <a:gd name="T15" fmla="*/ 39 h 138"/>
                <a:gd name="T16" fmla="*/ 12 w 155"/>
                <a:gd name="T17" fmla="*/ 39 h 138"/>
                <a:gd name="T18" fmla="*/ 12 w 155"/>
                <a:gd name="T19" fmla="*/ 81 h 138"/>
                <a:gd name="T20" fmla="*/ 4 w 155"/>
                <a:gd name="T21" fmla="*/ 81 h 138"/>
                <a:gd name="T22" fmla="*/ 0 w 155"/>
                <a:gd name="T23" fmla="*/ 84 h 138"/>
                <a:gd name="T24" fmla="*/ 0 w 155"/>
                <a:gd name="T25" fmla="*/ 134 h 138"/>
                <a:gd name="T26" fmla="*/ 4 w 155"/>
                <a:gd name="T27" fmla="*/ 138 h 138"/>
                <a:gd name="T28" fmla="*/ 151 w 155"/>
                <a:gd name="T29" fmla="*/ 138 h 138"/>
                <a:gd name="T30" fmla="*/ 155 w 155"/>
                <a:gd name="T31" fmla="*/ 134 h 138"/>
                <a:gd name="T32" fmla="*/ 155 w 155"/>
                <a:gd name="T33" fmla="*/ 84 h 138"/>
                <a:gd name="T34" fmla="*/ 151 w 155"/>
                <a:gd name="T35" fmla="*/ 81 h 138"/>
                <a:gd name="T36" fmla="*/ 22 w 155"/>
                <a:gd name="T37" fmla="*/ 35 h 138"/>
                <a:gd name="T38" fmla="*/ 73 w 155"/>
                <a:gd name="T39" fmla="*/ 35 h 138"/>
                <a:gd name="T40" fmla="*/ 73 w 155"/>
                <a:gd name="T41" fmla="*/ 75 h 138"/>
                <a:gd name="T42" fmla="*/ 22 w 155"/>
                <a:gd name="T43" fmla="*/ 75 h 138"/>
                <a:gd name="T44" fmla="*/ 22 w 155"/>
                <a:gd name="T45" fmla="*/ 35 h 138"/>
                <a:gd name="T46" fmla="*/ 24 w 155"/>
                <a:gd name="T47" fmla="*/ 126 h 138"/>
                <a:gd name="T48" fmla="*/ 12 w 155"/>
                <a:gd name="T49" fmla="*/ 115 h 138"/>
                <a:gd name="T50" fmla="*/ 24 w 155"/>
                <a:gd name="T51" fmla="*/ 103 h 138"/>
                <a:gd name="T52" fmla="*/ 36 w 155"/>
                <a:gd name="T53" fmla="*/ 115 h 138"/>
                <a:gd name="T54" fmla="*/ 24 w 155"/>
                <a:gd name="T55" fmla="*/ 126 h 138"/>
                <a:gd name="T56" fmla="*/ 63 w 155"/>
                <a:gd name="T57" fmla="*/ 126 h 138"/>
                <a:gd name="T58" fmla="*/ 57 w 155"/>
                <a:gd name="T59" fmla="*/ 126 h 138"/>
                <a:gd name="T60" fmla="*/ 57 w 155"/>
                <a:gd name="T61" fmla="*/ 93 h 138"/>
                <a:gd name="T62" fmla="*/ 63 w 155"/>
                <a:gd name="T63" fmla="*/ 93 h 138"/>
                <a:gd name="T64" fmla="*/ 63 w 155"/>
                <a:gd name="T65" fmla="*/ 126 h 138"/>
                <a:gd name="T66" fmla="*/ 75 w 155"/>
                <a:gd name="T67" fmla="*/ 126 h 138"/>
                <a:gd name="T68" fmla="*/ 69 w 155"/>
                <a:gd name="T69" fmla="*/ 126 h 138"/>
                <a:gd name="T70" fmla="*/ 69 w 155"/>
                <a:gd name="T71" fmla="*/ 93 h 138"/>
                <a:gd name="T72" fmla="*/ 75 w 155"/>
                <a:gd name="T73" fmla="*/ 93 h 138"/>
                <a:gd name="T74" fmla="*/ 75 w 155"/>
                <a:gd name="T75" fmla="*/ 126 h 138"/>
                <a:gd name="T76" fmla="*/ 82 w 155"/>
                <a:gd name="T77" fmla="*/ 35 h 138"/>
                <a:gd name="T78" fmla="*/ 133 w 155"/>
                <a:gd name="T79" fmla="*/ 35 h 138"/>
                <a:gd name="T80" fmla="*/ 133 w 155"/>
                <a:gd name="T81" fmla="*/ 75 h 138"/>
                <a:gd name="T82" fmla="*/ 82 w 155"/>
                <a:gd name="T83" fmla="*/ 75 h 138"/>
                <a:gd name="T84" fmla="*/ 82 w 155"/>
                <a:gd name="T85" fmla="*/ 35 h 138"/>
                <a:gd name="T86" fmla="*/ 87 w 155"/>
                <a:gd name="T87" fmla="*/ 126 h 138"/>
                <a:gd name="T88" fmla="*/ 80 w 155"/>
                <a:gd name="T89" fmla="*/ 126 h 138"/>
                <a:gd name="T90" fmla="*/ 80 w 155"/>
                <a:gd name="T91" fmla="*/ 93 h 138"/>
                <a:gd name="T92" fmla="*/ 87 w 155"/>
                <a:gd name="T93" fmla="*/ 93 h 138"/>
                <a:gd name="T94" fmla="*/ 87 w 155"/>
                <a:gd name="T95" fmla="*/ 126 h 138"/>
                <a:gd name="T96" fmla="*/ 99 w 155"/>
                <a:gd name="T97" fmla="*/ 126 h 138"/>
                <a:gd name="T98" fmla="*/ 92 w 155"/>
                <a:gd name="T99" fmla="*/ 126 h 138"/>
                <a:gd name="T100" fmla="*/ 92 w 155"/>
                <a:gd name="T101" fmla="*/ 93 h 138"/>
                <a:gd name="T102" fmla="*/ 99 w 155"/>
                <a:gd name="T103" fmla="*/ 93 h 138"/>
                <a:gd name="T104" fmla="*/ 99 w 155"/>
                <a:gd name="T105" fmla="*/ 126 h 138"/>
                <a:gd name="T106" fmla="*/ 131 w 155"/>
                <a:gd name="T107" fmla="*/ 126 h 138"/>
                <a:gd name="T108" fmla="*/ 119 w 155"/>
                <a:gd name="T109" fmla="*/ 115 h 138"/>
                <a:gd name="T110" fmla="*/ 131 w 155"/>
                <a:gd name="T111" fmla="*/ 103 h 138"/>
                <a:gd name="T112" fmla="*/ 143 w 155"/>
                <a:gd name="T113" fmla="*/ 115 h 138"/>
                <a:gd name="T114" fmla="*/ 131 w 155"/>
                <a:gd name="T115"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38">
                  <a:moveTo>
                    <a:pt x="151" y="81"/>
                  </a:moveTo>
                  <a:cubicBezTo>
                    <a:pt x="143" y="81"/>
                    <a:pt x="143" y="81"/>
                    <a:pt x="143" y="81"/>
                  </a:cubicBezTo>
                  <a:cubicBezTo>
                    <a:pt x="143" y="39"/>
                    <a:pt x="143" y="39"/>
                    <a:pt x="143" y="39"/>
                  </a:cubicBezTo>
                  <a:cubicBezTo>
                    <a:pt x="143" y="39"/>
                    <a:pt x="143" y="39"/>
                    <a:pt x="143" y="39"/>
                  </a:cubicBezTo>
                  <a:cubicBezTo>
                    <a:pt x="143" y="39"/>
                    <a:pt x="143" y="39"/>
                    <a:pt x="143" y="38"/>
                  </a:cubicBezTo>
                  <a:cubicBezTo>
                    <a:pt x="143" y="17"/>
                    <a:pt x="114" y="0"/>
                    <a:pt x="78" y="0"/>
                  </a:cubicBezTo>
                  <a:cubicBezTo>
                    <a:pt x="42" y="0"/>
                    <a:pt x="12" y="17"/>
                    <a:pt x="12" y="38"/>
                  </a:cubicBezTo>
                  <a:cubicBezTo>
                    <a:pt x="12" y="39"/>
                    <a:pt x="12" y="39"/>
                    <a:pt x="12" y="39"/>
                  </a:cubicBezTo>
                  <a:cubicBezTo>
                    <a:pt x="12" y="39"/>
                    <a:pt x="12" y="39"/>
                    <a:pt x="12" y="39"/>
                  </a:cubicBezTo>
                  <a:cubicBezTo>
                    <a:pt x="12" y="81"/>
                    <a:pt x="12" y="81"/>
                    <a:pt x="12" y="81"/>
                  </a:cubicBezTo>
                  <a:cubicBezTo>
                    <a:pt x="4" y="81"/>
                    <a:pt x="4" y="81"/>
                    <a:pt x="4" y="81"/>
                  </a:cubicBezTo>
                  <a:cubicBezTo>
                    <a:pt x="2" y="81"/>
                    <a:pt x="0" y="82"/>
                    <a:pt x="0" y="84"/>
                  </a:cubicBezTo>
                  <a:cubicBezTo>
                    <a:pt x="0" y="134"/>
                    <a:pt x="0" y="134"/>
                    <a:pt x="0" y="134"/>
                  </a:cubicBezTo>
                  <a:cubicBezTo>
                    <a:pt x="0" y="137"/>
                    <a:pt x="2" y="138"/>
                    <a:pt x="4" y="138"/>
                  </a:cubicBezTo>
                  <a:cubicBezTo>
                    <a:pt x="151" y="138"/>
                    <a:pt x="151" y="138"/>
                    <a:pt x="151" y="138"/>
                  </a:cubicBezTo>
                  <a:cubicBezTo>
                    <a:pt x="153" y="138"/>
                    <a:pt x="155" y="137"/>
                    <a:pt x="155" y="134"/>
                  </a:cubicBezTo>
                  <a:cubicBezTo>
                    <a:pt x="155" y="84"/>
                    <a:pt x="155" y="84"/>
                    <a:pt x="155" y="84"/>
                  </a:cubicBezTo>
                  <a:cubicBezTo>
                    <a:pt x="155" y="82"/>
                    <a:pt x="153" y="81"/>
                    <a:pt x="151" y="81"/>
                  </a:cubicBezTo>
                  <a:close/>
                  <a:moveTo>
                    <a:pt x="22" y="35"/>
                  </a:moveTo>
                  <a:cubicBezTo>
                    <a:pt x="73" y="35"/>
                    <a:pt x="73" y="35"/>
                    <a:pt x="73" y="35"/>
                  </a:cubicBezTo>
                  <a:cubicBezTo>
                    <a:pt x="73" y="75"/>
                    <a:pt x="73" y="75"/>
                    <a:pt x="73" y="75"/>
                  </a:cubicBezTo>
                  <a:cubicBezTo>
                    <a:pt x="22" y="75"/>
                    <a:pt x="22" y="75"/>
                    <a:pt x="22" y="75"/>
                  </a:cubicBezTo>
                  <a:lnTo>
                    <a:pt x="22" y="35"/>
                  </a:lnTo>
                  <a:close/>
                  <a:moveTo>
                    <a:pt x="24" y="126"/>
                  </a:moveTo>
                  <a:cubicBezTo>
                    <a:pt x="17" y="126"/>
                    <a:pt x="12" y="121"/>
                    <a:pt x="12" y="115"/>
                  </a:cubicBezTo>
                  <a:cubicBezTo>
                    <a:pt x="12" y="108"/>
                    <a:pt x="17" y="103"/>
                    <a:pt x="24" y="103"/>
                  </a:cubicBezTo>
                  <a:cubicBezTo>
                    <a:pt x="30" y="103"/>
                    <a:pt x="36" y="108"/>
                    <a:pt x="36" y="115"/>
                  </a:cubicBezTo>
                  <a:cubicBezTo>
                    <a:pt x="36" y="121"/>
                    <a:pt x="30" y="126"/>
                    <a:pt x="24" y="126"/>
                  </a:cubicBezTo>
                  <a:close/>
                  <a:moveTo>
                    <a:pt x="63" y="126"/>
                  </a:moveTo>
                  <a:cubicBezTo>
                    <a:pt x="57" y="126"/>
                    <a:pt x="57" y="126"/>
                    <a:pt x="57" y="126"/>
                  </a:cubicBezTo>
                  <a:cubicBezTo>
                    <a:pt x="57" y="93"/>
                    <a:pt x="57" y="93"/>
                    <a:pt x="57" y="93"/>
                  </a:cubicBezTo>
                  <a:cubicBezTo>
                    <a:pt x="63" y="93"/>
                    <a:pt x="63" y="93"/>
                    <a:pt x="63" y="93"/>
                  </a:cubicBezTo>
                  <a:lnTo>
                    <a:pt x="63" y="126"/>
                  </a:lnTo>
                  <a:close/>
                  <a:moveTo>
                    <a:pt x="75" y="126"/>
                  </a:moveTo>
                  <a:cubicBezTo>
                    <a:pt x="69" y="126"/>
                    <a:pt x="69" y="126"/>
                    <a:pt x="69" y="126"/>
                  </a:cubicBezTo>
                  <a:cubicBezTo>
                    <a:pt x="69" y="93"/>
                    <a:pt x="69" y="93"/>
                    <a:pt x="69" y="93"/>
                  </a:cubicBezTo>
                  <a:cubicBezTo>
                    <a:pt x="75" y="93"/>
                    <a:pt x="75" y="93"/>
                    <a:pt x="75" y="93"/>
                  </a:cubicBezTo>
                  <a:lnTo>
                    <a:pt x="75" y="126"/>
                  </a:lnTo>
                  <a:close/>
                  <a:moveTo>
                    <a:pt x="82" y="35"/>
                  </a:moveTo>
                  <a:cubicBezTo>
                    <a:pt x="133" y="35"/>
                    <a:pt x="133" y="35"/>
                    <a:pt x="133" y="35"/>
                  </a:cubicBezTo>
                  <a:cubicBezTo>
                    <a:pt x="133" y="75"/>
                    <a:pt x="133" y="75"/>
                    <a:pt x="133" y="75"/>
                  </a:cubicBezTo>
                  <a:cubicBezTo>
                    <a:pt x="82" y="75"/>
                    <a:pt x="82" y="75"/>
                    <a:pt x="82" y="75"/>
                  </a:cubicBezTo>
                  <a:lnTo>
                    <a:pt x="82" y="35"/>
                  </a:lnTo>
                  <a:close/>
                  <a:moveTo>
                    <a:pt x="87" y="126"/>
                  </a:moveTo>
                  <a:cubicBezTo>
                    <a:pt x="80" y="126"/>
                    <a:pt x="80" y="126"/>
                    <a:pt x="80" y="126"/>
                  </a:cubicBezTo>
                  <a:cubicBezTo>
                    <a:pt x="80" y="93"/>
                    <a:pt x="80" y="93"/>
                    <a:pt x="80" y="93"/>
                  </a:cubicBezTo>
                  <a:cubicBezTo>
                    <a:pt x="87" y="93"/>
                    <a:pt x="87" y="93"/>
                    <a:pt x="87" y="93"/>
                  </a:cubicBezTo>
                  <a:lnTo>
                    <a:pt x="87" y="126"/>
                  </a:lnTo>
                  <a:close/>
                  <a:moveTo>
                    <a:pt x="99" y="126"/>
                  </a:moveTo>
                  <a:cubicBezTo>
                    <a:pt x="92" y="126"/>
                    <a:pt x="92" y="126"/>
                    <a:pt x="92" y="126"/>
                  </a:cubicBezTo>
                  <a:cubicBezTo>
                    <a:pt x="92" y="93"/>
                    <a:pt x="92" y="93"/>
                    <a:pt x="92" y="93"/>
                  </a:cubicBezTo>
                  <a:cubicBezTo>
                    <a:pt x="99" y="93"/>
                    <a:pt x="99" y="93"/>
                    <a:pt x="99" y="93"/>
                  </a:cubicBezTo>
                  <a:lnTo>
                    <a:pt x="99" y="126"/>
                  </a:lnTo>
                  <a:close/>
                  <a:moveTo>
                    <a:pt x="131" y="126"/>
                  </a:moveTo>
                  <a:cubicBezTo>
                    <a:pt x="125" y="126"/>
                    <a:pt x="119" y="121"/>
                    <a:pt x="119" y="115"/>
                  </a:cubicBezTo>
                  <a:cubicBezTo>
                    <a:pt x="119" y="108"/>
                    <a:pt x="125" y="103"/>
                    <a:pt x="131" y="103"/>
                  </a:cubicBezTo>
                  <a:cubicBezTo>
                    <a:pt x="138" y="103"/>
                    <a:pt x="143" y="108"/>
                    <a:pt x="143" y="115"/>
                  </a:cubicBezTo>
                  <a:cubicBezTo>
                    <a:pt x="143" y="121"/>
                    <a:pt x="138" y="126"/>
                    <a:pt x="131" y="12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4" name="Freeform 221"/>
            <p:cNvSpPr>
              <a:spLocks/>
            </p:cNvSpPr>
            <p:nvPr/>
          </p:nvSpPr>
          <p:spPr bwMode="auto">
            <a:xfrm>
              <a:off x="2738439" y="3975101"/>
              <a:ext cx="28575" cy="33338"/>
            </a:xfrm>
            <a:custGeom>
              <a:avLst/>
              <a:gdLst>
                <a:gd name="T0" fmla="*/ 0 w 24"/>
                <a:gd name="T1" fmla="*/ 15 h 27"/>
                <a:gd name="T2" fmla="*/ 12 w 24"/>
                <a:gd name="T3" fmla="*/ 27 h 27"/>
                <a:gd name="T4" fmla="*/ 24 w 24"/>
                <a:gd name="T5" fmla="*/ 15 h 27"/>
                <a:gd name="T6" fmla="*/ 24 w 24"/>
                <a:gd name="T7" fmla="*/ 0 h 27"/>
                <a:gd name="T8" fmla="*/ 0 w 24"/>
                <a:gd name="T9" fmla="*/ 0 h 27"/>
                <a:gd name="T10" fmla="*/ 0 w 24"/>
                <a:gd name="T11" fmla="*/ 15 h 27"/>
              </a:gdLst>
              <a:ahLst/>
              <a:cxnLst>
                <a:cxn ang="0">
                  <a:pos x="T0" y="T1"/>
                </a:cxn>
                <a:cxn ang="0">
                  <a:pos x="T2" y="T3"/>
                </a:cxn>
                <a:cxn ang="0">
                  <a:pos x="T4" y="T5"/>
                </a:cxn>
                <a:cxn ang="0">
                  <a:pos x="T6" y="T7"/>
                </a:cxn>
                <a:cxn ang="0">
                  <a:pos x="T8" y="T9"/>
                </a:cxn>
                <a:cxn ang="0">
                  <a:pos x="T10" y="T11"/>
                </a:cxn>
              </a:cxnLst>
              <a:rect l="0" t="0" r="r" b="b"/>
              <a:pathLst>
                <a:path w="24" h="27">
                  <a:moveTo>
                    <a:pt x="0" y="15"/>
                  </a:moveTo>
                  <a:cubicBezTo>
                    <a:pt x="0" y="22"/>
                    <a:pt x="5" y="27"/>
                    <a:pt x="12" y="27"/>
                  </a:cubicBezTo>
                  <a:cubicBezTo>
                    <a:pt x="18" y="27"/>
                    <a:pt x="24" y="22"/>
                    <a:pt x="24" y="15"/>
                  </a:cubicBezTo>
                  <a:cubicBezTo>
                    <a:pt x="24" y="0"/>
                    <a:pt x="24" y="0"/>
                    <a:pt x="24" y="0"/>
                  </a:cubicBezTo>
                  <a:cubicBezTo>
                    <a:pt x="0" y="0"/>
                    <a:pt x="0" y="0"/>
                    <a:pt x="0" y="0"/>
                  </a:cubicBezTo>
                  <a:lnTo>
                    <a:pt x="0"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5" name="Freeform 222"/>
            <p:cNvSpPr>
              <a:spLocks/>
            </p:cNvSpPr>
            <p:nvPr/>
          </p:nvSpPr>
          <p:spPr bwMode="auto">
            <a:xfrm>
              <a:off x="2855914" y="3975101"/>
              <a:ext cx="30163" cy="33338"/>
            </a:xfrm>
            <a:custGeom>
              <a:avLst/>
              <a:gdLst>
                <a:gd name="T0" fmla="*/ 0 w 24"/>
                <a:gd name="T1" fmla="*/ 15 h 27"/>
                <a:gd name="T2" fmla="*/ 12 w 24"/>
                <a:gd name="T3" fmla="*/ 27 h 27"/>
                <a:gd name="T4" fmla="*/ 24 w 24"/>
                <a:gd name="T5" fmla="*/ 15 h 27"/>
                <a:gd name="T6" fmla="*/ 24 w 24"/>
                <a:gd name="T7" fmla="*/ 0 h 27"/>
                <a:gd name="T8" fmla="*/ 0 w 24"/>
                <a:gd name="T9" fmla="*/ 0 h 27"/>
                <a:gd name="T10" fmla="*/ 0 w 24"/>
                <a:gd name="T11" fmla="*/ 15 h 27"/>
              </a:gdLst>
              <a:ahLst/>
              <a:cxnLst>
                <a:cxn ang="0">
                  <a:pos x="T0" y="T1"/>
                </a:cxn>
                <a:cxn ang="0">
                  <a:pos x="T2" y="T3"/>
                </a:cxn>
                <a:cxn ang="0">
                  <a:pos x="T4" y="T5"/>
                </a:cxn>
                <a:cxn ang="0">
                  <a:pos x="T6" y="T7"/>
                </a:cxn>
                <a:cxn ang="0">
                  <a:pos x="T8" y="T9"/>
                </a:cxn>
                <a:cxn ang="0">
                  <a:pos x="T10" y="T11"/>
                </a:cxn>
              </a:cxnLst>
              <a:rect l="0" t="0" r="r" b="b"/>
              <a:pathLst>
                <a:path w="24" h="27">
                  <a:moveTo>
                    <a:pt x="0" y="15"/>
                  </a:moveTo>
                  <a:cubicBezTo>
                    <a:pt x="0" y="22"/>
                    <a:pt x="6" y="27"/>
                    <a:pt x="12" y="27"/>
                  </a:cubicBezTo>
                  <a:cubicBezTo>
                    <a:pt x="19" y="27"/>
                    <a:pt x="24" y="22"/>
                    <a:pt x="24" y="15"/>
                  </a:cubicBezTo>
                  <a:cubicBezTo>
                    <a:pt x="24" y="0"/>
                    <a:pt x="24" y="0"/>
                    <a:pt x="24" y="0"/>
                  </a:cubicBezTo>
                  <a:cubicBezTo>
                    <a:pt x="0" y="0"/>
                    <a:pt x="0" y="0"/>
                    <a:pt x="0" y="0"/>
                  </a:cubicBezTo>
                  <a:lnTo>
                    <a:pt x="0"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6" name="Oval 223"/>
            <p:cNvSpPr>
              <a:spLocks noChangeArrowheads="1"/>
            </p:cNvSpPr>
            <p:nvPr/>
          </p:nvSpPr>
          <p:spPr bwMode="auto">
            <a:xfrm>
              <a:off x="4994276" y="3592514"/>
              <a:ext cx="114300" cy="1222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7" name="Freeform 224"/>
            <p:cNvSpPr>
              <a:spLocks noEditPoints="1"/>
            </p:cNvSpPr>
            <p:nvPr/>
          </p:nvSpPr>
          <p:spPr bwMode="auto">
            <a:xfrm>
              <a:off x="4903789" y="3717926"/>
              <a:ext cx="296863" cy="149225"/>
            </a:xfrm>
            <a:custGeom>
              <a:avLst/>
              <a:gdLst>
                <a:gd name="T0" fmla="*/ 237 w 243"/>
                <a:gd name="T1" fmla="*/ 62 h 122"/>
                <a:gd name="T2" fmla="*/ 236 w 243"/>
                <a:gd name="T3" fmla="*/ 61 h 122"/>
                <a:gd name="T4" fmla="*/ 185 w 243"/>
                <a:gd name="T5" fmla="*/ 6 h 122"/>
                <a:gd name="T6" fmla="*/ 184 w 243"/>
                <a:gd name="T7" fmla="*/ 5 h 122"/>
                <a:gd name="T8" fmla="*/ 177 w 243"/>
                <a:gd name="T9" fmla="*/ 1 h 122"/>
                <a:gd name="T10" fmla="*/ 174 w 243"/>
                <a:gd name="T11" fmla="*/ 0 h 122"/>
                <a:gd name="T12" fmla="*/ 69 w 243"/>
                <a:gd name="T13" fmla="*/ 0 h 122"/>
                <a:gd name="T14" fmla="*/ 68 w 243"/>
                <a:gd name="T15" fmla="*/ 1 h 122"/>
                <a:gd name="T16" fmla="*/ 58 w 243"/>
                <a:gd name="T17" fmla="*/ 5 h 122"/>
                <a:gd name="T18" fmla="*/ 57 w 243"/>
                <a:gd name="T19" fmla="*/ 6 h 122"/>
                <a:gd name="T20" fmla="*/ 6 w 243"/>
                <a:gd name="T21" fmla="*/ 61 h 122"/>
                <a:gd name="T22" fmla="*/ 5 w 243"/>
                <a:gd name="T23" fmla="*/ 62 h 122"/>
                <a:gd name="T24" fmla="*/ 3 w 243"/>
                <a:gd name="T25" fmla="*/ 84 h 122"/>
                <a:gd name="T26" fmla="*/ 20 w 243"/>
                <a:gd name="T27" fmla="*/ 96 h 122"/>
                <a:gd name="T28" fmla="*/ 22 w 243"/>
                <a:gd name="T29" fmla="*/ 96 h 122"/>
                <a:gd name="T30" fmla="*/ 23 w 243"/>
                <a:gd name="T31" fmla="*/ 95 h 122"/>
                <a:gd name="T32" fmla="*/ 63 w 243"/>
                <a:gd name="T33" fmla="*/ 86 h 122"/>
                <a:gd name="T34" fmla="*/ 63 w 243"/>
                <a:gd name="T35" fmla="*/ 117 h 122"/>
                <a:gd name="T36" fmla="*/ 69 w 243"/>
                <a:gd name="T37" fmla="*/ 122 h 122"/>
                <a:gd name="T38" fmla="*/ 174 w 243"/>
                <a:gd name="T39" fmla="*/ 122 h 122"/>
                <a:gd name="T40" fmla="*/ 180 w 243"/>
                <a:gd name="T41" fmla="*/ 117 h 122"/>
                <a:gd name="T42" fmla="*/ 180 w 243"/>
                <a:gd name="T43" fmla="*/ 86 h 122"/>
                <a:gd name="T44" fmla="*/ 219 w 243"/>
                <a:gd name="T45" fmla="*/ 95 h 122"/>
                <a:gd name="T46" fmla="*/ 220 w 243"/>
                <a:gd name="T47" fmla="*/ 96 h 122"/>
                <a:gd name="T48" fmla="*/ 222 w 243"/>
                <a:gd name="T49" fmla="*/ 96 h 122"/>
                <a:gd name="T50" fmla="*/ 237 w 243"/>
                <a:gd name="T51" fmla="*/ 87 h 122"/>
                <a:gd name="T52" fmla="*/ 237 w 243"/>
                <a:gd name="T53" fmla="*/ 62 h 122"/>
                <a:gd name="T54" fmla="*/ 170 w 243"/>
                <a:gd name="T55" fmla="*/ 42 h 122"/>
                <a:gd name="T56" fmla="*/ 161 w 243"/>
                <a:gd name="T57" fmla="*/ 39 h 122"/>
                <a:gd name="T58" fmla="*/ 160 w 243"/>
                <a:gd name="T59" fmla="*/ 39 h 122"/>
                <a:gd name="T60" fmla="*/ 140 w 243"/>
                <a:gd name="T61" fmla="*/ 55 h 122"/>
                <a:gd name="T62" fmla="*/ 151 w 243"/>
                <a:gd name="T63" fmla="*/ 79 h 122"/>
                <a:gd name="T64" fmla="*/ 152 w 243"/>
                <a:gd name="T65" fmla="*/ 79 h 122"/>
                <a:gd name="T66" fmla="*/ 170 w 243"/>
                <a:gd name="T67" fmla="*/ 84 h 122"/>
                <a:gd name="T68" fmla="*/ 170 w 243"/>
                <a:gd name="T69" fmla="*/ 91 h 122"/>
                <a:gd name="T70" fmla="*/ 166 w 243"/>
                <a:gd name="T71" fmla="*/ 97 h 122"/>
                <a:gd name="T72" fmla="*/ 123 w 243"/>
                <a:gd name="T73" fmla="*/ 109 h 122"/>
                <a:gd name="T74" fmla="*/ 122 w 243"/>
                <a:gd name="T75" fmla="*/ 109 h 122"/>
                <a:gd name="T76" fmla="*/ 120 w 243"/>
                <a:gd name="T77" fmla="*/ 109 h 122"/>
                <a:gd name="T78" fmla="*/ 119 w 243"/>
                <a:gd name="T79" fmla="*/ 108 h 122"/>
                <a:gd name="T80" fmla="*/ 77 w 243"/>
                <a:gd name="T81" fmla="*/ 97 h 122"/>
                <a:gd name="T82" fmla="*/ 72 w 243"/>
                <a:gd name="T83" fmla="*/ 91 h 122"/>
                <a:gd name="T84" fmla="*/ 72 w 243"/>
                <a:gd name="T85" fmla="*/ 83 h 122"/>
                <a:gd name="T86" fmla="*/ 90 w 243"/>
                <a:gd name="T87" fmla="*/ 79 h 122"/>
                <a:gd name="T88" fmla="*/ 91 w 243"/>
                <a:gd name="T89" fmla="*/ 79 h 122"/>
                <a:gd name="T90" fmla="*/ 102 w 243"/>
                <a:gd name="T91" fmla="*/ 55 h 122"/>
                <a:gd name="T92" fmla="*/ 82 w 243"/>
                <a:gd name="T93" fmla="*/ 39 h 122"/>
                <a:gd name="T94" fmla="*/ 81 w 243"/>
                <a:gd name="T95" fmla="*/ 39 h 122"/>
                <a:gd name="T96" fmla="*/ 72 w 243"/>
                <a:gd name="T97" fmla="*/ 42 h 122"/>
                <a:gd name="T98" fmla="*/ 72 w 243"/>
                <a:gd name="T99" fmla="*/ 22 h 122"/>
                <a:gd name="T100" fmla="*/ 74 w 243"/>
                <a:gd name="T101" fmla="*/ 17 h 122"/>
                <a:gd name="T102" fmla="*/ 80 w 243"/>
                <a:gd name="T103" fmla="*/ 16 h 122"/>
                <a:gd name="T104" fmla="*/ 122 w 243"/>
                <a:gd name="T105" fmla="*/ 27 h 122"/>
                <a:gd name="T106" fmla="*/ 163 w 243"/>
                <a:gd name="T107" fmla="*/ 16 h 122"/>
                <a:gd name="T108" fmla="*/ 168 w 243"/>
                <a:gd name="T109" fmla="*/ 17 h 122"/>
                <a:gd name="T110" fmla="*/ 170 w 243"/>
                <a:gd name="T111" fmla="*/ 22 h 122"/>
                <a:gd name="T112" fmla="*/ 170 w 243"/>
                <a:gd name="T113" fmla="*/ 4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3" h="122">
                  <a:moveTo>
                    <a:pt x="237" y="62"/>
                  </a:moveTo>
                  <a:cubicBezTo>
                    <a:pt x="237" y="62"/>
                    <a:pt x="237" y="61"/>
                    <a:pt x="236" y="61"/>
                  </a:cubicBezTo>
                  <a:cubicBezTo>
                    <a:pt x="185" y="6"/>
                    <a:pt x="185" y="6"/>
                    <a:pt x="185" y="6"/>
                  </a:cubicBezTo>
                  <a:cubicBezTo>
                    <a:pt x="185" y="5"/>
                    <a:pt x="184" y="5"/>
                    <a:pt x="184" y="5"/>
                  </a:cubicBezTo>
                  <a:cubicBezTo>
                    <a:pt x="182" y="3"/>
                    <a:pt x="179" y="2"/>
                    <a:pt x="177" y="1"/>
                  </a:cubicBezTo>
                  <a:cubicBezTo>
                    <a:pt x="176" y="1"/>
                    <a:pt x="175" y="0"/>
                    <a:pt x="174" y="0"/>
                  </a:cubicBezTo>
                  <a:cubicBezTo>
                    <a:pt x="69" y="0"/>
                    <a:pt x="69" y="0"/>
                    <a:pt x="69" y="0"/>
                  </a:cubicBezTo>
                  <a:cubicBezTo>
                    <a:pt x="69" y="0"/>
                    <a:pt x="68" y="1"/>
                    <a:pt x="68" y="1"/>
                  </a:cubicBezTo>
                  <a:cubicBezTo>
                    <a:pt x="64" y="1"/>
                    <a:pt x="61" y="2"/>
                    <a:pt x="58" y="5"/>
                  </a:cubicBezTo>
                  <a:cubicBezTo>
                    <a:pt x="58" y="5"/>
                    <a:pt x="58" y="5"/>
                    <a:pt x="57" y="6"/>
                  </a:cubicBezTo>
                  <a:cubicBezTo>
                    <a:pt x="6" y="61"/>
                    <a:pt x="6" y="61"/>
                    <a:pt x="6" y="61"/>
                  </a:cubicBezTo>
                  <a:cubicBezTo>
                    <a:pt x="6" y="61"/>
                    <a:pt x="5" y="62"/>
                    <a:pt x="5" y="62"/>
                  </a:cubicBezTo>
                  <a:cubicBezTo>
                    <a:pt x="0" y="68"/>
                    <a:pt x="0" y="77"/>
                    <a:pt x="3" y="84"/>
                  </a:cubicBezTo>
                  <a:cubicBezTo>
                    <a:pt x="7" y="91"/>
                    <a:pt x="13" y="96"/>
                    <a:pt x="20" y="96"/>
                  </a:cubicBezTo>
                  <a:cubicBezTo>
                    <a:pt x="21" y="96"/>
                    <a:pt x="21" y="96"/>
                    <a:pt x="22" y="96"/>
                  </a:cubicBezTo>
                  <a:cubicBezTo>
                    <a:pt x="22" y="96"/>
                    <a:pt x="23" y="95"/>
                    <a:pt x="23" y="95"/>
                  </a:cubicBezTo>
                  <a:cubicBezTo>
                    <a:pt x="63" y="86"/>
                    <a:pt x="63" y="86"/>
                    <a:pt x="63" y="86"/>
                  </a:cubicBezTo>
                  <a:cubicBezTo>
                    <a:pt x="63" y="117"/>
                    <a:pt x="63" y="117"/>
                    <a:pt x="63" y="117"/>
                  </a:cubicBezTo>
                  <a:cubicBezTo>
                    <a:pt x="63" y="120"/>
                    <a:pt x="66" y="122"/>
                    <a:pt x="69" y="122"/>
                  </a:cubicBezTo>
                  <a:cubicBezTo>
                    <a:pt x="174" y="122"/>
                    <a:pt x="174" y="122"/>
                    <a:pt x="174" y="122"/>
                  </a:cubicBezTo>
                  <a:cubicBezTo>
                    <a:pt x="177" y="122"/>
                    <a:pt x="180" y="120"/>
                    <a:pt x="180" y="117"/>
                  </a:cubicBezTo>
                  <a:cubicBezTo>
                    <a:pt x="180" y="86"/>
                    <a:pt x="180" y="86"/>
                    <a:pt x="180" y="86"/>
                  </a:cubicBezTo>
                  <a:cubicBezTo>
                    <a:pt x="219" y="95"/>
                    <a:pt x="219" y="95"/>
                    <a:pt x="219" y="95"/>
                  </a:cubicBezTo>
                  <a:cubicBezTo>
                    <a:pt x="219" y="95"/>
                    <a:pt x="220" y="96"/>
                    <a:pt x="220" y="96"/>
                  </a:cubicBezTo>
                  <a:cubicBezTo>
                    <a:pt x="221" y="96"/>
                    <a:pt x="221" y="96"/>
                    <a:pt x="222" y="96"/>
                  </a:cubicBezTo>
                  <a:cubicBezTo>
                    <a:pt x="228" y="96"/>
                    <a:pt x="234" y="92"/>
                    <a:pt x="237" y="87"/>
                  </a:cubicBezTo>
                  <a:cubicBezTo>
                    <a:pt x="242" y="79"/>
                    <a:pt x="243" y="69"/>
                    <a:pt x="237" y="62"/>
                  </a:cubicBezTo>
                  <a:close/>
                  <a:moveTo>
                    <a:pt x="170" y="42"/>
                  </a:moveTo>
                  <a:cubicBezTo>
                    <a:pt x="161" y="39"/>
                    <a:pt x="161" y="39"/>
                    <a:pt x="161" y="39"/>
                  </a:cubicBezTo>
                  <a:cubicBezTo>
                    <a:pt x="161" y="39"/>
                    <a:pt x="160" y="39"/>
                    <a:pt x="160" y="39"/>
                  </a:cubicBezTo>
                  <a:cubicBezTo>
                    <a:pt x="151" y="38"/>
                    <a:pt x="142" y="45"/>
                    <a:pt x="140" y="55"/>
                  </a:cubicBezTo>
                  <a:cubicBezTo>
                    <a:pt x="138" y="66"/>
                    <a:pt x="143" y="76"/>
                    <a:pt x="151" y="79"/>
                  </a:cubicBezTo>
                  <a:cubicBezTo>
                    <a:pt x="152" y="79"/>
                    <a:pt x="152" y="79"/>
                    <a:pt x="152" y="79"/>
                  </a:cubicBezTo>
                  <a:cubicBezTo>
                    <a:pt x="170" y="84"/>
                    <a:pt x="170" y="84"/>
                    <a:pt x="170" y="84"/>
                  </a:cubicBezTo>
                  <a:cubicBezTo>
                    <a:pt x="170" y="91"/>
                    <a:pt x="170" y="91"/>
                    <a:pt x="170" y="91"/>
                  </a:cubicBezTo>
                  <a:cubicBezTo>
                    <a:pt x="170" y="94"/>
                    <a:pt x="168" y="96"/>
                    <a:pt x="166" y="97"/>
                  </a:cubicBezTo>
                  <a:cubicBezTo>
                    <a:pt x="123" y="109"/>
                    <a:pt x="123" y="109"/>
                    <a:pt x="123" y="109"/>
                  </a:cubicBezTo>
                  <a:cubicBezTo>
                    <a:pt x="123" y="109"/>
                    <a:pt x="122" y="109"/>
                    <a:pt x="122" y="109"/>
                  </a:cubicBezTo>
                  <a:cubicBezTo>
                    <a:pt x="121" y="109"/>
                    <a:pt x="120" y="109"/>
                    <a:pt x="120" y="109"/>
                  </a:cubicBezTo>
                  <a:cubicBezTo>
                    <a:pt x="119" y="108"/>
                    <a:pt x="119" y="108"/>
                    <a:pt x="119" y="108"/>
                  </a:cubicBezTo>
                  <a:cubicBezTo>
                    <a:pt x="77" y="97"/>
                    <a:pt x="77" y="97"/>
                    <a:pt x="77" y="97"/>
                  </a:cubicBezTo>
                  <a:cubicBezTo>
                    <a:pt x="74" y="96"/>
                    <a:pt x="72" y="94"/>
                    <a:pt x="72" y="91"/>
                  </a:cubicBezTo>
                  <a:cubicBezTo>
                    <a:pt x="72" y="83"/>
                    <a:pt x="72" y="83"/>
                    <a:pt x="72" y="83"/>
                  </a:cubicBezTo>
                  <a:cubicBezTo>
                    <a:pt x="90" y="79"/>
                    <a:pt x="90" y="79"/>
                    <a:pt x="90" y="79"/>
                  </a:cubicBezTo>
                  <a:cubicBezTo>
                    <a:pt x="90" y="79"/>
                    <a:pt x="90" y="79"/>
                    <a:pt x="91" y="79"/>
                  </a:cubicBezTo>
                  <a:cubicBezTo>
                    <a:pt x="99" y="76"/>
                    <a:pt x="104" y="66"/>
                    <a:pt x="102" y="55"/>
                  </a:cubicBezTo>
                  <a:cubicBezTo>
                    <a:pt x="100" y="45"/>
                    <a:pt x="91" y="38"/>
                    <a:pt x="82" y="39"/>
                  </a:cubicBezTo>
                  <a:cubicBezTo>
                    <a:pt x="82" y="39"/>
                    <a:pt x="81" y="39"/>
                    <a:pt x="81" y="39"/>
                  </a:cubicBezTo>
                  <a:cubicBezTo>
                    <a:pt x="72" y="42"/>
                    <a:pt x="72" y="42"/>
                    <a:pt x="72" y="42"/>
                  </a:cubicBezTo>
                  <a:cubicBezTo>
                    <a:pt x="72" y="22"/>
                    <a:pt x="72" y="22"/>
                    <a:pt x="72" y="22"/>
                  </a:cubicBezTo>
                  <a:cubicBezTo>
                    <a:pt x="72" y="20"/>
                    <a:pt x="73" y="18"/>
                    <a:pt x="74" y="17"/>
                  </a:cubicBezTo>
                  <a:cubicBezTo>
                    <a:pt x="76" y="15"/>
                    <a:pt x="78" y="15"/>
                    <a:pt x="80" y="16"/>
                  </a:cubicBezTo>
                  <a:cubicBezTo>
                    <a:pt x="122" y="27"/>
                    <a:pt x="122" y="27"/>
                    <a:pt x="122" y="27"/>
                  </a:cubicBezTo>
                  <a:cubicBezTo>
                    <a:pt x="163" y="16"/>
                    <a:pt x="163" y="16"/>
                    <a:pt x="163" y="16"/>
                  </a:cubicBezTo>
                  <a:cubicBezTo>
                    <a:pt x="164" y="15"/>
                    <a:pt x="166" y="16"/>
                    <a:pt x="168" y="17"/>
                  </a:cubicBezTo>
                  <a:cubicBezTo>
                    <a:pt x="169" y="18"/>
                    <a:pt x="170" y="20"/>
                    <a:pt x="170" y="22"/>
                  </a:cubicBezTo>
                  <a:lnTo>
                    <a:pt x="170" y="4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8" name="Oval 225"/>
            <p:cNvSpPr>
              <a:spLocks noChangeArrowheads="1"/>
            </p:cNvSpPr>
            <p:nvPr/>
          </p:nvSpPr>
          <p:spPr bwMode="auto">
            <a:xfrm>
              <a:off x="3086101" y="2668589"/>
              <a:ext cx="114300" cy="12382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99" name="Freeform 226"/>
            <p:cNvSpPr>
              <a:spLocks noEditPoints="1"/>
            </p:cNvSpPr>
            <p:nvPr/>
          </p:nvSpPr>
          <p:spPr bwMode="auto">
            <a:xfrm>
              <a:off x="2995614" y="2795589"/>
              <a:ext cx="295275" cy="149225"/>
            </a:xfrm>
            <a:custGeom>
              <a:avLst/>
              <a:gdLst>
                <a:gd name="T0" fmla="*/ 237 w 243"/>
                <a:gd name="T1" fmla="*/ 62 h 122"/>
                <a:gd name="T2" fmla="*/ 237 w 243"/>
                <a:gd name="T3" fmla="*/ 61 h 122"/>
                <a:gd name="T4" fmla="*/ 185 w 243"/>
                <a:gd name="T5" fmla="*/ 5 h 122"/>
                <a:gd name="T6" fmla="*/ 184 w 243"/>
                <a:gd name="T7" fmla="*/ 5 h 122"/>
                <a:gd name="T8" fmla="*/ 177 w 243"/>
                <a:gd name="T9" fmla="*/ 1 h 122"/>
                <a:gd name="T10" fmla="*/ 174 w 243"/>
                <a:gd name="T11" fmla="*/ 0 h 122"/>
                <a:gd name="T12" fmla="*/ 69 w 243"/>
                <a:gd name="T13" fmla="*/ 0 h 122"/>
                <a:gd name="T14" fmla="*/ 68 w 243"/>
                <a:gd name="T15" fmla="*/ 0 h 122"/>
                <a:gd name="T16" fmla="*/ 58 w 243"/>
                <a:gd name="T17" fmla="*/ 5 h 122"/>
                <a:gd name="T18" fmla="*/ 58 w 243"/>
                <a:gd name="T19" fmla="*/ 5 h 122"/>
                <a:gd name="T20" fmla="*/ 6 w 243"/>
                <a:gd name="T21" fmla="*/ 61 h 122"/>
                <a:gd name="T22" fmla="*/ 5 w 243"/>
                <a:gd name="T23" fmla="*/ 62 h 122"/>
                <a:gd name="T24" fmla="*/ 4 w 243"/>
                <a:gd name="T25" fmla="*/ 84 h 122"/>
                <a:gd name="T26" fmla="*/ 20 w 243"/>
                <a:gd name="T27" fmla="*/ 95 h 122"/>
                <a:gd name="T28" fmla="*/ 22 w 243"/>
                <a:gd name="T29" fmla="*/ 95 h 122"/>
                <a:gd name="T30" fmla="*/ 24 w 243"/>
                <a:gd name="T31" fmla="*/ 95 h 122"/>
                <a:gd name="T32" fmla="*/ 63 w 243"/>
                <a:gd name="T33" fmla="*/ 85 h 122"/>
                <a:gd name="T34" fmla="*/ 63 w 243"/>
                <a:gd name="T35" fmla="*/ 116 h 122"/>
                <a:gd name="T36" fmla="*/ 69 w 243"/>
                <a:gd name="T37" fmla="*/ 122 h 122"/>
                <a:gd name="T38" fmla="*/ 174 w 243"/>
                <a:gd name="T39" fmla="*/ 122 h 122"/>
                <a:gd name="T40" fmla="*/ 180 w 243"/>
                <a:gd name="T41" fmla="*/ 116 h 122"/>
                <a:gd name="T42" fmla="*/ 180 w 243"/>
                <a:gd name="T43" fmla="*/ 86 h 122"/>
                <a:gd name="T44" fmla="*/ 219 w 243"/>
                <a:gd name="T45" fmla="*/ 95 h 122"/>
                <a:gd name="T46" fmla="*/ 220 w 243"/>
                <a:gd name="T47" fmla="*/ 95 h 122"/>
                <a:gd name="T48" fmla="*/ 222 w 243"/>
                <a:gd name="T49" fmla="*/ 95 h 122"/>
                <a:gd name="T50" fmla="*/ 237 w 243"/>
                <a:gd name="T51" fmla="*/ 86 h 122"/>
                <a:gd name="T52" fmla="*/ 237 w 243"/>
                <a:gd name="T53" fmla="*/ 62 h 122"/>
                <a:gd name="T54" fmla="*/ 170 w 243"/>
                <a:gd name="T55" fmla="*/ 41 h 122"/>
                <a:gd name="T56" fmla="*/ 161 w 243"/>
                <a:gd name="T57" fmla="*/ 39 h 122"/>
                <a:gd name="T58" fmla="*/ 160 w 243"/>
                <a:gd name="T59" fmla="*/ 39 h 122"/>
                <a:gd name="T60" fmla="*/ 140 w 243"/>
                <a:gd name="T61" fmla="*/ 55 h 122"/>
                <a:gd name="T62" fmla="*/ 152 w 243"/>
                <a:gd name="T63" fmla="*/ 79 h 122"/>
                <a:gd name="T64" fmla="*/ 153 w 243"/>
                <a:gd name="T65" fmla="*/ 79 h 122"/>
                <a:gd name="T66" fmla="*/ 170 w 243"/>
                <a:gd name="T67" fmla="*/ 83 h 122"/>
                <a:gd name="T68" fmla="*/ 170 w 243"/>
                <a:gd name="T69" fmla="*/ 91 h 122"/>
                <a:gd name="T70" fmla="*/ 166 w 243"/>
                <a:gd name="T71" fmla="*/ 97 h 122"/>
                <a:gd name="T72" fmla="*/ 124 w 243"/>
                <a:gd name="T73" fmla="*/ 109 h 122"/>
                <a:gd name="T74" fmla="*/ 122 w 243"/>
                <a:gd name="T75" fmla="*/ 109 h 122"/>
                <a:gd name="T76" fmla="*/ 120 w 243"/>
                <a:gd name="T77" fmla="*/ 108 h 122"/>
                <a:gd name="T78" fmla="*/ 119 w 243"/>
                <a:gd name="T79" fmla="*/ 108 h 122"/>
                <a:gd name="T80" fmla="*/ 77 w 243"/>
                <a:gd name="T81" fmla="*/ 97 h 122"/>
                <a:gd name="T82" fmla="*/ 72 w 243"/>
                <a:gd name="T83" fmla="*/ 90 h 122"/>
                <a:gd name="T84" fmla="*/ 72 w 243"/>
                <a:gd name="T85" fmla="*/ 83 h 122"/>
                <a:gd name="T86" fmla="*/ 90 w 243"/>
                <a:gd name="T87" fmla="*/ 79 h 122"/>
                <a:gd name="T88" fmla="*/ 91 w 243"/>
                <a:gd name="T89" fmla="*/ 79 h 122"/>
                <a:gd name="T90" fmla="*/ 102 w 243"/>
                <a:gd name="T91" fmla="*/ 55 h 122"/>
                <a:gd name="T92" fmla="*/ 82 w 243"/>
                <a:gd name="T93" fmla="*/ 39 h 122"/>
                <a:gd name="T94" fmla="*/ 81 w 243"/>
                <a:gd name="T95" fmla="*/ 39 h 122"/>
                <a:gd name="T96" fmla="*/ 72 w 243"/>
                <a:gd name="T97" fmla="*/ 41 h 122"/>
                <a:gd name="T98" fmla="*/ 72 w 243"/>
                <a:gd name="T99" fmla="*/ 21 h 122"/>
                <a:gd name="T100" fmla="*/ 75 w 243"/>
                <a:gd name="T101" fmla="*/ 16 h 122"/>
                <a:gd name="T102" fmla="*/ 80 w 243"/>
                <a:gd name="T103" fmla="*/ 15 h 122"/>
                <a:gd name="T104" fmla="*/ 122 w 243"/>
                <a:gd name="T105" fmla="*/ 27 h 122"/>
                <a:gd name="T106" fmla="*/ 163 w 243"/>
                <a:gd name="T107" fmla="*/ 16 h 122"/>
                <a:gd name="T108" fmla="*/ 168 w 243"/>
                <a:gd name="T109" fmla="*/ 17 h 122"/>
                <a:gd name="T110" fmla="*/ 170 w 243"/>
                <a:gd name="T111" fmla="*/ 22 h 122"/>
                <a:gd name="T112" fmla="*/ 170 w 243"/>
                <a:gd name="T113" fmla="*/ 4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3" h="122">
                  <a:moveTo>
                    <a:pt x="237" y="62"/>
                  </a:moveTo>
                  <a:cubicBezTo>
                    <a:pt x="237" y="61"/>
                    <a:pt x="237" y="61"/>
                    <a:pt x="237" y="61"/>
                  </a:cubicBezTo>
                  <a:cubicBezTo>
                    <a:pt x="185" y="5"/>
                    <a:pt x="185" y="5"/>
                    <a:pt x="185" y="5"/>
                  </a:cubicBezTo>
                  <a:cubicBezTo>
                    <a:pt x="185" y="5"/>
                    <a:pt x="185" y="5"/>
                    <a:pt x="184" y="5"/>
                  </a:cubicBezTo>
                  <a:cubicBezTo>
                    <a:pt x="182" y="3"/>
                    <a:pt x="179" y="1"/>
                    <a:pt x="177" y="1"/>
                  </a:cubicBezTo>
                  <a:cubicBezTo>
                    <a:pt x="176" y="0"/>
                    <a:pt x="175" y="0"/>
                    <a:pt x="174" y="0"/>
                  </a:cubicBezTo>
                  <a:cubicBezTo>
                    <a:pt x="69" y="0"/>
                    <a:pt x="69" y="0"/>
                    <a:pt x="69" y="0"/>
                  </a:cubicBezTo>
                  <a:cubicBezTo>
                    <a:pt x="69" y="0"/>
                    <a:pt x="69" y="0"/>
                    <a:pt x="68" y="0"/>
                  </a:cubicBezTo>
                  <a:cubicBezTo>
                    <a:pt x="65" y="1"/>
                    <a:pt x="61" y="2"/>
                    <a:pt x="58" y="5"/>
                  </a:cubicBezTo>
                  <a:cubicBezTo>
                    <a:pt x="58" y="5"/>
                    <a:pt x="58" y="5"/>
                    <a:pt x="58" y="5"/>
                  </a:cubicBezTo>
                  <a:cubicBezTo>
                    <a:pt x="6" y="61"/>
                    <a:pt x="6" y="61"/>
                    <a:pt x="6" y="61"/>
                  </a:cubicBezTo>
                  <a:cubicBezTo>
                    <a:pt x="6" y="61"/>
                    <a:pt x="6" y="61"/>
                    <a:pt x="5" y="62"/>
                  </a:cubicBezTo>
                  <a:cubicBezTo>
                    <a:pt x="1" y="68"/>
                    <a:pt x="0" y="77"/>
                    <a:pt x="4" y="84"/>
                  </a:cubicBezTo>
                  <a:cubicBezTo>
                    <a:pt x="7" y="91"/>
                    <a:pt x="13" y="95"/>
                    <a:pt x="20" y="95"/>
                  </a:cubicBezTo>
                  <a:cubicBezTo>
                    <a:pt x="21" y="95"/>
                    <a:pt x="22" y="95"/>
                    <a:pt x="22" y="95"/>
                  </a:cubicBezTo>
                  <a:cubicBezTo>
                    <a:pt x="23" y="95"/>
                    <a:pt x="23" y="95"/>
                    <a:pt x="24" y="95"/>
                  </a:cubicBezTo>
                  <a:cubicBezTo>
                    <a:pt x="63" y="85"/>
                    <a:pt x="63" y="85"/>
                    <a:pt x="63" y="85"/>
                  </a:cubicBezTo>
                  <a:cubicBezTo>
                    <a:pt x="63" y="116"/>
                    <a:pt x="63" y="116"/>
                    <a:pt x="63" y="116"/>
                  </a:cubicBezTo>
                  <a:cubicBezTo>
                    <a:pt x="63" y="120"/>
                    <a:pt x="66" y="122"/>
                    <a:pt x="69" y="122"/>
                  </a:cubicBezTo>
                  <a:cubicBezTo>
                    <a:pt x="174" y="122"/>
                    <a:pt x="174" y="122"/>
                    <a:pt x="174" y="122"/>
                  </a:cubicBezTo>
                  <a:cubicBezTo>
                    <a:pt x="177" y="122"/>
                    <a:pt x="180" y="120"/>
                    <a:pt x="180" y="116"/>
                  </a:cubicBezTo>
                  <a:cubicBezTo>
                    <a:pt x="180" y="86"/>
                    <a:pt x="180" y="86"/>
                    <a:pt x="180" y="86"/>
                  </a:cubicBezTo>
                  <a:cubicBezTo>
                    <a:pt x="219" y="95"/>
                    <a:pt x="219" y="95"/>
                    <a:pt x="219" y="95"/>
                  </a:cubicBezTo>
                  <a:cubicBezTo>
                    <a:pt x="219" y="95"/>
                    <a:pt x="220" y="95"/>
                    <a:pt x="220" y="95"/>
                  </a:cubicBezTo>
                  <a:cubicBezTo>
                    <a:pt x="221" y="95"/>
                    <a:pt x="222" y="95"/>
                    <a:pt x="222" y="95"/>
                  </a:cubicBezTo>
                  <a:cubicBezTo>
                    <a:pt x="228" y="95"/>
                    <a:pt x="234" y="92"/>
                    <a:pt x="237" y="86"/>
                  </a:cubicBezTo>
                  <a:cubicBezTo>
                    <a:pt x="243" y="79"/>
                    <a:pt x="243" y="69"/>
                    <a:pt x="237" y="62"/>
                  </a:cubicBezTo>
                  <a:close/>
                  <a:moveTo>
                    <a:pt x="170" y="41"/>
                  </a:moveTo>
                  <a:cubicBezTo>
                    <a:pt x="161" y="39"/>
                    <a:pt x="161" y="39"/>
                    <a:pt x="161" y="39"/>
                  </a:cubicBezTo>
                  <a:cubicBezTo>
                    <a:pt x="161" y="39"/>
                    <a:pt x="161" y="39"/>
                    <a:pt x="160" y="39"/>
                  </a:cubicBezTo>
                  <a:cubicBezTo>
                    <a:pt x="151" y="38"/>
                    <a:pt x="142" y="45"/>
                    <a:pt x="140" y="55"/>
                  </a:cubicBezTo>
                  <a:cubicBezTo>
                    <a:pt x="138" y="65"/>
                    <a:pt x="143" y="76"/>
                    <a:pt x="152" y="79"/>
                  </a:cubicBezTo>
                  <a:cubicBezTo>
                    <a:pt x="152" y="79"/>
                    <a:pt x="152" y="79"/>
                    <a:pt x="153" y="79"/>
                  </a:cubicBezTo>
                  <a:cubicBezTo>
                    <a:pt x="170" y="83"/>
                    <a:pt x="170" y="83"/>
                    <a:pt x="170" y="83"/>
                  </a:cubicBezTo>
                  <a:cubicBezTo>
                    <a:pt x="170" y="91"/>
                    <a:pt x="170" y="91"/>
                    <a:pt x="170" y="91"/>
                  </a:cubicBezTo>
                  <a:cubicBezTo>
                    <a:pt x="170" y="94"/>
                    <a:pt x="168" y="96"/>
                    <a:pt x="166" y="97"/>
                  </a:cubicBezTo>
                  <a:cubicBezTo>
                    <a:pt x="124" y="109"/>
                    <a:pt x="124" y="109"/>
                    <a:pt x="124" y="109"/>
                  </a:cubicBezTo>
                  <a:cubicBezTo>
                    <a:pt x="123" y="109"/>
                    <a:pt x="123" y="109"/>
                    <a:pt x="122" y="109"/>
                  </a:cubicBezTo>
                  <a:cubicBezTo>
                    <a:pt x="121" y="109"/>
                    <a:pt x="121" y="109"/>
                    <a:pt x="120" y="108"/>
                  </a:cubicBezTo>
                  <a:cubicBezTo>
                    <a:pt x="120" y="108"/>
                    <a:pt x="119" y="108"/>
                    <a:pt x="119" y="108"/>
                  </a:cubicBezTo>
                  <a:cubicBezTo>
                    <a:pt x="77" y="97"/>
                    <a:pt x="77" y="97"/>
                    <a:pt x="77" y="97"/>
                  </a:cubicBezTo>
                  <a:cubicBezTo>
                    <a:pt x="74" y="96"/>
                    <a:pt x="72" y="93"/>
                    <a:pt x="72" y="90"/>
                  </a:cubicBezTo>
                  <a:cubicBezTo>
                    <a:pt x="72" y="83"/>
                    <a:pt x="72" y="83"/>
                    <a:pt x="72" y="83"/>
                  </a:cubicBezTo>
                  <a:cubicBezTo>
                    <a:pt x="90" y="79"/>
                    <a:pt x="90" y="79"/>
                    <a:pt x="90" y="79"/>
                  </a:cubicBezTo>
                  <a:cubicBezTo>
                    <a:pt x="90" y="79"/>
                    <a:pt x="91" y="79"/>
                    <a:pt x="91" y="79"/>
                  </a:cubicBezTo>
                  <a:cubicBezTo>
                    <a:pt x="100" y="76"/>
                    <a:pt x="105" y="65"/>
                    <a:pt x="102" y="55"/>
                  </a:cubicBezTo>
                  <a:cubicBezTo>
                    <a:pt x="100" y="45"/>
                    <a:pt x="92" y="38"/>
                    <a:pt x="82" y="39"/>
                  </a:cubicBezTo>
                  <a:cubicBezTo>
                    <a:pt x="82" y="39"/>
                    <a:pt x="81" y="39"/>
                    <a:pt x="81" y="39"/>
                  </a:cubicBezTo>
                  <a:cubicBezTo>
                    <a:pt x="72" y="41"/>
                    <a:pt x="72" y="41"/>
                    <a:pt x="72" y="41"/>
                  </a:cubicBezTo>
                  <a:cubicBezTo>
                    <a:pt x="72" y="21"/>
                    <a:pt x="72" y="21"/>
                    <a:pt x="72" y="21"/>
                  </a:cubicBezTo>
                  <a:cubicBezTo>
                    <a:pt x="72" y="19"/>
                    <a:pt x="73" y="18"/>
                    <a:pt x="75" y="16"/>
                  </a:cubicBezTo>
                  <a:cubicBezTo>
                    <a:pt x="76" y="15"/>
                    <a:pt x="78" y="15"/>
                    <a:pt x="80" y="15"/>
                  </a:cubicBezTo>
                  <a:cubicBezTo>
                    <a:pt x="122" y="27"/>
                    <a:pt x="122" y="27"/>
                    <a:pt x="122" y="27"/>
                  </a:cubicBezTo>
                  <a:cubicBezTo>
                    <a:pt x="163" y="16"/>
                    <a:pt x="163" y="16"/>
                    <a:pt x="163" y="16"/>
                  </a:cubicBezTo>
                  <a:cubicBezTo>
                    <a:pt x="165" y="15"/>
                    <a:pt x="167" y="16"/>
                    <a:pt x="168" y="17"/>
                  </a:cubicBezTo>
                  <a:cubicBezTo>
                    <a:pt x="169" y="18"/>
                    <a:pt x="170" y="20"/>
                    <a:pt x="170" y="22"/>
                  </a:cubicBezTo>
                  <a:lnTo>
                    <a:pt x="170" y="4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0" name="Oval 227"/>
            <p:cNvSpPr>
              <a:spLocks noChangeArrowheads="1"/>
            </p:cNvSpPr>
            <p:nvPr/>
          </p:nvSpPr>
          <p:spPr bwMode="auto">
            <a:xfrm>
              <a:off x="3854451" y="911226"/>
              <a:ext cx="114300" cy="1206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1" name="Freeform 228"/>
            <p:cNvSpPr>
              <a:spLocks noEditPoints="1"/>
            </p:cNvSpPr>
            <p:nvPr/>
          </p:nvSpPr>
          <p:spPr bwMode="auto">
            <a:xfrm>
              <a:off x="3763964" y="1036639"/>
              <a:ext cx="296863" cy="149225"/>
            </a:xfrm>
            <a:custGeom>
              <a:avLst/>
              <a:gdLst>
                <a:gd name="T0" fmla="*/ 237 w 243"/>
                <a:gd name="T1" fmla="*/ 61 h 122"/>
                <a:gd name="T2" fmla="*/ 236 w 243"/>
                <a:gd name="T3" fmla="*/ 60 h 122"/>
                <a:gd name="T4" fmla="*/ 185 w 243"/>
                <a:gd name="T5" fmla="*/ 5 h 122"/>
                <a:gd name="T6" fmla="*/ 184 w 243"/>
                <a:gd name="T7" fmla="*/ 4 h 122"/>
                <a:gd name="T8" fmla="*/ 177 w 243"/>
                <a:gd name="T9" fmla="*/ 0 h 122"/>
                <a:gd name="T10" fmla="*/ 174 w 243"/>
                <a:gd name="T11" fmla="*/ 0 h 122"/>
                <a:gd name="T12" fmla="*/ 69 w 243"/>
                <a:gd name="T13" fmla="*/ 0 h 122"/>
                <a:gd name="T14" fmla="*/ 68 w 243"/>
                <a:gd name="T15" fmla="*/ 0 h 122"/>
                <a:gd name="T16" fmla="*/ 58 w 243"/>
                <a:gd name="T17" fmla="*/ 4 h 122"/>
                <a:gd name="T18" fmla="*/ 58 w 243"/>
                <a:gd name="T19" fmla="*/ 5 h 122"/>
                <a:gd name="T20" fmla="*/ 6 w 243"/>
                <a:gd name="T21" fmla="*/ 60 h 122"/>
                <a:gd name="T22" fmla="*/ 5 w 243"/>
                <a:gd name="T23" fmla="*/ 61 h 122"/>
                <a:gd name="T24" fmla="*/ 4 w 243"/>
                <a:gd name="T25" fmla="*/ 83 h 122"/>
                <a:gd name="T26" fmla="*/ 20 w 243"/>
                <a:gd name="T27" fmla="*/ 95 h 122"/>
                <a:gd name="T28" fmla="*/ 22 w 243"/>
                <a:gd name="T29" fmla="*/ 95 h 122"/>
                <a:gd name="T30" fmla="*/ 23 w 243"/>
                <a:gd name="T31" fmla="*/ 95 h 122"/>
                <a:gd name="T32" fmla="*/ 63 w 243"/>
                <a:gd name="T33" fmla="*/ 85 h 122"/>
                <a:gd name="T34" fmla="*/ 63 w 243"/>
                <a:gd name="T35" fmla="*/ 116 h 122"/>
                <a:gd name="T36" fmla="*/ 69 w 243"/>
                <a:gd name="T37" fmla="*/ 122 h 122"/>
                <a:gd name="T38" fmla="*/ 174 w 243"/>
                <a:gd name="T39" fmla="*/ 122 h 122"/>
                <a:gd name="T40" fmla="*/ 180 w 243"/>
                <a:gd name="T41" fmla="*/ 116 h 122"/>
                <a:gd name="T42" fmla="*/ 180 w 243"/>
                <a:gd name="T43" fmla="*/ 85 h 122"/>
                <a:gd name="T44" fmla="*/ 219 w 243"/>
                <a:gd name="T45" fmla="*/ 95 h 122"/>
                <a:gd name="T46" fmla="*/ 220 w 243"/>
                <a:gd name="T47" fmla="*/ 95 h 122"/>
                <a:gd name="T48" fmla="*/ 222 w 243"/>
                <a:gd name="T49" fmla="*/ 95 h 122"/>
                <a:gd name="T50" fmla="*/ 237 w 243"/>
                <a:gd name="T51" fmla="*/ 86 h 122"/>
                <a:gd name="T52" fmla="*/ 237 w 243"/>
                <a:gd name="T53" fmla="*/ 61 h 122"/>
                <a:gd name="T54" fmla="*/ 170 w 243"/>
                <a:gd name="T55" fmla="*/ 41 h 122"/>
                <a:gd name="T56" fmla="*/ 161 w 243"/>
                <a:gd name="T57" fmla="*/ 39 h 122"/>
                <a:gd name="T58" fmla="*/ 160 w 243"/>
                <a:gd name="T59" fmla="*/ 39 h 122"/>
                <a:gd name="T60" fmla="*/ 140 w 243"/>
                <a:gd name="T61" fmla="*/ 55 h 122"/>
                <a:gd name="T62" fmla="*/ 152 w 243"/>
                <a:gd name="T63" fmla="*/ 78 h 122"/>
                <a:gd name="T64" fmla="*/ 153 w 243"/>
                <a:gd name="T65" fmla="*/ 78 h 122"/>
                <a:gd name="T66" fmla="*/ 170 w 243"/>
                <a:gd name="T67" fmla="*/ 83 h 122"/>
                <a:gd name="T68" fmla="*/ 170 w 243"/>
                <a:gd name="T69" fmla="*/ 90 h 122"/>
                <a:gd name="T70" fmla="*/ 166 w 243"/>
                <a:gd name="T71" fmla="*/ 96 h 122"/>
                <a:gd name="T72" fmla="*/ 123 w 243"/>
                <a:gd name="T73" fmla="*/ 108 h 122"/>
                <a:gd name="T74" fmla="*/ 122 w 243"/>
                <a:gd name="T75" fmla="*/ 108 h 122"/>
                <a:gd name="T76" fmla="*/ 120 w 243"/>
                <a:gd name="T77" fmla="*/ 108 h 122"/>
                <a:gd name="T78" fmla="*/ 119 w 243"/>
                <a:gd name="T79" fmla="*/ 108 h 122"/>
                <a:gd name="T80" fmla="*/ 77 w 243"/>
                <a:gd name="T81" fmla="*/ 96 h 122"/>
                <a:gd name="T82" fmla="*/ 72 w 243"/>
                <a:gd name="T83" fmla="*/ 90 h 122"/>
                <a:gd name="T84" fmla="*/ 72 w 243"/>
                <a:gd name="T85" fmla="*/ 83 h 122"/>
                <a:gd name="T86" fmla="*/ 90 w 243"/>
                <a:gd name="T87" fmla="*/ 78 h 122"/>
                <a:gd name="T88" fmla="*/ 91 w 243"/>
                <a:gd name="T89" fmla="*/ 78 h 122"/>
                <a:gd name="T90" fmla="*/ 102 w 243"/>
                <a:gd name="T91" fmla="*/ 55 h 122"/>
                <a:gd name="T92" fmla="*/ 82 w 243"/>
                <a:gd name="T93" fmla="*/ 39 h 122"/>
                <a:gd name="T94" fmla="*/ 81 w 243"/>
                <a:gd name="T95" fmla="*/ 39 h 122"/>
                <a:gd name="T96" fmla="*/ 72 w 243"/>
                <a:gd name="T97" fmla="*/ 41 h 122"/>
                <a:gd name="T98" fmla="*/ 72 w 243"/>
                <a:gd name="T99" fmla="*/ 21 h 122"/>
                <a:gd name="T100" fmla="*/ 75 w 243"/>
                <a:gd name="T101" fmla="*/ 16 h 122"/>
                <a:gd name="T102" fmla="*/ 80 w 243"/>
                <a:gd name="T103" fmla="*/ 15 h 122"/>
                <a:gd name="T104" fmla="*/ 122 w 243"/>
                <a:gd name="T105" fmla="*/ 26 h 122"/>
                <a:gd name="T106" fmla="*/ 163 w 243"/>
                <a:gd name="T107" fmla="*/ 15 h 122"/>
                <a:gd name="T108" fmla="*/ 168 w 243"/>
                <a:gd name="T109" fmla="*/ 16 h 122"/>
                <a:gd name="T110" fmla="*/ 170 w 243"/>
                <a:gd name="T111" fmla="*/ 21 h 122"/>
                <a:gd name="T112" fmla="*/ 170 w 243"/>
                <a:gd name="T113" fmla="*/ 4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3" h="122">
                  <a:moveTo>
                    <a:pt x="237" y="61"/>
                  </a:moveTo>
                  <a:cubicBezTo>
                    <a:pt x="237" y="61"/>
                    <a:pt x="237" y="61"/>
                    <a:pt x="236" y="60"/>
                  </a:cubicBezTo>
                  <a:cubicBezTo>
                    <a:pt x="185" y="5"/>
                    <a:pt x="185" y="5"/>
                    <a:pt x="185" y="5"/>
                  </a:cubicBezTo>
                  <a:cubicBezTo>
                    <a:pt x="185" y="5"/>
                    <a:pt x="184" y="4"/>
                    <a:pt x="184" y="4"/>
                  </a:cubicBezTo>
                  <a:cubicBezTo>
                    <a:pt x="182" y="2"/>
                    <a:pt x="179" y="1"/>
                    <a:pt x="177" y="0"/>
                  </a:cubicBezTo>
                  <a:cubicBezTo>
                    <a:pt x="176" y="0"/>
                    <a:pt x="175" y="0"/>
                    <a:pt x="174" y="0"/>
                  </a:cubicBezTo>
                  <a:cubicBezTo>
                    <a:pt x="69" y="0"/>
                    <a:pt x="69" y="0"/>
                    <a:pt x="69" y="0"/>
                  </a:cubicBezTo>
                  <a:cubicBezTo>
                    <a:pt x="69" y="0"/>
                    <a:pt x="68" y="0"/>
                    <a:pt x="68" y="0"/>
                  </a:cubicBezTo>
                  <a:cubicBezTo>
                    <a:pt x="65" y="0"/>
                    <a:pt x="61" y="2"/>
                    <a:pt x="58" y="4"/>
                  </a:cubicBezTo>
                  <a:cubicBezTo>
                    <a:pt x="58" y="4"/>
                    <a:pt x="58" y="5"/>
                    <a:pt x="58" y="5"/>
                  </a:cubicBezTo>
                  <a:cubicBezTo>
                    <a:pt x="6" y="60"/>
                    <a:pt x="6" y="60"/>
                    <a:pt x="6" y="60"/>
                  </a:cubicBezTo>
                  <a:cubicBezTo>
                    <a:pt x="6" y="61"/>
                    <a:pt x="6" y="61"/>
                    <a:pt x="5" y="61"/>
                  </a:cubicBezTo>
                  <a:cubicBezTo>
                    <a:pt x="1" y="67"/>
                    <a:pt x="0" y="76"/>
                    <a:pt x="4" y="83"/>
                  </a:cubicBezTo>
                  <a:cubicBezTo>
                    <a:pt x="7" y="90"/>
                    <a:pt x="13" y="95"/>
                    <a:pt x="20" y="95"/>
                  </a:cubicBezTo>
                  <a:cubicBezTo>
                    <a:pt x="21" y="95"/>
                    <a:pt x="21" y="95"/>
                    <a:pt x="22" y="95"/>
                  </a:cubicBezTo>
                  <a:cubicBezTo>
                    <a:pt x="23" y="95"/>
                    <a:pt x="23" y="95"/>
                    <a:pt x="23" y="95"/>
                  </a:cubicBezTo>
                  <a:cubicBezTo>
                    <a:pt x="63" y="85"/>
                    <a:pt x="63" y="85"/>
                    <a:pt x="63" y="85"/>
                  </a:cubicBezTo>
                  <a:cubicBezTo>
                    <a:pt x="63" y="116"/>
                    <a:pt x="63" y="116"/>
                    <a:pt x="63" y="116"/>
                  </a:cubicBezTo>
                  <a:cubicBezTo>
                    <a:pt x="63" y="119"/>
                    <a:pt x="66" y="122"/>
                    <a:pt x="69" y="122"/>
                  </a:cubicBezTo>
                  <a:cubicBezTo>
                    <a:pt x="174" y="122"/>
                    <a:pt x="174" y="122"/>
                    <a:pt x="174" y="122"/>
                  </a:cubicBezTo>
                  <a:cubicBezTo>
                    <a:pt x="177" y="122"/>
                    <a:pt x="180" y="119"/>
                    <a:pt x="180" y="116"/>
                  </a:cubicBezTo>
                  <a:cubicBezTo>
                    <a:pt x="180" y="85"/>
                    <a:pt x="180" y="85"/>
                    <a:pt x="180" y="85"/>
                  </a:cubicBezTo>
                  <a:cubicBezTo>
                    <a:pt x="219" y="95"/>
                    <a:pt x="219" y="95"/>
                    <a:pt x="219" y="95"/>
                  </a:cubicBezTo>
                  <a:cubicBezTo>
                    <a:pt x="219" y="95"/>
                    <a:pt x="220" y="95"/>
                    <a:pt x="220" y="95"/>
                  </a:cubicBezTo>
                  <a:cubicBezTo>
                    <a:pt x="221" y="95"/>
                    <a:pt x="222" y="95"/>
                    <a:pt x="222" y="95"/>
                  </a:cubicBezTo>
                  <a:cubicBezTo>
                    <a:pt x="228" y="95"/>
                    <a:pt x="234" y="91"/>
                    <a:pt x="237" y="86"/>
                  </a:cubicBezTo>
                  <a:cubicBezTo>
                    <a:pt x="243" y="79"/>
                    <a:pt x="243" y="68"/>
                    <a:pt x="237" y="61"/>
                  </a:cubicBezTo>
                  <a:close/>
                  <a:moveTo>
                    <a:pt x="170" y="41"/>
                  </a:moveTo>
                  <a:cubicBezTo>
                    <a:pt x="161" y="39"/>
                    <a:pt x="161" y="39"/>
                    <a:pt x="161" y="39"/>
                  </a:cubicBezTo>
                  <a:cubicBezTo>
                    <a:pt x="161" y="39"/>
                    <a:pt x="161" y="39"/>
                    <a:pt x="160" y="39"/>
                  </a:cubicBezTo>
                  <a:cubicBezTo>
                    <a:pt x="151" y="37"/>
                    <a:pt x="142" y="44"/>
                    <a:pt x="140" y="55"/>
                  </a:cubicBezTo>
                  <a:cubicBezTo>
                    <a:pt x="138" y="65"/>
                    <a:pt x="143" y="75"/>
                    <a:pt x="152" y="78"/>
                  </a:cubicBezTo>
                  <a:cubicBezTo>
                    <a:pt x="152" y="78"/>
                    <a:pt x="152" y="78"/>
                    <a:pt x="153" y="78"/>
                  </a:cubicBezTo>
                  <a:cubicBezTo>
                    <a:pt x="170" y="83"/>
                    <a:pt x="170" y="83"/>
                    <a:pt x="170" y="83"/>
                  </a:cubicBezTo>
                  <a:cubicBezTo>
                    <a:pt x="170" y="90"/>
                    <a:pt x="170" y="90"/>
                    <a:pt x="170" y="90"/>
                  </a:cubicBezTo>
                  <a:cubicBezTo>
                    <a:pt x="170" y="93"/>
                    <a:pt x="168" y="96"/>
                    <a:pt x="166" y="96"/>
                  </a:cubicBezTo>
                  <a:cubicBezTo>
                    <a:pt x="123" y="108"/>
                    <a:pt x="123" y="108"/>
                    <a:pt x="123" y="108"/>
                  </a:cubicBezTo>
                  <a:cubicBezTo>
                    <a:pt x="123" y="108"/>
                    <a:pt x="122" y="108"/>
                    <a:pt x="122" y="108"/>
                  </a:cubicBezTo>
                  <a:cubicBezTo>
                    <a:pt x="121" y="108"/>
                    <a:pt x="121" y="108"/>
                    <a:pt x="120" y="108"/>
                  </a:cubicBezTo>
                  <a:cubicBezTo>
                    <a:pt x="120" y="108"/>
                    <a:pt x="119" y="108"/>
                    <a:pt x="119" y="108"/>
                  </a:cubicBezTo>
                  <a:cubicBezTo>
                    <a:pt x="77" y="96"/>
                    <a:pt x="77" y="96"/>
                    <a:pt x="77" y="96"/>
                  </a:cubicBezTo>
                  <a:cubicBezTo>
                    <a:pt x="74" y="95"/>
                    <a:pt x="72" y="93"/>
                    <a:pt x="72" y="90"/>
                  </a:cubicBezTo>
                  <a:cubicBezTo>
                    <a:pt x="72" y="83"/>
                    <a:pt x="72" y="83"/>
                    <a:pt x="72" y="83"/>
                  </a:cubicBezTo>
                  <a:cubicBezTo>
                    <a:pt x="90" y="78"/>
                    <a:pt x="90" y="78"/>
                    <a:pt x="90" y="78"/>
                  </a:cubicBezTo>
                  <a:cubicBezTo>
                    <a:pt x="90" y="78"/>
                    <a:pt x="90" y="78"/>
                    <a:pt x="91" y="78"/>
                  </a:cubicBezTo>
                  <a:cubicBezTo>
                    <a:pt x="99" y="75"/>
                    <a:pt x="105" y="65"/>
                    <a:pt x="102" y="55"/>
                  </a:cubicBezTo>
                  <a:cubicBezTo>
                    <a:pt x="100" y="44"/>
                    <a:pt x="91" y="37"/>
                    <a:pt x="82" y="39"/>
                  </a:cubicBezTo>
                  <a:cubicBezTo>
                    <a:pt x="82" y="39"/>
                    <a:pt x="81" y="39"/>
                    <a:pt x="81" y="39"/>
                  </a:cubicBezTo>
                  <a:cubicBezTo>
                    <a:pt x="72" y="41"/>
                    <a:pt x="72" y="41"/>
                    <a:pt x="72" y="41"/>
                  </a:cubicBezTo>
                  <a:cubicBezTo>
                    <a:pt x="72" y="21"/>
                    <a:pt x="72" y="21"/>
                    <a:pt x="72" y="21"/>
                  </a:cubicBezTo>
                  <a:cubicBezTo>
                    <a:pt x="72" y="19"/>
                    <a:pt x="73" y="17"/>
                    <a:pt x="75" y="16"/>
                  </a:cubicBezTo>
                  <a:cubicBezTo>
                    <a:pt x="76" y="15"/>
                    <a:pt x="78" y="14"/>
                    <a:pt x="80" y="15"/>
                  </a:cubicBezTo>
                  <a:cubicBezTo>
                    <a:pt x="122" y="26"/>
                    <a:pt x="122" y="26"/>
                    <a:pt x="122" y="26"/>
                  </a:cubicBezTo>
                  <a:cubicBezTo>
                    <a:pt x="163" y="15"/>
                    <a:pt x="163" y="15"/>
                    <a:pt x="163" y="15"/>
                  </a:cubicBezTo>
                  <a:cubicBezTo>
                    <a:pt x="165" y="15"/>
                    <a:pt x="167" y="15"/>
                    <a:pt x="168" y="16"/>
                  </a:cubicBezTo>
                  <a:cubicBezTo>
                    <a:pt x="169" y="18"/>
                    <a:pt x="170" y="19"/>
                    <a:pt x="170" y="21"/>
                  </a:cubicBezTo>
                  <a:lnTo>
                    <a:pt x="170" y="4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2" name="Oval 229"/>
            <p:cNvSpPr>
              <a:spLocks noChangeArrowheads="1"/>
            </p:cNvSpPr>
            <p:nvPr/>
          </p:nvSpPr>
          <p:spPr bwMode="auto">
            <a:xfrm>
              <a:off x="5341939" y="2543176"/>
              <a:ext cx="55563" cy="571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3" name="Oval 230"/>
            <p:cNvSpPr>
              <a:spLocks noChangeArrowheads="1"/>
            </p:cNvSpPr>
            <p:nvPr/>
          </p:nvSpPr>
          <p:spPr bwMode="auto">
            <a:xfrm>
              <a:off x="5389564" y="2671764"/>
              <a:ext cx="53975" cy="587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4" name="Freeform 231"/>
            <p:cNvSpPr>
              <a:spLocks/>
            </p:cNvSpPr>
            <p:nvPr/>
          </p:nvSpPr>
          <p:spPr bwMode="auto">
            <a:xfrm>
              <a:off x="5265739" y="2595564"/>
              <a:ext cx="157163" cy="130175"/>
            </a:xfrm>
            <a:custGeom>
              <a:avLst/>
              <a:gdLst>
                <a:gd name="T0" fmla="*/ 122 w 129"/>
                <a:gd name="T1" fmla="*/ 48 h 107"/>
                <a:gd name="T2" fmla="*/ 129 w 129"/>
                <a:gd name="T3" fmla="*/ 41 h 107"/>
                <a:gd name="T4" fmla="*/ 122 w 129"/>
                <a:gd name="T5" fmla="*/ 35 h 107"/>
                <a:gd name="T6" fmla="*/ 95 w 129"/>
                <a:gd name="T7" fmla="*/ 35 h 107"/>
                <a:gd name="T8" fmla="*/ 81 w 129"/>
                <a:gd name="T9" fmla="*/ 11 h 107"/>
                <a:gd name="T10" fmla="*/ 79 w 129"/>
                <a:gd name="T11" fmla="*/ 9 h 107"/>
                <a:gd name="T12" fmla="*/ 78 w 129"/>
                <a:gd name="T13" fmla="*/ 8 h 107"/>
                <a:gd name="T14" fmla="*/ 65 w 129"/>
                <a:gd name="T15" fmla="*/ 1 h 107"/>
                <a:gd name="T16" fmla="*/ 65 w 129"/>
                <a:gd name="T17" fmla="*/ 1 h 107"/>
                <a:gd name="T18" fmla="*/ 62 w 129"/>
                <a:gd name="T19" fmla="*/ 0 h 107"/>
                <a:gd name="T20" fmla="*/ 31 w 129"/>
                <a:gd name="T21" fmla="*/ 0 h 107"/>
                <a:gd name="T22" fmla="*/ 25 w 129"/>
                <a:gd name="T23" fmla="*/ 4 h 107"/>
                <a:gd name="T24" fmla="*/ 9 w 129"/>
                <a:gd name="T25" fmla="*/ 30 h 107"/>
                <a:gd name="T26" fmla="*/ 12 w 129"/>
                <a:gd name="T27" fmla="*/ 39 h 107"/>
                <a:gd name="T28" fmla="*/ 20 w 129"/>
                <a:gd name="T29" fmla="*/ 37 h 107"/>
                <a:gd name="T30" fmla="*/ 34 w 129"/>
                <a:gd name="T31" fmla="*/ 13 h 107"/>
                <a:gd name="T32" fmla="*/ 50 w 129"/>
                <a:gd name="T33" fmla="*/ 13 h 107"/>
                <a:gd name="T34" fmla="*/ 35 w 129"/>
                <a:gd name="T35" fmla="*/ 43 h 107"/>
                <a:gd name="T36" fmla="*/ 34 w 129"/>
                <a:gd name="T37" fmla="*/ 45 h 107"/>
                <a:gd name="T38" fmla="*/ 33 w 129"/>
                <a:gd name="T39" fmla="*/ 48 h 107"/>
                <a:gd name="T40" fmla="*/ 33 w 129"/>
                <a:gd name="T41" fmla="*/ 78 h 107"/>
                <a:gd name="T42" fmla="*/ 6 w 129"/>
                <a:gd name="T43" fmla="*/ 88 h 107"/>
                <a:gd name="T44" fmla="*/ 2 w 129"/>
                <a:gd name="T45" fmla="*/ 98 h 107"/>
                <a:gd name="T46" fmla="*/ 11 w 129"/>
                <a:gd name="T47" fmla="*/ 103 h 107"/>
                <a:gd name="T48" fmla="*/ 43 w 129"/>
                <a:gd name="T49" fmla="*/ 91 h 107"/>
                <a:gd name="T50" fmla="*/ 44 w 129"/>
                <a:gd name="T51" fmla="*/ 90 h 107"/>
                <a:gd name="T52" fmla="*/ 48 w 129"/>
                <a:gd name="T53" fmla="*/ 83 h 107"/>
                <a:gd name="T54" fmla="*/ 48 w 129"/>
                <a:gd name="T55" fmla="*/ 62 h 107"/>
                <a:gd name="T56" fmla="*/ 66 w 129"/>
                <a:gd name="T57" fmla="*/ 69 h 107"/>
                <a:gd name="T58" fmla="*/ 67 w 129"/>
                <a:gd name="T59" fmla="*/ 99 h 107"/>
                <a:gd name="T60" fmla="*/ 74 w 129"/>
                <a:gd name="T61" fmla="*/ 107 h 107"/>
                <a:gd name="T62" fmla="*/ 82 w 129"/>
                <a:gd name="T63" fmla="*/ 99 h 107"/>
                <a:gd name="T64" fmla="*/ 81 w 129"/>
                <a:gd name="T65" fmla="*/ 64 h 107"/>
                <a:gd name="T66" fmla="*/ 81 w 129"/>
                <a:gd name="T67" fmla="*/ 62 h 107"/>
                <a:gd name="T68" fmla="*/ 76 w 129"/>
                <a:gd name="T69" fmla="*/ 56 h 107"/>
                <a:gd name="T70" fmla="*/ 65 w 129"/>
                <a:gd name="T71" fmla="*/ 51 h 107"/>
                <a:gd name="T72" fmla="*/ 77 w 129"/>
                <a:gd name="T73" fmla="*/ 29 h 107"/>
                <a:gd name="T74" fmla="*/ 86 w 129"/>
                <a:gd name="T75" fmla="*/ 45 h 107"/>
                <a:gd name="T76" fmla="*/ 93 w 129"/>
                <a:gd name="T77" fmla="*/ 48 h 107"/>
                <a:gd name="T78" fmla="*/ 122 w 129"/>
                <a:gd name="T79" fmla="*/ 4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9" h="107">
                  <a:moveTo>
                    <a:pt x="122" y="48"/>
                  </a:moveTo>
                  <a:cubicBezTo>
                    <a:pt x="126" y="48"/>
                    <a:pt x="129" y="45"/>
                    <a:pt x="129" y="41"/>
                  </a:cubicBezTo>
                  <a:cubicBezTo>
                    <a:pt x="128" y="37"/>
                    <a:pt x="126" y="35"/>
                    <a:pt x="122" y="35"/>
                  </a:cubicBezTo>
                  <a:cubicBezTo>
                    <a:pt x="95" y="35"/>
                    <a:pt x="95" y="35"/>
                    <a:pt x="95" y="35"/>
                  </a:cubicBezTo>
                  <a:cubicBezTo>
                    <a:pt x="81" y="11"/>
                    <a:pt x="81" y="11"/>
                    <a:pt x="81" y="11"/>
                  </a:cubicBezTo>
                  <a:cubicBezTo>
                    <a:pt x="80" y="10"/>
                    <a:pt x="80" y="10"/>
                    <a:pt x="79" y="9"/>
                  </a:cubicBezTo>
                  <a:cubicBezTo>
                    <a:pt x="79" y="9"/>
                    <a:pt x="78" y="9"/>
                    <a:pt x="78" y="8"/>
                  </a:cubicBezTo>
                  <a:cubicBezTo>
                    <a:pt x="65" y="1"/>
                    <a:pt x="65" y="1"/>
                    <a:pt x="65" y="1"/>
                  </a:cubicBezTo>
                  <a:cubicBezTo>
                    <a:pt x="65" y="1"/>
                    <a:pt x="65" y="1"/>
                    <a:pt x="65" y="1"/>
                  </a:cubicBezTo>
                  <a:cubicBezTo>
                    <a:pt x="64" y="0"/>
                    <a:pt x="63" y="0"/>
                    <a:pt x="62" y="0"/>
                  </a:cubicBezTo>
                  <a:cubicBezTo>
                    <a:pt x="31" y="0"/>
                    <a:pt x="31" y="0"/>
                    <a:pt x="31" y="0"/>
                  </a:cubicBezTo>
                  <a:cubicBezTo>
                    <a:pt x="28" y="0"/>
                    <a:pt x="26" y="2"/>
                    <a:pt x="25" y="4"/>
                  </a:cubicBezTo>
                  <a:cubicBezTo>
                    <a:pt x="9" y="30"/>
                    <a:pt x="9" y="30"/>
                    <a:pt x="9" y="30"/>
                  </a:cubicBezTo>
                  <a:cubicBezTo>
                    <a:pt x="8" y="33"/>
                    <a:pt x="9" y="37"/>
                    <a:pt x="12" y="39"/>
                  </a:cubicBezTo>
                  <a:cubicBezTo>
                    <a:pt x="14" y="41"/>
                    <a:pt x="18" y="40"/>
                    <a:pt x="20" y="37"/>
                  </a:cubicBezTo>
                  <a:cubicBezTo>
                    <a:pt x="34" y="13"/>
                    <a:pt x="34" y="13"/>
                    <a:pt x="34" y="13"/>
                  </a:cubicBezTo>
                  <a:cubicBezTo>
                    <a:pt x="50" y="13"/>
                    <a:pt x="50" y="13"/>
                    <a:pt x="50" y="13"/>
                  </a:cubicBezTo>
                  <a:cubicBezTo>
                    <a:pt x="35" y="43"/>
                    <a:pt x="35" y="43"/>
                    <a:pt x="35" y="43"/>
                  </a:cubicBezTo>
                  <a:cubicBezTo>
                    <a:pt x="34" y="43"/>
                    <a:pt x="34" y="44"/>
                    <a:pt x="34" y="45"/>
                  </a:cubicBezTo>
                  <a:cubicBezTo>
                    <a:pt x="33" y="46"/>
                    <a:pt x="33" y="47"/>
                    <a:pt x="33" y="48"/>
                  </a:cubicBezTo>
                  <a:cubicBezTo>
                    <a:pt x="33" y="78"/>
                    <a:pt x="33" y="78"/>
                    <a:pt x="33" y="78"/>
                  </a:cubicBezTo>
                  <a:cubicBezTo>
                    <a:pt x="6" y="88"/>
                    <a:pt x="6" y="88"/>
                    <a:pt x="6" y="88"/>
                  </a:cubicBezTo>
                  <a:cubicBezTo>
                    <a:pt x="2" y="90"/>
                    <a:pt x="0" y="94"/>
                    <a:pt x="2" y="98"/>
                  </a:cubicBezTo>
                  <a:cubicBezTo>
                    <a:pt x="3" y="102"/>
                    <a:pt x="7" y="105"/>
                    <a:pt x="11" y="103"/>
                  </a:cubicBezTo>
                  <a:cubicBezTo>
                    <a:pt x="43" y="91"/>
                    <a:pt x="43" y="91"/>
                    <a:pt x="43" y="91"/>
                  </a:cubicBezTo>
                  <a:cubicBezTo>
                    <a:pt x="43" y="91"/>
                    <a:pt x="44" y="90"/>
                    <a:pt x="44" y="90"/>
                  </a:cubicBezTo>
                  <a:cubicBezTo>
                    <a:pt x="47" y="89"/>
                    <a:pt x="48" y="86"/>
                    <a:pt x="48" y="83"/>
                  </a:cubicBezTo>
                  <a:cubicBezTo>
                    <a:pt x="48" y="62"/>
                    <a:pt x="48" y="62"/>
                    <a:pt x="48" y="62"/>
                  </a:cubicBezTo>
                  <a:cubicBezTo>
                    <a:pt x="66" y="69"/>
                    <a:pt x="66" y="69"/>
                    <a:pt x="66" y="69"/>
                  </a:cubicBezTo>
                  <a:cubicBezTo>
                    <a:pt x="67" y="99"/>
                    <a:pt x="67" y="99"/>
                    <a:pt x="67" y="99"/>
                  </a:cubicBezTo>
                  <a:cubicBezTo>
                    <a:pt x="67" y="103"/>
                    <a:pt x="70" y="107"/>
                    <a:pt x="74" y="107"/>
                  </a:cubicBezTo>
                  <a:cubicBezTo>
                    <a:pt x="79" y="107"/>
                    <a:pt x="82" y="103"/>
                    <a:pt x="82" y="99"/>
                  </a:cubicBezTo>
                  <a:cubicBezTo>
                    <a:pt x="81" y="64"/>
                    <a:pt x="81" y="64"/>
                    <a:pt x="81" y="64"/>
                  </a:cubicBezTo>
                  <a:cubicBezTo>
                    <a:pt x="81" y="63"/>
                    <a:pt x="81" y="63"/>
                    <a:pt x="81" y="62"/>
                  </a:cubicBezTo>
                  <a:cubicBezTo>
                    <a:pt x="81" y="59"/>
                    <a:pt x="79" y="57"/>
                    <a:pt x="76" y="56"/>
                  </a:cubicBezTo>
                  <a:cubicBezTo>
                    <a:pt x="65" y="51"/>
                    <a:pt x="65" y="51"/>
                    <a:pt x="65" y="51"/>
                  </a:cubicBezTo>
                  <a:cubicBezTo>
                    <a:pt x="77" y="29"/>
                    <a:pt x="77" y="29"/>
                    <a:pt x="77" y="29"/>
                  </a:cubicBezTo>
                  <a:cubicBezTo>
                    <a:pt x="86" y="45"/>
                    <a:pt x="86" y="45"/>
                    <a:pt x="86" y="45"/>
                  </a:cubicBezTo>
                  <a:cubicBezTo>
                    <a:pt x="88" y="47"/>
                    <a:pt x="90" y="48"/>
                    <a:pt x="93" y="48"/>
                  </a:cubicBezTo>
                  <a:lnTo>
                    <a:pt x="122" y="4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5" name="Freeform 232"/>
            <p:cNvSpPr>
              <a:spLocks noEditPoints="1"/>
            </p:cNvSpPr>
            <p:nvPr/>
          </p:nvSpPr>
          <p:spPr bwMode="auto">
            <a:xfrm>
              <a:off x="5549901" y="2400301"/>
              <a:ext cx="179388" cy="149225"/>
            </a:xfrm>
            <a:custGeom>
              <a:avLst/>
              <a:gdLst>
                <a:gd name="T0" fmla="*/ 147 w 147"/>
                <a:gd name="T1" fmla="*/ 15 h 123"/>
                <a:gd name="T2" fmla="*/ 142 w 147"/>
                <a:gd name="T3" fmla="*/ 11 h 123"/>
                <a:gd name="T4" fmla="*/ 122 w 147"/>
                <a:gd name="T5" fmla="*/ 14 h 123"/>
                <a:gd name="T6" fmla="*/ 122 w 147"/>
                <a:gd name="T7" fmla="*/ 9 h 123"/>
                <a:gd name="T8" fmla="*/ 114 w 147"/>
                <a:gd name="T9" fmla="*/ 0 h 123"/>
                <a:gd name="T10" fmla="*/ 17 w 147"/>
                <a:gd name="T11" fmla="*/ 0 h 123"/>
                <a:gd name="T12" fmla="*/ 8 w 147"/>
                <a:gd name="T13" fmla="*/ 9 h 123"/>
                <a:gd name="T14" fmla="*/ 8 w 147"/>
                <a:gd name="T15" fmla="*/ 56 h 123"/>
                <a:gd name="T16" fmla="*/ 4 w 147"/>
                <a:gd name="T17" fmla="*/ 56 h 123"/>
                <a:gd name="T18" fmla="*/ 1 w 147"/>
                <a:gd name="T19" fmla="*/ 60 h 123"/>
                <a:gd name="T20" fmla="*/ 3 w 147"/>
                <a:gd name="T21" fmla="*/ 65 h 123"/>
                <a:gd name="T22" fmla="*/ 8 w 147"/>
                <a:gd name="T23" fmla="*/ 69 h 123"/>
                <a:gd name="T24" fmla="*/ 8 w 147"/>
                <a:gd name="T25" fmla="*/ 106 h 123"/>
                <a:gd name="T26" fmla="*/ 17 w 147"/>
                <a:gd name="T27" fmla="*/ 115 h 123"/>
                <a:gd name="T28" fmla="*/ 39 w 147"/>
                <a:gd name="T29" fmla="*/ 115 h 123"/>
                <a:gd name="T30" fmla="*/ 42 w 147"/>
                <a:gd name="T31" fmla="*/ 120 h 123"/>
                <a:gd name="T32" fmla="*/ 46 w 147"/>
                <a:gd name="T33" fmla="*/ 123 h 123"/>
                <a:gd name="T34" fmla="*/ 46 w 147"/>
                <a:gd name="T35" fmla="*/ 123 h 123"/>
                <a:gd name="T36" fmla="*/ 51 w 147"/>
                <a:gd name="T37" fmla="*/ 120 h 123"/>
                <a:gd name="T38" fmla="*/ 52 w 147"/>
                <a:gd name="T39" fmla="*/ 117 h 123"/>
                <a:gd name="T40" fmla="*/ 53 w 147"/>
                <a:gd name="T41" fmla="*/ 115 h 123"/>
                <a:gd name="T42" fmla="*/ 114 w 147"/>
                <a:gd name="T43" fmla="*/ 115 h 123"/>
                <a:gd name="T44" fmla="*/ 122 w 147"/>
                <a:gd name="T45" fmla="*/ 106 h 123"/>
                <a:gd name="T46" fmla="*/ 122 w 147"/>
                <a:gd name="T47" fmla="*/ 31 h 123"/>
                <a:gd name="T48" fmla="*/ 144 w 147"/>
                <a:gd name="T49" fmla="*/ 21 h 123"/>
                <a:gd name="T50" fmla="*/ 147 w 147"/>
                <a:gd name="T51" fmla="*/ 15 h 123"/>
                <a:gd name="T52" fmla="*/ 112 w 147"/>
                <a:gd name="T53" fmla="*/ 10 h 123"/>
                <a:gd name="T54" fmla="*/ 112 w 147"/>
                <a:gd name="T55" fmla="*/ 16 h 123"/>
                <a:gd name="T56" fmla="*/ 67 w 147"/>
                <a:gd name="T57" fmla="*/ 46 h 123"/>
                <a:gd name="T58" fmla="*/ 45 w 147"/>
                <a:gd name="T59" fmla="*/ 73 h 123"/>
                <a:gd name="T60" fmla="*/ 18 w 147"/>
                <a:gd name="T61" fmla="*/ 57 h 123"/>
                <a:gd name="T62" fmla="*/ 18 w 147"/>
                <a:gd name="T63" fmla="*/ 10 h 123"/>
                <a:gd name="T64" fmla="*/ 112 w 147"/>
                <a:gd name="T65" fmla="*/ 10 h 123"/>
                <a:gd name="T66" fmla="*/ 18 w 147"/>
                <a:gd name="T67" fmla="*/ 105 h 123"/>
                <a:gd name="T68" fmla="*/ 18 w 147"/>
                <a:gd name="T69" fmla="*/ 80 h 123"/>
                <a:gd name="T70" fmla="*/ 34 w 147"/>
                <a:gd name="T71" fmla="*/ 105 h 123"/>
                <a:gd name="T72" fmla="*/ 18 w 147"/>
                <a:gd name="T73" fmla="*/ 105 h 123"/>
                <a:gd name="T74" fmla="*/ 112 w 147"/>
                <a:gd name="T75" fmla="*/ 105 h 123"/>
                <a:gd name="T76" fmla="*/ 58 w 147"/>
                <a:gd name="T77" fmla="*/ 105 h 123"/>
                <a:gd name="T78" fmla="*/ 112 w 147"/>
                <a:gd name="T79" fmla="*/ 38 h 123"/>
                <a:gd name="T80" fmla="*/ 112 w 147"/>
                <a:gd name="T81" fmla="*/ 10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7" h="123">
                  <a:moveTo>
                    <a:pt x="147" y="15"/>
                  </a:moveTo>
                  <a:cubicBezTo>
                    <a:pt x="146" y="13"/>
                    <a:pt x="144" y="11"/>
                    <a:pt x="142" y="11"/>
                  </a:cubicBezTo>
                  <a:cubicBezTo>
                    <a:pt x="135" y="11"/>
                    <a:pt x="129" y="12"/>
                    <a:pt x="122" y="14"/>
                  </a:cubicBezTo>
                  <a:cubicBezTo>
                    <a:pt x="122" y="9"/>
                    <a:pt x="122" y="9"/>
                    <a:pt x="122" y="9"/>
                  </a:cubicBezTo>
                  <a:cubicBezTo>
                    <a:pt x="122" y="4"/>
                    <a:pt x="118" y="0"/>
                    <a:pt x="114" y="0"/>
                  </a:cubicBezTo>
                  <a:cubicBezTo>
                    <a:pt x="17" y="0"/>
                    <a:pt x="17" y="0"/>
                    <a:pt x="17" y="0"/>
                  </a:cubicBezTo>
                  <a:cubicBezTo>
                    <a:pt x="12" y="0"/>
                    <a:pt x="8" y="4"/>
                    <a:pt x="8" y="9"/>
                  </a:cubicBezTo>
                  <a:cubicBezTo>
                    <a:pt x="8" y="56"/>
                    <a:pt x="8" y="56"/>
                    <a:pt x="8" y="56"/>
                  </a:cubicBezTo>
                  <a:cubicBezTo>
                    <a:pt x="7" y="56"/>
                    <a:pt x="6" y="56"/>
                    <a:pt x="4" y="56"/>
                  </a:cubicBezTo>
                  <a:cubicBezTo>
                    <a:pt x="2" y="57"/>
                    <a:pt x="1" y="58"/>
                    <a:pt x="1" y="60"/>
                  </a:cubicBezTo>
                  <a:cubicBezTo>
                    <a:pt x="0" y="62"/>
                    <a:pt x="1" y="64"/>
                    <a:pt x="3" y="65"/>
                  </a:cubicBezTo>
                  <a:cubicBezTo>
                    <a:pt x="5" y="66"/>
                    <a:pt x="6" y="68"/>
                    <a:pt x="8" y="69"/>
                  </a:cubicBezTo>
                  <a:cubicBezTo>
                    <a:pt x="8" y="106"/>
                    <a:pt x="8" y="106"/>
                    <a:pt x="8" y="106"/>
                  </a:cubicBezTo>
                  <a:cubicBezTo>
                    <a:pt x="8" y="111"/>
                    <a:pt x="12" y="115"/>
                    <a:pt x="17" y="115"/>
                  </a:cubicBezTo>
                  <a:cubicBezTo>
                    <a:pt x="39" y="115"/>
                    <a:pt x="39" y="115"/>
                    <a:pt x="39" y="115"/>
                  </a:cubicBezTo>
                  <a:cubicBezTo>
                    <a:pt x="41" y="117"/>
                    <a:pt x="42" y="119"/>
                    <a:pt x="42" y="120"/>
                  </a:cubicBezTo>
                  <a:cubicBezTo>
                    <a:pt x="43" y="121"/>
                    <a:pt x="44" y="122"/>
                    <a:pt x="46" y="123"/>
                  </a:cubicBezTo>
                  <a:cubicBezTo>
                    <a:pt x="46" y="123"/>
                    <a:pt x="46" y="123"/>
                    <a:pt x="46" y="123"/>
                  </a:cubicBezTo>
                  <a:cubicBezTo>
                    <a:pt x="48" y="123"/>
                    <a:pt x="50" y="122"/>
                    <a:pt x="51" y="120"/>
                  </a:cubicBezTo>
                  <a:cubicBezTo>
                    <a:pt x="51" y="119"/>
                    <a:pt x="52" y="119"/>
                    <a:pt x="52" y="117"/>
                  </a:cubicBezTo>
                  <a:cubicBezTo>
                    <a:pt x="53" y="116"/>
                    <a:pt x="53" y="115"/>
                    <a:pt x="53" y="115"/>
                  </a:cubicBezTo>
                  <a:cubicBezTo>
                    <a:pt x="114" y="115"/>
                    <a:pt x="114" y="115"/>
                    <a:pt x="114" y="115"/>
                  </a:cubicBezTo>
                  <a:cubicBezTo>
                    <a:pt x="118" y="115"/>
                    <a:pt x="122" y="111"/>
                    <a:pt x="122" y="106"/>
                  </a:cubicBezTo>
                  <a:cubicBezTo>
                    <a:pt x="122" y="31"/>
                    <a:pt x="122" y="31"/>
                    <a:pt x="122" y="31"/>
                  </a:cubicBezTo>
                  <a:cubicBezTo>
                    <a:pt x="130" y="27"/>
                    <a:pt x="137" y="23"/>
                    <a:pt x="144" y="21"/>
                  </a:cubicBezTo>
                  <a:cubicBezTo>
                    <a:pt x="146" y="20"/>
                    <a:pt x="147" y="17"/>
                    <a:pt x="147" y="15"/>
                  </a:cubicBezTo>
                  <a:close/>
                  <a:moveTo>
                    <a:pt x="112" y="10"/>
                  </a:moveTo>
                  <a:cubicBezTo>
                    <a:pt x="112" y="16"/>
                    <a:pt x="112" y="16"/>
                    <a:pt x="112" y="16"/>
                  </a:cubicBezTo>
                  <a:cubicBezTo>
                    <a:pt x="96" y="22"/>
                    <a:pt x="80" y="32"/>
                    <a:pt x="67" y="46"/>
                  </a:cubicBezTo>
                  <a:cubicBezTo>
                    <a:pt x="56" y="57"/>
                    <a:pt x="49" y="67"/>
                    <a:pt x="45" y="73"/>
                  </a:cubicBezTo>
                  <a:cubicBezTo>
                    <a:pt x="40" y="68"/>
                    <a:pt x="29" y="60"/>
                    <a:pt x="18" y="57"/>
                  </a:cubicBezTo>
                  <a:cubicBezTo>
                    <a:pt x="18" y="10"/>
                    <a:pt x="18" y="10"/>
                    <a:pt x="18" y="10"/>
                  </a:cubicBezTo>
                  <a:lnTo>
                    <a:pt x="112" y="10"/>
                  </a:lnTo>
                  <a:close/>
                  <a:moveTo>
                    <a:pt x="18" y="105"/>
                  </a:moveTo>
                  <a:cubicBezTo>
                    <a:pt x="18" y="80"/>
                    <a:pt x="18" y="80"/>
                    <a:pt x="18" y="80"/>
                  </a:cubicBezTo>
                  <a:cubicBezTo>
                    <a:pt x="24" y="88"/>
                    <a:pt x="30" y="97"/>
                    <a:pt x="34" y="105"/>
                  </a:cubicBezTo>
                  <a:lnTo>
                    <a:pt x="18" y="105"/>
                  </a:lnTo>
                  <a:close/>
                  <a:moveTo>
                    <a:pt x="112" y="105"/>
                  </a:moveTo>
                  <a:cubicBezTo>
                    <a:pt x="58" y="105"/>
                    <a:pt x="58" y="105"/>
                    <a:pt x="58" y="105"/>
                  </a:cubicBezTo>
                  <a:cubicBezTo>
                    <a:pt x="76" y="72"/>
                    <a:pt x="95" y="52"/>
                    <a:pt x="112" y="38"/>
                  </a:cubicBezTo>
                  <a:lnTo>
                    <a:pt x="112" y="10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6" name="Freeform 233"/>
            <p:cNvSpPr>
              <a:spLocks noEditPoints="1"/>
            </p:cNvSpPr>
            <p:nvPr/>
          </p:nvSpPr>
          <p:spPr bwMode="auto">
            <a:xfrm>
              <a:off x="6051551" y="3360739"/>
              <a:ext cx="168275" cy="119063"/>
            </a:xfrm>
            <a:custGeom>
              <a:avLst/>
              <a:gdLst>
                <a:gd name="T0" fmla="*/ 8 w 138"/>
                <a:gd name="T1" fmla="*/ 97 h 97"/>
                <a:gd name="T2" fmla="*/ 130 w 138"/>
                <a:gd name="T3" fmla="*/ 97 h 97"/>
                <a:gd name="T4" fmla="*/ 138 w 138"/>
                <a:gd name="T5" fmla="*/ 89 h 97"/>
                <a:gd name="T6" fmla="*/ 138 w 138"/>
                <a:gd name="T7" fmla="*/ 8 h 97"/>
                <a:gd name="T8" fmla="*/ 130 w 138"/>
                <a:gd name="T9" fmla="*/ 0 h 97"/>
                <a:gd name="T10" fmla="*/ 8 w 138"/>
                <a:gd name="T11" fmla="*/ 0 h 97"/>
                <a:gd name="T12" fmla="*/ 0 w 138"/>
                <a:gd name="T13" fmla="*/ 8 h 97"/>
                <a:gd name="T14" fmla="*/ 0 w 138"/>
                <a:gd name="T15" fmla="*/ 89 h 97"/>
                <a:gd name="T16" fmla="*/ 8 w 138"/>
                <a:gd name="T17" fmla="*/ 97 h 97"/>
                <a:gd name="T18" fmla="*/ 11 w 138"/>
                <a:gd name="T19" fmla="*/ 10 h 97"/>
                <a:gd name="T20" fmla="*/ 127 w 138"/>
                <a:gd name="T21" fmla="*/ 10 h 97"/>
                <a:gd name="T22" fmla="*/ 127 w 138"/>
                <a:gd name="T23" fmla="*/ 86 h 97"/>
                <a:gd name="T24" fmla="*/ 11 w 138"/>
                <a:gd name="T25" fmla="*/ 86 h 97"/>
                <a:gd name="T26" fmla="*/ 11 w 138"/>
                <a:gd name="T27"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97">
                  <a:moveTo>
                    <a:pt x="8" y="97"/>
                  </a:moveTo>
                  <a:cubicBezTo>
                    <a:pt x="130" y="97"/>
                    <a:pt x="130" y="97"/>
                    <a:pt x="130" y="97"/>
                  </a:cubicBezTo>
                  <a:cubicBezTo>
                    <a:pt x="135" y="97"/>
                    <a:pt x="138" y="94"/>
                    <a:pt x="138" y="89"/>
                  </a:cubicBezTo>
                  <a:cubicBezTo>
                    <a:pt x="138" y="8"/>
                    <a:pt x="138" y="8"/>
                    <a:pt x="138" y="8"/>
                  </a:cubicBezTo>
                  <a:cubicBezTo>
                    <a:pt x="138" y="4"/>
                    <a:pt x="135" y="0"/>
                    <a:pt x="130" y="0"/>
                  </a:cubicBezTo>
                  <a:cubicBezTo>
                    <a:pt x="8" y="0"/>
                    <a:pt x="8" y="0"/>
                    <a:pt x="8" y="0"/>
                  </a:cubicBezTo>
                  <a:cubicBezTo>
                    <a:pt x="3" y="0"/>
                    <a:pt x="0" y="4"/>
                    <a:pt x="0" y="8"/>
                  </a:cubicBezTo>
                  <a:cubicBezTo>
                    <a:pt x="0" y="89"/>
                    <a:pt x="0" y="89"/>
                    <a:pt x="0" y="89"/>
                  </a:cubicBezTo>
                  <a:cubicBezTo>
                    <a:pt x="0" y="94"/>
                    <a:pt x="3" y="97"/>
                    <a:pt x="8" y="97"/>
                  </a:cubicBezTo>
                  <a:close/>
                  <a:moveTo>
                    <a:pt x="11" y="10"/>
                  </a:moveTo>
                  <a:cubicBezTo>
                    <a:pt x="127" y="10"/>
                    <a:pt x="127" y="10"/>
                    <a:pt x="127" y="10"/>
                  </a:cubicBezTo>
                  <a:cubicBezTo>
                    <a:pt x="127" y="86"/>
                    <a:pt x="127" y="86"/>
                    <a:pt x="127" y="86"/>
                  </a:cubicBezTo>
                  <a:cubicBezTo>
                    <a:pt x="11" y="86"/>
                    <a:pt x="11" y="86"/>
                    <a:pt x="11" y="86"/>
                  </a:cubicBezTo>
                  <a:lnTo>
                    <a:pt x="11"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7" name="Freeform 234"/>
            <p:cNvSpPr>
              <a:spLocks noEditPoints="1"/>
            </p:cNvSpPr>
            <p:nvPr/>
          </p:nvSpPr>
          <p:spPr bwMode="auto">
            <a:xfrm>
              <a:off x="6030914" y="3482976"/>
              <a:ext cx="209550" cy="79375"/>
            </a:xfrm>
            <a:custGeom>
              <a:avLst/>
              <a:gdLst>
                <a:gd name="T0" fmla="*/ 171 w 172"/>
                <a:gd name="T1" fmla="*/ 50 h 65"/>
                <a:gd name="T2" fmla="*/ 156 w 172"/>
                <a:gd name="T3" fmla="*/ 5 h 65"/>
                <a:gd name="T4" fmla="*/ 147 w 172"/>
                <a:gd name="T5" fmla="*/ 0 h 65"/>
                <a:gd name="T6" fmla="*/ 25 w 172"/>
                <a:gd name="T7" fmla="*/ 0 h 65"/>
                <a:gd name="T8" fmla="*/ 17 w 172"/>
                <a:gd name="T9" fmla="*/ 5 h 65"/>
                <a:gd name="T10" fmla="*/ 1 w 172"/>
                <a:gd name="T11" fmla="*/ 51 h 65"/>
                <a:gd name="T12" fmla="*/ 1 w 172"/>
                <a:gd name="T13" fmla="*/ 53 h 65"/>
                <a:gd name="T14" fmla="*/ 0 w 172"/>
                <a:gd name="T15" fmla="*/ 55 h 65"/>
                <a:gd name="T16" fmla="*/ 1 w 172"/>
                <a:gd name="T17" fmla="*/ 56 h 65"/>
                <a:gd name="T18" fmla="*/ 1 w 172"/>
                <a:gd name="T19" fmla="*/ 56 h 65"/>
                <a:gd name="T20" fmla="*/ 9 w 172"/>
                <a:gd name="T21" fmla="*/ 65 h 65"/>
                <a:gd name="T22" fmla="*/ 164 w 172"/>
                <a:gd name="T23" fmla="*/ 65 h 65"/>
                <a:gd name="T24" fmla="*/ 172 w 172"/>
                <a:gd name="T25" fmla="*/ 56 h 65"/>
                <a:gd name="T26" fmla="*/ 171 w 172"/>
                <a:gd name="T27" fmla="*/ 50 h 65"/>
                <a:gd name="T28" fmla="*/ 115 w 172"/>
                <a:gd name="T29" fmla="*/ 44 h 65"/>
                <a:gd name="T30" fmla="*/ 58 w 172"/>
                <a:gd name="T31" fmla="*/ 44 h 65"/>
                <a:gd name="T32" fmla="*/ 55 w 172"/>
                <a:gd name="T33" fmla="*/ 43 h 65"/>
                <a:gd name="T34" fmla="*/ 57 w 172"/>
                <a:gd name="T35" fmla="*/ 25 h 65"/>
                <a:gd name="T36" fmla="*/ 60 w 172"/>
                <a:gd name="T37" fmla="*/ 23 h 65"/>
                <a:gd name="T38" fmla="*/ 113 w 172"/>
                <a:gd name="T39" fmla="*/ 23 h 65"/>
                <a:gd name="T40" fmla="*/ 116 w 172"/>
                <a:gd name="T41" fmla="*/ 25 h 65"/>
                <a:gd name="T42" fmla="*/ 118 w 172"/>
                <a:gd name="T43" fmla="*/ 43 h 65"/>
                <a:gd name="T44" fmla="*/ 115 w 172"/>
                <a:gd name="T45" fmla="*/ 4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65">
                  <a:moveTo>
                    <a:pt x="171" y="50"/>
                  </a:moveTo>
                  <a:cubicBezTo>
                    <a:pt x="156" y="5"/>
                    <a:pt x="156" y="5"/>
                    <a:pt x="156" y="5"/>
                  </a:cubicBezTo>
                  <a:cubicBezTo>
                    <a:pt x="156" y="2"/>
                    <a:pt x="152" y="0"/>
                    <a:pt x="147" y="0"/>
                  </a:cubicBezTo>
                  <a:cubicBezTo>
                    <a:pt x="25" y="0"/>
                    <a:pt x="25" y="0"/>
                    <a:pt x="25" y="0"/>
                  </a:cubicBezTo>
                  <a:cubicBezTo>
                    <a:pt x="21" y="0"/>
                    <a:pt x="17" y="2"/>
                    <a:pt x="17" y="5"/>
                  </a:cubicBezTo>
                  <a:cubicBezTo>
                    <a:pt x="1" y="51"/>
                    <a:pt x="1" y="51"/>
                    <a:pt x="1" y="51"/>
                  </a:cubicBezTo>
                  <a:cubicBezTo>
                    <a:pt x="1" y="52"/>
                    <a:pt x="1" y="52"/>
                    <a:pt x="1" y="53"/>
                  </a:cubicBezTo>
                  <a:cubicBezTo>
                    <a:pt x="0" y="55"/>
                    <a:pt x="0" y="55"/>
                    <a:pt x="0" y="55"/>
                  </a:cubicBezTo>
                  <a:cubicBezTo>
                    <a:pt x="0" y="55"/>
                    <a:pt x="0" y="55"/>
                    <a:pt x="1" y="56"/>
                  </a:cubicBezTo>
                  <a:cubicBezTo>
                    <a:pt x="1" y="56"/>
                    <a:pt x="1" y="56"/>
                    <a:pt x="1" y="56"/>
                  </a:cubicBezTo>
                  <a:cubicBezTo>
                    <a:pt x="1" y="61"/>
                    <a:pt x="4" y="65"/>
                    <a:pt x="9" y="65"/>
                  </a:cubicBezTo>
                  <a:cubicBezTo>
                    <a:pt x="164" y="65"/>
                    <a:pt x="164" y="65"/>
                    <a:pt x="164" y="65"/>
                  </a:cubicBezTo>
                  <a:cubicBezTo>
                    <a:pt x="169" y="65"/>
                    <a:pt x="172" y="61"/>
                    <a:pt x="172" y="56"/>
                  </a:cubicBezTo>
                  <a:cubicBezTo>
                    <a:pt x="172" y="53"/>
                    <a:pt x="172" y="51"/>
                    <a:pt x="171" y="50"/>
                  </a:cubicBezTo>
                  <a:close/>
                  <a:moveTo>
                    <a:pt x="115" y="44"/>
                  </a:moveTo>
                  <a:cubicBezTo>
                    <a:pt x="58" y="44"/>
                    <a:pt x="58" y="44"/>
                    <a:pt x="58" y="44"/>
                  </a:cubicBezTo>
                  <a:cubicBezTo>
                    <a:pt x="56" y="44"/>
                    <a:pt x="55" y="44"/>
                    <a:pt x="55" y="43"/>
                  </a:cubicBezTo>
                  <a:cubicBezTo>
                    <a:pt x="57" y="25"/>
                    <a:pt x="57" y="25"/>
                    <a:pt x="57" y="25"/>
                  </a:cubicBezTo>
                  <a:cubicBezTo>
                    <a:pt x="57" y="24"/>
                    <a:pt x="58" y="23"/>
                    <a:pt x="60" y="23"/>
                  </a:cubicBezTo>
                  <a:cubicBezTo>
                    <a:pt x="113" y="23"/>
                    <a:pt x="113" y="23"/>
                    <a:pt x="113" y="23"/>
                  </a:cubicBezTo>
                  <a:cubicBezTo>
                    <a:pt x="114" y="23"/>
                    <a:pt x="116" y="24"/>
                    <a:pt x="116" y="25"/>
                  </a:cubicBezTo>
                  <a:cubicBezTo>
                    <a:pt x="118" y="43"/>
                    <a:pt x="118" y="43"/>
                    <a:pt x="118" y="43"/>
                  </a:cubicBezTo>
                  <a:cubicBezTo>
                    <a:pt x="118" y="44"/>
                    <a:pt x="116" y="44"/>
                    <a:pt x="115" y="4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8" name="Freeform 235"/>
            <p:cNvSpPr>
              <a:spLocks noEditPoints="1"/>
            </p:cNvSpPr>
            <p:nvPr/>
          </p:nvSpPr>
          <p:spPr bwMode="auto">
            <a:xfrm>
              <a:off x="2359026" y="2867026"/>
              <a:ext cx="169863" cy="120650"/>
            </a:xfrm>
            <a:custGeom>
              <a:avLst/>
              <a:gdLst>
                <a:gd name="T0" fmla="*/ 9 w 139"/>
                <a:gd name="T1" fmla="*/ 98 h 98"/>
                <a:gd name="T2" fmla="*/ 131 w 139"/>
                <a:gd name="T3" fmla="*/ 98 h 98"/>
                <a:gd name="T4" fmla="*/ 139 w 139"/>
                <a:gd name="T5" fmla="*/ 89 h 98"/>
                <a:gd name="T6" fmla="*/ 139 w 139"/>
                <a:gd name="T7" fmla="*/ 8 h 98"/>
                <a:gd name="T8" fmla="*/ 131 w 139"/>
                <a:gd name="T9" fmla="*/ 0 h 98"/>
                <a:gd name="T10" fmla="*/ 9 w 139"/>
                <a:gd name="T11" fmla="*/ 0 h 98"/>
                <a:gd name="T12" fmla="*/ 0 w 139"/>
                <a:gd name="T13" fmla="*/ 8 h 98"/>
                <a:gd name="T14" fmla="*/ 0 w 139"/>
                <a:gd name="T15" fmla="*/ 89 h 98"/>
                <a:gd name="T16" fmla="*/ 9 w 139"/>
                <a:gd name="T17" fmla="*/ 98 h 98"/>
                <a:gd name="T18" fmla="*/ 12 w 139"/>
                <a:gd name="T19" fmla="*/ 10 h 98"/>
                <a:gd name="T20" fmla="*/ 127 w 139"/>
                <a:gd name="T21" fmla="*/ 10 h 98"/>
                <a:gd name="T22" fmla="*/ 127 w 139"/>
                <a:gd name="T23" fmla="*/ 86 h 98"/>
                <a:gd name="T24" fmla="*/ 12 w 139"/>
                <a:gd name="T25" fmla="*/ 86 h 98"/>
                <a:gd name="T26" fmla="*/ 12 w 139"/>
                <a:gd name="T27"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98">
                  <a:moveTo>
                    <a:pt x="9" y="98"/>
                  </a:moveTo>
                  <a:cubicBezTo>
                    <a:pt x="131" y="98"/>
                    <a:pt x="131" y="98"/>
                    <a:pt x="131" y="98"/>
                  </a:cubicBezTo>
                  <a:cubicBezTo>
                    <a:pt x="135" y="98"/>
                    <a:pt x="139" y="94"/>
                    <a:pt x="139" y="89"/>
                  </a:cubicBezTo>
                  <a:cubicBezTo>
                    <a:pt x="139" y="8"/>
                    <a:pt x="139" y="8"/>
                    <a:pt x="139" y="8"/>
                  </a:cubicBezTo>
                  <a:cubicBezTo>
                    <a:pt x="139" y="4"/>
                    <a:pt x="135" y="0"/>
                    <a:pt x="131" y="0"/>
                  </a:cubicBezTo>
                  <a:cubicBezTo>
                    <a:pt x="9" y="0"/>
                    <a:pt x="9" y="0"/>
                    <a:pt x="9" y="0"/>
                  </a:cubicBezTo>
                  <a:cubicBezTo>
                    <a:pt x="4" y="0"/>
                    <a:pt x="0" y="4"/>
                    <a:pt x="0" y="8"/>
                  </a:cubicBezTo>
                  <a:cubicBezTo>
                    <a:pt x="0" y="89"/>
                    <a:pt x="0" y="89"/>
                    <a:pt x="0" y="89"/>
                  </a:cubicBezTo>
                  <a:cubicBezTo>
                    <a:pt x="0" y="94"/>
                    <a:pt x="4" y="98"/>
                    <a:pt x="9" y="98"/>
                  </a:cubicBezTo>
                  <a:close/>
                  <a:moveTo>
                    <a:pt x="12" y="10"/>
                  </a:moveTo>
                  <a:cubicBezTo>
                    <a:pt x="127" y="10"/>
                    <a:pt x="127" y="10"/>
                    <a:pt x="127" y="10"/>
                  </a:cubicBezTo>
                  <a:cubicBezTo>
                    <a:pt x="127" y="86"/>
                    <a:pt x="127" y="86"/>
                    <a:pt x="127" y="86"/>
                  </a:cubicBezTo>
                  <a:cubicBezTo>
                    <a:pt x="12" y="86"/>
                    <a:pt x="12" y="86"/>
                    <a:pt x="12" y="86"/>
                  </a:cubicBezTo>
                  <a:lnTo>
                    <a:pt x="1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09" name="Freeform 236"/>
            <p:cNvSpPr>
              <a:spLocks noEditPoints="1"/>
            </p:cNvSpPr>
            <p:nvPr/>
          </p:nvSpPr>
          <p:spPr bwMode="auto">
            <a:xfrm>
              <a:off x="2339976" y="2989264"/>
              <a:ext cx="209550" cy="79375"/>
            </a:xfrm>
            <a:custGeom>
              <a:avLst/>
              <a:gdLst>
                <a:gd name="T0" fmla="*/ 170 w 172"/>
                <a:gd name="T1" fmla="*/ 50 h 65"/>
                <a:gd name="T2" fmla="*/ 155 w 172"/>
                <a:gd name="T3" fmla="*/ 5 h 65"/>
                <a:gd name="T4" fmla="*/ 147 w 172"/>
                <a:gd name="T5" fmla="*/ 0 h 65"/>
                <a:gd name="T6" fmla="*/ 25 w 172"/>
                <a:gd name="T7" fmla="*/ 0 h 65"/>
                <a:gd name="T8" fmla="*/ 17 w 172"/>
                <a:gd name="T9" fmla="*/ 5 h 65"/>
                <a:gd name="T10" fmla="*/ 1 w 172"/>
                <a:gd name="T11" fmla="*/ 51 h 65"/>
                <a:gd name="T12" fmla="*/ 1 w 172"/>
                <a:gd name="T13" fmla="*/ 53 h 65"/>
                <a:gd name="T14" fmla="*/ 0 w 172"/>
                <a:gd name="T15" fmla="*/ 55 h 65"/>
                <a:gd name="T16" fmla="*/ 0 w 172"/>
                <a:gd name="T17" fmla="*/ 56 h 65"/>
                <a:gd name="T18" fmla="*/ 0 w 172"/>
                <a:gd name="T19" fmla="*/ 56 h 65"/>
                <a:gd name="T20" fmla="*/ 8 w 172"/>
                <a:gd name="T21" fmla="*/ 65 h 65"/>
                <a:gd name="T22" fmla="*/ 164 w 172"/>
                <a:gd name="T23" fmla="*/ 65 h 65"/>
                <a:gd name="T24" fmla="*/ 172 w 172"/>
                <a:gd name="T25" fmla="*/ 56 h 65"/>
                <a:gd name="T26" fmla="*/ 170 w 172"/>
                <a:gd name="T27" fmla="*/ 50 h 65"/>
                <a:gd name="T28" fmla="*/ 114 w 172"/>
                <a:gd name="T29" fmla="*/ 45 h 65"/>
                <a:gd name="T30" fmla="*/ 58 w 172"/>
                <a:gd name="T31" fmla="*/ 45 h 65"/>
                <a:gd name="T32" fmla="*/ 55 w 172"/>
                <a:gd name="T33" fmla="*/ 43 h 65"/>
                <a:gd name="T34" fmla="*/ 57 w 172"/>
                <a:gd name="T35" fmla="*/ 25 h 65"/>
                <a:gd name="T36" fmla="*/ 60 w 172"/>
                <a:gd name="T37" fmla="*/ 23 h 65"/>
                <a:gd name="T38" fmla="*/ 112 w 172"/>
                <a:gd name="T39" fmla="*/ 23 h 65"/>
                <a:gd name="T40" fmla="*/ 115 w 172"/>
                <a:gd name="T41" fmla="*/ 25 h 65"/>
                <a:gd name="T42" fmla="*/ 117 w 172"/>
                <a:gd name="T43" fmla="*/ 43 h 65"/>
                <a:gd name="T44" fmla="*/ 114 w 172"/>
                <a:gd name="T45" fmla="*/ 4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65">
                  <a:moveTo>
                    <a:pt x="170" y="50"/>
                  </a:moveTo>
                  <a:cubicBezTo>
                    <a:pt x="155" y="5"/>
                    <a:pt x="155" y="5"/>
                    <a:pt x="155" y="5"/>
                  </a:cubicBezTo>
                  <a:cubicBezTo>
                    <a:pt x="155" y="2"/>
                    <a:pt x="152" y="0"/>
                    <a:pt x="147" y="0"/>
                  </a:cubicBezTo>
                  <a:cubicBezTo>
                    <a:pt x="25" y="0"/>
                    <a:pt x="25" y="0"/>
                    <a:pt x="25" y="0"/>
                  </a:cubicBezTo>
                  <a:cubicBezTo>
                    <a:pt x="20" y="0"/>
                    <a:pt x="17" y="2"/>
                    <a:pt x="17" y="5"/>
                  </a:cubicBezTo>
                  <a:cubicBezTo>
                    <a:pt x="1" y="51"/>
                    <a:pt x="1" y="51"/>
                    <a:pt x="1" y="51"/>
                  </a:cubicBezTo>
                  <a:cubicBezTo>
                    <a:pt x="1" y="52"/>
                    <a:pt x="1" y="53"/>
                    <a:pt x="1" y="53"/>
                  </a:cubicBezTo>
                  <a:cubicBezTo>
                    <a:pt x="0" y="55"/>
                    <a:pt x="0" y="55"/>
                    <a:pt x="0" y="55"/>
                  </a:cubicBezTo>
                  <a:cubicBezTo>
                    <a:pt x="0" y="55"/>
                    <a:pt x="0" y="55"/>
                    <a:pt x="0" y="56"/>
                  </a:cubicBezTo>
                  <a:cubicBezTo>
                    <a:pt x="0" y="56"/>
                    <a:pt x="0" y="56"/>
                    <a:pt x="0" y="56"/>
                  </a:cubicBezTo>
                  <a:cubicBezTo>
                    <a:pt x="0" y="61"/>
                    <a:pt x="4" y="65"/>
                    <a:pt x="8" y="65"/>
                  </a:cubicBezTo>
                  <a:cubicBezTo>
                    <a:pt x="164" y="65"/>
                    <a:pt x="164" y="65"/>
                    <a:pt x="164" y="65"/>
                  </a:cubicBezTo>
                  <a:cubicBezTo>
                    <a:pt x="168" y="65"/>
                    <a:pt x="172" y="61"/>
                    <a:pt x="172" y="56"/>
                  </a:cubicBezTo>
                  <a:cubicBezTo>
                    <a:pt x="172" y="54"/>
                    <a:pt x="172" y="52"/>
                    <a:pt x="170" y="50"/>
                  </a:cubicBezTo>
                  <a:close/>
                  <a:moveTo>
                    <a:pt x="114" y="45"/>
                  </a:moveTo>
                  <a:cubicBezTo>
                    <a:pt x="58" y="45"/>
                    <a:pt x="58" y="45"/>
                    <a:pt x="58" y="45"/>
                  </a:cubicBezTo>
                  <a:cubicBezTo>
                    <a:pt x="56" y="45"/>
                    <a:pt x="55" y="44"/>
                    <a:pt x="55" y="43"/>
                  </a:cubicBezTo>
                  <a:cubicBezTo>
                    <a:pt x="57" y="25"/>
                    <a:pt x="57" y="25"/>
                    <a:pt x="57" y="25"/>
                  </a:cubicBezTo>
                  <a:cubicBezTo>
                    <a:pt x="57" y="24"/>
                    <a:pt x="58" y="23"/>
                    <a:pt x="60" y="23"/>
                  </a:cubicBezTo>
                  <a:cubicBezTo>
                    <a:pt x="112" y="23"/>
                    <a:pt x="112" y="23"/>
                    <a:pt x="112" y="23"/>
                  </a:cubicBezTo>
                  <a:cubicBezTo>
                    <a:pt x="114" y="23"/>
                    <a:pt x="115" y="24"/>
                    <a:pt x="115" y="25"/>
                  </a:cubicBezTo>
                  <a:cubicBezTo>
                    <a:pt x="117" y="43"/>
                    <a:pt x="117" y="43"/>
                    <a:pt x="117" y="43"/>
                  </a:cubicBezTo>
                  <a:cubicBezTo>
                    <a:pt x="117" y="44"/>
                    <a:pt x="116" y="45"/>
                    <a:pt x="114" y="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10" name="Freeform 237"/>
            <p:cNvSpPr>
              <a:spLocks noEditPoints="1"/>
            </p:cNvSpPr>
            <p:nvPr/>
          </p:nvSpPr>
          <p:spPr bwMode="auto">
            <a:xfrm>
              <a:off x="4030664" y="4522789"/>
              <a:ext cx="169863" cy="119063"/>
            </a:xfrm>
            <a:custGeom>
              <a:avLst/>
              <a:gdLst>
                <a:gd name="T0" fmla="*/ 8 w 139"/>
                <a:gd name="T1" fmla="*/ 97 h 97"/>
                <a:gd name="T2" fmla="*/ 130 w 139"/>
                <a:gd name="T3" fmla="*/ 97 h 97"/>
                <a:gd name="T4" fmla="*/ 139 w 139"/>
                <a:gd name="T5" fmla="*/ 89 h 97"/>
                <a:gd name="T6" fmla="*/ 139 w 139"/>
                <a:gd name="T7" fmla="*/ 8 h 97"/>
                <a:gd name="T8" fmla="*/ 130 w 139"/>
                <a:gd name="T9" fmla="*/ 0 h 97"/>
                <a:gd name="T10" fmla="*/ 8 w 139"/>
                <a:gd name="T11" fmla="*/ 0 h 97"/>
                <a:gd name="T12" fmla="*/ 0 w 139"/>
                <a:gd name="T13" fmla="*/ 8 h 97"/>
                <a:gd name="T14" fmla="*/ 0 w 139"/>
                <a:gd name="T15" fmla="*/ 89 h 97"/>
                <a:gd name="T16" fmla="*/ 8 w 139"/>
                <a:gd name="T17" fmla="*/ 97 h 97"/>
                <a:gd name="T18" fmla="*/ 12 w 139"/>
                <a:gd name="T19" fmla="*/ 10 h 97"/>
                <a:gd name="T20" fmla="*/ 127 w 139"/>
                <a:gd name="T21" fmla="*/ 10 h 97"/>
                <a:gd name="T22" fmla="*/ 127 w 139"/>
                <a:gd name="T23" fmla="*/ 86 h 97"/>
                <a:gd name="T24" fmla="*/ 12 w 139"/>
                <a:gd name="T25" fmla="*/ 86 h 97"/>
                <a:gd name="T26" fmla="*/ 12 w 139"/>
                <a:gd name="T27"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97">
                  <a:moveTo>
                    <a:pt x="8" y="97"/>
                  </a:moveTo>
                  <a:cubicBezTo>
                    <a:pt x="130" y="97"/>
                    <a:pt x="130" y="97"/>
                    <a:pt x="130" y="97"/>
                  </a:cubicBezTo>
                  <a:cubicBezTo>
                    <a:pt x="135" y="97"/>
                    <a:pt x="139" y="93"/>
                    <a:pt x="139" y="89"/>
                  </a:cubicBezTo>
                  <a:cubicBezTo>
                    <a:pt x="139" y="8"/>
                    <a:pt x="139" y="8"/>
                    <a:pt x="139" y="8"/>
                  </a:cubicBezTo>
                  <a:cubicBezTo>
                    <a:pt x="139" y="3"/>
                    <a:pt x="135" y="0"/>
                    <a:pt x="130" y="0"/>
                  </a:cubicBezTo>
                  <a:cubicBezTo>
                    <a:pt x="8" y="0"/>
                    <a:pt x="8" y="0"/>
                    <a:pt x="8" y="0"/>
                  </a:cubicBezTo>
                  <a:cubicBezTo>
                    <a:pt x="4" y="0"/>
                    <a:pt x="0" y="3"/>
                    <a:pt x="0" y="8"/>
                  </a:cubicBezTo>
                  <a:cubicBezTo>
                    <a:pt x="0" y="89"/>
                    <a:pt x="0" y="89"/>
                    <a:pt x="0" y="89"/>
                  </a:cubicBezTo>
                  <a:cubicBezTo>
                    <a:pt x="0" y="93"/>
                    <a:pt x="4" y="97"/>
                    <a:pt x="8" y="97"/>
                  </a:cubicBezTo>
                  <a:close/>
                  <a:moveTo>
                    <a:pt x="12" y="10"/>
                  </a:moveTo>
                  <a:cubicBezTo>
                    <a:pt x="127" y="10"/>
                    <a:pt x="127" y="10"/>
                    <a:pt x="127" y="10"/>
                  </a:cubicBezTo>
                  <a:cubicBezTo>
                    <a:pt x="127" y="86"/>
                    <a:pt x="127" y="86"/>
                    <a:pt x="127" y="86"/>
                  </a:cubicBezTo>
                  <a:cubicBezTo>
                    <a:pt x="12" y="86"/>
                    <a:pt x="12" y="86"/>
                    <a:pt x="12" y="86"/>
                  </a:cubicBezTo>
                  <a:lnTo>
                    <a:pt x="1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11" name="Freeform 238"/>
            <p:cNvSpPr>
              <a:spLocks noEditPoints="1"/>
            </p:cNvSpPr>
            <p:nvPr/>
          </p:nvSpPr>
          <p:spPr bwMode="auto">
            <a:xfrm>
              <a:off x="4011614" y="4645026"/>
              <a:ext cx="209550" cy="79375"/>
            </a:xfrm>
            <a:custGeom>
              <a:avLst/>
              <a:gdLst>
                <a:gd name="T0" fmla="*/ 170 w 172"/>
                <a:gd name="T1" fmla="*/ 50 h 65"/>
                <a:gd name="T2" fmla="*/ 155 w 172"/>
                <a:gd name="T3" fmla="*/ 5 h 65"/>
                <a:gd name="T4" fmla="*/ 147 w 172"/>
                <a:gd name="T5" fmla="*/ 0 h 65"/>
                <a:gd name="T6" fmla="*/ 25 w 172"/>
                <a:gd name="T7" fmla="*/ 0 h 65"/>
                <a:gd name="T8" fmla="*/ 16 w 172"/>
                <a:gd name="T9" fmla="*/ 5 h 65"/>
                <a:gd name="T10" fmla="*/ 1 w 172"/>
                <a:gd name="T11" fmla="*/ 51 h 65"/>
                <a:gd name="T12" fmla="*/ 0 w 172"/>
                <a:gd name="T13" fmla="*/ 53 h 65"/>
                <a:gd name="T14" fmla="*/ 0 w 172"/>
                <a:gd name="T15" fmla="*/ 54 h 65"/>
                <a:gd name="T16" fmla="*/ 0 w 172"/>
                <a:gd name="T17" fmla="*/ 55 h 65"/>
                <a:gd name="T18" fmla="*/ 0 w 172"/>
                <a:gd name="T19" fmla="*/ 55 h 65"/>
                <a:gd name="T20" fmla="*/ 8 w 172"/>
                <a:gd name="T21" fmla="*/ 65 h 65"/>
                <a:gd name="T22" fmla="*/ 164 w 172"/>
                <a:gd name="T23" fmla="*/ 65 h 65"/>
                <a:gd name="T24" fmla="*/ 172 w 172"/>
                <a:gd name="T25" fmla="*/ 55 h 65"/>
                <a:gd name="T26" fmla="*/ 170 w 172"/>
                <a:gd name="T27" fmla="*/ 50 h 65"/>
                <a:gd name="T28" fmla="*/ 114 w 172"/>
                <a:gd name="T29" fmla="*/ 44 h 65"/>
                <a:gd name="T30" fmla="*/ 57 w 172"/>
                <a:gd name="T31" fmla="*/ 44 h 65"/>
                <a:gd name="T32" fmla="*/ 54 w 172"/>
                <a:gd name="T33" fmla="*/ 43 h 65"/>
                <a:gd name="T34" fmla="*/ 56 w 172"/>
                <a:gd name="T35" fmla="*/ 24 h 65"/>
                <a:gd name="T36" fmla="*/ 59 w 172"/>
                <a:gd name="T37" fmla="*/ 23 h 65"/>
                <a:gd name="T38" fmla="*/ 112 w 172"/>
                <a:gd name="T39" fmla="*/ 23 h 65"/>
                <a:gd name="T40" fmla="*/ 115 w 172"/>
                <a:gd name="T41" fmla="*/ 24 h 65"/>
                <a:gd name="T42" fmla="*/ 117 w 172"/>
                <a:gd name="T43" fmla="*/ 43 h 65"/>
                <a:gd name="T44" fmla="*/ 114 w 172"/>
                <a:gd name="T45" fmla="*/ 4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65">
                  <a:moveTo>
                    <a:pt x="170" y="50"/>
                  </a:moveTo>
                  <a:cubicBezTo>
                    <a:pt x="155" y="5"/>
                    <a:pt x="155" y="5"/>
                    <a:pt x="155" y="5"/>
                  </a:cubicBezTo>
                  <a:cubicBezTo>
                    <a:pt x="155" y="2"/>
                    <a:pt x="151" y="0"/>
                    <a:pt x="147" y="0"/>
                  </a:cubicBezTo>
                  <a:cubicBezTo>
                    <a:pt x="25" y="0"/>
                    <a:pt x="25" y="0"/>
                    <a:pt x="25" y="0"/>
                  </a:cubicBezTo>
                  <a:cubicBezTo>
                    <a:pt x="20" y="0"/>
                    <a:pt x="16" y="2"/>
                    <a:pt x="16" y="5"/>
                  </a:cubicBezTo>
                  <a:cubicBezTo>
                    <a:pt x="1" y="51"/>
                    <a:pt x="1" y="51"/>
                    <a:pt x="1" y="51"/>
                  </a:cubicBezTo>
                  <a:cubicBezTo>
                    <a:pt x="1" y="52"/>
                    <a:pt x="0" y="52"/>
                    <a:pt x="0" y="53"/>
                  </a:cubicBezTo>
                  <a:cubicBezTo>
                    <a:pt x="0" y="54"/>
                    <a:pt x="0" y="54"/>
                    <a:pt x="0" y="54"/>
                  </a:cubicBezTo>
                  <a:cubicBezTo>
                    <a:pt x="0" y="55"/>
                    <a:pt x="0" y="55"/>
                    <a:pt x="0" y="55"/>
                  </a:cubicBezTo>
                  <a:cubicBezTo>
                    <a:pt x="0" y="55"/>
                    <a:pt x="0" y="55"/>
                    <a:pt x="0" y="55"/>
                  </a:cubicBezTo>
                  <a:cubicBezTo>
                    <a:pt x="0" y="61"/>
                    <a:pt x="4" y="65"/>
                    <a:pt x="8" y="65"/>
                  </a:cubicBezTo>
                  <a:cubicBezTo>
                    <a:pt x="164" y="65"/>
                    <a:pt x="164" y="65"/>
                    <a:pt x="164" y="65"/>
                  </a:cubicBezTo>
                  <a:cubicBezTo>
                    <a:pt x="168" y="65"/>
                    <a:pt x="172" y="61"/>
                    <a:pt x="172" y="55"/>
                  </a:cubicBezTo>
                  <a:cubicBezTo>
                    <a:pt x="172" y="53"/>
                    <a:pt x="171" y="51"/>
                    <a:pt x="170" y="50"/>
                  </a:cubicBezTo>
                  <a:close/>
                  <a:moveTo>
                    <a:pt x="114" y="44"/>
                  </a:moveTo>
                  <a:cubicBezTo>
                    <a:pt x="57" y="44"/>
                    <a:pt x="57" y="44"/>
                    <a:pt x="57" y="44"/>
                  </a:cubicBezTo>
                  <a:cubicBezTo>
                    <a:pt x="56" y="44"/>
                    <a:pt x="54" y="44"/>
                    <a:pt x="54" y="43"/>
                  </a:cubicBezTo>
                  <a:cubicBezTo>
                    <a:pt x="56" y="24"/>
                    <a:pt x="56" y="24"/>
                    <a:pt x="56" y="24"/>
                  </a:cubicBezTo>
                  <a:cubicBezTo>
                    <a:pt x="56" y="24"/>
                    <a:pt x="58" y="23"/>
                    <a:pt x="59" y="23"/>
                  </a:cubicBezTo>
                  <a:cubicBezTo>
                    <a:pt x="112" y="23"/>
                    <a:pt x="112" y="23"/>
                    <a:pt x="112" y="23"/>
                  </a:cubicBezTo>
                  <a:cubicBezTo>
                    <a:pt x="114" y="23"/>
                    <a:pt x="115" y="24"/>
                    <a:pt x="115" y="24"/>
                  </a:cubicBezTo>
                  <a:cubicBezTo>
                    <a:pt x="117" y="43"/>
                    <a:pt x="117" y="43"/>
                    <a:pt x="117" y="43"/>
                  </a:cubicBezTo>
                  <a:cubicBezTo>
                    <a:pt x="117" y="44"/>
                    <a:pt x="116" y="44"/>
                    <a:pt x="114" y="4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240"/>
            <p:cNvSpPr>
              <a:spLocks noEditPoints="1"/>
            </p:cNvSpPr>
            <p:nvPr/>
          </p:nvSpPr>
          <p:spPr bwMode="auto">
            <a:xfrm>
              <a:off x="4935538" y="3435351"/>
              <a:ext cx="58738" cy="60325"/>
            </a:xfrm>
            <a:custGeom>
              <a:avLst/>
              <a:gdLst>
                <a:gd name="T0" fmla="*/ 31 w 49"/>
                <a:gd name="T1" fmla="*/ 18 h 50"/>
                <a:gd name="T2" fmla="*/ 23 w 49"/>
                <a:gd name="T3" fmla="*/ 11 h 50"/>
                <a:gd name="T4" fmla="*/ 12 w 49"/>
                <a:gd name="T5" fmla="*/ 0 h 50"/>
                <a:gd name="T6" fmla="*/ 8 w 49"/>
                <a:gd name="T7" fmla="*/ 15 h 50"/>
                <a:gd name="T8" fmla="*/ 4 w 49"/>
                <a:gd name="T9" fmla="*/ 26 h 50"/>
                <a:gd name="T10" fmla="*/ 1 w 49"/>
                <a:gd name="T11" fmla="*/ 33 h 50"/>
                <a:gd name="T12" fmla="*/ 4 w 49"/>
                <a:gd name="T13" fmla="*/ 46 h 50"/>
                <a:gd name="T14" fmla="*/ 16 w 49"/>
                <a:gd name="T15" fmla="*/ 48 h 50"/>
                <a:gd name="T16" fmla="*/ 24 w 49"/>
                <a:gd name="T17" fmla="*/ 46 h 50"/>
                <a:gd name="T18" fmla="*/ 35 w 49"/>
                <a:gd name="T19" fmla="*/ 42 h 50"/>
                <a:gd name="T20" fmla="*/ 49 w 49"/>
                <a:gd name="T21" fmla="*/ 37 h 50"/>
                <a:gd name="T22" fmla="*/ 39 w 49"/>
                <a:gd name="T23" fmla="*/ 26 h 50"/>
                <a:gd name="T24" fmla="*/ 31 w 49"/>
                <a:gd name="T25" fmla="*/ 18 h 50"/>
                <a:gd name="T26" fmla="*/ 20 w 49"/>
                <a:gd name="T27" fmla="*/ 37 h 50"/>
                <a:gd name="T28" fmla="*/ 13 w 49"/>
                <a:gd name="T29" fmla="*/ 39 h 50"/>
                <a:gd name="T30" fmla="*/ 10 w 49"/>
                <a:gd name="T31" fmla="*/ 39 h 50"/>
                <a:gd name="T32" fmla="*/ 10 w 49"/>
                <a:gd name="T33" fmla="*/ 36 h 50"/>
                <a:gd name="T34" fmla="*/ 13 w 49"/>
                <a:gd name="T35" fmla="*/ 29 h 50"/>
                <a:gd name="T36" fmla="*/ 17 w 49"/>
                <a:gd name="T37" fmla="*/ 18 h 50"/>
                <a:gd name="T38" fmla="*/ 24 w 49"/>
                <a:gd name="T39" fmla="*/ 25 h 50"/>
                <a:gd name="T40" fmla="*/ 32 w 49"/>
                <a:gd name="T41" fmla="*/ 33 h 50"/>
                <a:gd name="T42" fmla="*/ 20 w 49"/>
                <a:gd name="T43"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 h="50">
                  <a:moveTo>
                    <a:pt x="31" y="18"/>
                  </a:moveTo>
                  <a:cubicBezTo>
                    <a:pt x="23" y="11"/>
                    <a:pt x="23" y="11"/>
                    <a:pt x="23" y="11"/>
                  </a:cubicBezTo>
                  <a:cubicBezTo>
                    <a:pt x="12" y="0"/>
                    <a:pt x="12" y="0"/>
                    <a:pt x="12" y="0"/>
                  </a:cubicBezTo>
                  <a:cubicBezTo>
                    <a:pt x="8" y="15"/>
                    <a:pt x="8" y="15"/>
                    <a:pt x="8" y="15"/>
                  </a:cubicBezTo>
                  <a:cubicBezTo>
                    <a:pt x="4" y="26"/>
                    <a:pt x="4" y="26"/>
                    <a:pt x="4" y="26"/>
                  </a:cubicBezTo>
                  <a:cubicBezTo>
                    <a:pt x="1" y="33"/>
                    <a:pt x="1" y="33"/>
                    <a:pt x="1" y="33"/>
                  </a:cubicBezTo>
                  <a:cubicBezTo>
                    <a:pt x="0" y="38"/>
                    <a:pt x="0" y="43"/>
                    <a:pt x="4" y="46"/>
                  </a:cubicBezTo>
                  <a:cubicBezTo>
                    <a:pt x="7" y="49"/>
                    <a:pt x="12" y="50"/>
                    <a:pt x="16" y="48"/>
                  </a:cubicBezTo>
                  <a:cubicBezTo>
                    <a:pt x="24" y="46"/>
                    <a:pt x="24" y="46"/>
                    <a:pt x="24" y="46"/>
                  </a:cubicBezTo>
                  <a:cubicBezTo>
                    <a:pt x="35" y="42"/>
                    <a:pt x="35" y="42"/>
                    <a:pt x="35" y="42"/>
                  </a:cubicBezTo>
                  <a:cubicBezTo>
                    <a:pt x="49" y="37"/>
                    <a:pt x="49" y="37"/>
                    <a:pt x="49" y="37"/>
                  </a:cubicBezTo>
                  <a:cubicBezTo>
                    <a:pt x="39" y="26"/>
                    <a:pt x="39" y="26"/>
                    <a:pt x="39" y="26"/>
                  </a:cubicBezTo>
                  <a:lnTo>
                    <a:pt x="31" y="18"/>
                  </a:lnTo>
                  <a:close/>
                  <a:moveTo>
                    <a:pt x="20" y="37"/>
                  </a:moveTo>
                  <a:cubicBezTo>
                    <a:pt x="13" y="39"/>
                    <a:pt x="13" y="39"/>
                    <a:pt x="13" y="39"/>
                  </a:cubicBezTo>
                  <a:cubicBezTo>
                    <a:pt x="12" y="40"/>
                    <a:pt x="11" y="40"/>
                    <a:pt x="10" y="39"/>
                  </a:cubicBezTo>
                  <a:cubicBezTo>
                    <a:pt x="10" y="39"/>
                    <a:pt x="10" y="38"/>
                    <a:pt x="10" y="36"/>
                  </a:cubicBezTo>
                  <a:cubicBezTo>
                    <a:pt x="13" y="29"/>
                    <a:pt x="13" y="29"/>
                    <a:pt x="13" y="29"/>
                  </a:cubicBezTo>
                  <a:cubicBezTo>
                    <a:pt x="17" y="18"/>
                    <a:pt x="17" y="18"/>
                    <a:pt x="17" y="18"/>
                  </a:cubicBezTo>
                  <a:cubicBezTo>
                    <a:pt x="24" y="25"/>
                    <a:pt x="24" y="25"/>
                    <a:pt x="24" y="25"/>
                  </a:cubicBezTo>
                  <a:cubicBezTo>
                    <a:pt x="32" y="33"/>
                    <a:pt x="32" y="33"/>
                    <a:pt x="32" y="33"/>
                  </a:cubicBezTo>
                  <a:lnTo>
                    <a:pt x="20" y="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241"/>
            <p:cNvSpPr>
              <a:spLocks noEditPoints="1"/>
            </p:cNvSpPr>
            <p:nvPr/>
          </p:nvSpPr>
          <p:spPr bwMode="auto">
            <a:xfrm>
              <a:off x="4864101" y="3370263"/>
              <a:ext cx="195263" cy="222250"/>
            </a:xfrm>
            <a:custGeom>
              <a:avLst/>
              <a:gdLst>
                <a:gd name="T0" fmla="*/ 130 w 160"/>
                <a:gd name="T1" fmla="*/ 7 h 182"/>
                <a:gd name="T2" fmla="*/ 124 w 160"/>
                <a:gd name="T3" fmla="*/ 0 h 182"/>
                <a:gd name="T4" fmla="*/ 117 w 160"/>
                <a:gd name="T5" fmla="*/ 7 h 182"/>
                <a:gd name="T6" fmla="*/ 110 w 160"/>
                <a:gd name="T7" fmla="*/ 13 h 182"/>
                <a:gd name="T8" fmla="*/ 5 w 160"/>
                <a:gd name="T9" fmla="*/ 13 h 182"/>
                <a:gd name="T10" fmla="*/ 5 w 160"/>
                <a:gd name="T11" fmla="*/ 13 h 182"/>
                <a:gd name="T12" fmla="*/ 5 w 160"/>
                <a:gd name="T13" fmla="*/ 13 h 182"/>
                <a:gd name="T14" fmla="*/ 0 w 160"/>
                <a:gd name="T15" fmla="*/ 18 h 182"/>
                <a:gd name="T16" fmla="*/ 0 w 160"/>
                <a:gd name="T17" fmla="*/ 141 h 182"/>
                <a:gd name="T18" fmla="*/ 0 w 160"/>
                <a:gd name="T19" fmla="*/ 142 h 182"/>
                <a:gd name="T20" fmla="*/ 0 w 160"/>
                <a:gd name="T21" fmla="*/ 143 h 182"/>
                <a:gd name="T22" fmla="*/ 2 w 160"/>
                <a:gd name="T23" fmla="*/ 145 h 182"/>
                <a:gd name="T24" fmla="*/ 36 w 160"/>
                <a:gd name="T25" fmla="*/ 180 h 182"/>
                <a:gd name="T26" fmla="*/ 39 w 160"/>
                <a:gd name="T27" fmla="*/ 181 h 182"/>
                <a:gd name="T28" fmla="*/ 40 w 160"/>
                <a:gd name="T29" fmla="*/ 181 h 182"/>
                <a:gd name="T30" fmla="*/ 40 w 160"/>
                <a:gd name="T31" fmla="*/ 181 h 182"/>
                <a:gd name="T32" fmla="*/ 40 w 160"/>
                <a:gd name="T33" fmla="*/ 181 h 182"/>
                <a:gd name="T34" fmla="*/ 40 w 160"/>
                <a:gd name="T35" fmla="*/ 181 h 182"/>
                <a:gd name="T36" fmla="*/ 40 w 160"/>
                <a:gd name="T37" fmla="*/ 181 h 182"/>
                <a:gd name="T38" fmla="*/ 125 w 160"/>
                <a:gd name="T39" fmla="*/ 181 h 182"/>
                <a:gd name="T40" fmla="*/ 126 w 160"/>
                <a:gd name="T41" fmla="*/ 182 h 182"/>
                <a:gd name="T42" fmla="*/ 131 w 160"/>
                <a:gd name="T43" fmla="*/ 177 h 182"/>
                <a:gd name="T44" fmla="*/ 131 w 160"/>
                <a:gd name="T45" fmla="*/ 66 h 182"/>
                <a:gd name="T46" fmla="*/ 154 w 160"/>
                <a:gd name="T47" fmla="*/ 44 h 182"/>
                <a:gd name="T48" fmla="*/ 160 w 160"/>
                <a:gd name="T49" fmla="*/ 37 h 182"/>
                <a:gd name="T50" fmla="*/ 154 w 160"/>
                <a:gd name="T51" fmla="*/ 30 h 182"/>
                <a:gd name="T52" fmla="*/ 130 w 160"/>
                <a:gd name="T53" fmla="*/ 7 h 182"/>
                <a:gd name="T54" fmla="*/ 122 w 160"/>
                <a:gd name="T55" fmla="*/ 172 h 182"/>
                <a:gd name="T56" fmla="*/ 45 w 160"/>
                <a:gd name="T57" fmla="*/ 172 h 182"/>
                <a:gd name="T58" fmla="*/ 45 w 160"/>
                <a:gd name="T59" fmla="*/ 142 h 182"/>
                <a:gd name="T60" fmla="*/ 43 w 160"/>
                <a:gd name="T61" fmla="*/ 138 h 182"/>
                <a:gd name="T62" fmla="*/ 40 w 160"/>
                <a:gd name="T63" fmla="*/ 137 h 182"/>
                <a:gd name="T64" fmla="*/ 40 w 160"/>
                <a:gd name="T65" fmla="*/ 137 h 182"/>
                <a:gd name="T66" fmla="*/ 40 w 160"/>
                <a:gd name="T67" fmla="*/ 137 h 182"/>
                <a:gd name="T68" fmla="*/ 40 w 160"/>
                <a:gd name="T69" fmla="*/ 137 h 182"/>
                <a:gd name="T70" fmla="*/ 10 w 160"/>
                <a:gd name="T71" fmla="*/ 137 h 182"/>
                <a:gd name="T72" fmla="*/ 10 w 160"/>
                <a:gd name="T73" fmla="*/ 23 h 182"/>
                <a:gd name="T74" fmla="*/ 100 w 160"/>
                <a:gd name="T75" fmla="*/ 23 h 182"/>
                <a:gd name="T76" fmla="*/ 80 w 160"/>
                <a:gd name="T77" fmla="*/ 43 h 182"/>
                <a:gd name="T78" fmla="*/ 73 w 160"/>
                <a:gd name="T79" fmla="*/ 50 h 182"/>
                <a:gd name="T80" fmla="*/ 80 w 160"/>
                <a:gd name="T81" fmla="*/ 57 h 182"/>
                <a:gd name="T82" fmla="*/ 104 w 160"/>
                <a:gd name="T83" fmla="*/ 80 h 182"/>
                <a:gd name="T84" fmla="*/ 110 w 160"/>
                <a:gd name="T85" fmla="*/ 87 h 182"/>
                <a:gd name="T86" fmla="*/ 117 w 160"/>
                <a:gd name="T87" fmla="*/ 80 h 182"/>
                <a:gd name="T88" fmla="*/ 122 w 160"/>
                <a:gd name="T89" fmla="*/ 76 h 182"/>
                <a:gd name="T90" fmla="*/ 122 w 160"/>
                <a:gd name="T91" fmla="*/ 17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 h="182">
                  <a:moveTo>
                    <a:pt x="130" y="7"/>
                  </a:moveTo>
                  <a:cubicBezTo>
                    <a:pt x="124" y="0"/>
                    <a:pt x="124" y="0"/>
                    <a:pt x="124" y="0"/>
                  </a:cubicBezTo>
                  <a:cubicBezTo>
                    <a:pt x="117" y="7"/>
                    <a:pt x="117" y="7"/>
                    <a:pt x="117" y="7"/>
                  </a:cubicBezTo>
                  <a:cubicBezTo>
                    <a:pt x="110" y="13"/>
                    <a:pt x="110" y="13"/>
                    <a:pt x="110" y="13"/>
                  </a:cubicBezTo>
                  <a:cubicBezTo>
                    <a:pt x="5" y="13"/>
                    <a:pt x="5" y="13"/>
                    <a:pt x="5" y="13"/>
                  </a:cubicBezTo>
                  <a:cubicBezTo>
                    <a:pt x="5" y="13"/>
                    <a:pt x="5" y="13"/>
                    <a:pt x="5" y="13"/>
                  </a:cubicBezTo>
                  <a:cubicBezTo>
                    <a:pt x="5" y="13"/>
                    <a:pt x="5" y="13"/>
                    <a:pt x="5" y="13"/>
                  </a:cubicBezTo>
                  <a:cubicBezTo>
                    <a:pt x="2" y="13"/>
                    <a:pt x="0" y="16"/>
                    <a:pt x="0" y="18"/>
                  </a:cubicBezTo>
                  <a:cubicBezTo>
                    <a:pt x="0" y="141"/>
                    <a:pt x="0" y="141"/>
                    <a:pt x="0" y="141"/>
                  </a:cubicBezTo>
                  <a:cubicBezTo>
                    <a:pt x="0" y="141"/>
                    <a:pt x="0" y="141"/>
                    <a:pt x="0" y="142"/>
                  </a:cubicBezTo>
                  <a:cubicBezTo>
                    <a:pt x="0" y="142"/>
                    <a:pt x="0" y="142"/>
                    <a:pt x="0" y="143"/>
                  </a:cubicBezTo>
                  <a:cubicBezTo>
                    <a:pt x="0" y="144"/>
                    <a:pt x="1" y="145"/>
                    <a:pt x="2" y="145"/>
                  </a:cubicBezTo>
                  <a:cubicBezTo>
                    <a:pt x="36" y="180"/>
                    <a:pt x="36" y="180"/>
                    <a:pt x="36" y="180"/>
                  </a:cubicBezTo>
                  <a:cubicBezTo>
                    <a:pt x="37" y="181"/>
                    <a:pt x="38" y="181"/>
                    <a:pt x="39" y="181"/>
                  </a:cubicBezTo>
                  <a:cubicBezTo>
                    <a:pt x="40" y="181"/>
                    <a:pt x="40" y="181"/>
                    <a:pt x="40" y="181"/>
                  </a:cubicBezTo>
                  <a:cubicBezTo>
                    <a:pt x="40" y="181"/>
                    <a:pt x="40" y="181"/>
                    <a:pt x="40" y="181"/>
                  </a:cubicBezTo>
                  <a:cubicBezTo>
                    <a:pt x="40" y="181"/>
                    <a:pt x="40" y="181"/>
                    <a:pt x="40" y="181"/>
                  </a:cubicBezTo>
                  <a:cubicBezTo>
                    <a:pt x="40" y="181"/>
                    <a:pt x="40" y="181"/>
                    <a:pt x="40" y="181"/>
                  </a:cubicBezTo>
                  <a:cubicBezTo>
                    <a:pt x="40" y="181"/>
                    <a:pt x="40" y="181"/>
                    <a:pt x="40" y="181"/>
                  </a:cubicBezTo>
                  <a:cubicBezTo>
                    <a:pt x="125" y="181"/>
                    <a:pt x="125" y="181"/>
                    <a:pt x="125" y="181"/>
                  </a:cubicBezTo>
                  <a:cubicBezTo>
                    <a:pt x="126" y="182"/>
                    <a:pt x="126" y="182"/>
                    <a:pt x="126" y="182"/>
                  </a:cubicBezTo>
                  <a:cubicBezTo>
                    <a:pt x="129" y="182"/>
                    <a:pt x="131" y="179"/>
                    <a:pt x="131" y="177"/>
                  </a:cubicBezTo>
                  <a:cubicBezTo>
                    <a:pt x="131" y="66"/>
                    <a:pt x="131" y="66"/>
                    <a:pt x="131" y="66"/>
                  </a:cubicBezTo>
                  <a:cubicBezTo>
                    <a:pt x="154" y="44"/>
                    <a:pt x="154" y="44"/>
                    <a:pt x="154" y="44"/>
                  </a:cubicBezTo>
                  <a:cubicBezTo>
                    <a:pt x="160" y="37"/>
                    <a:pt x="160" y="37"/>
                    <a:pt x="160" y="37"/>
                  </a:cubicBezTo>
                  <a:cubicBezTo>
                    <a:pt x="154" y="30"/>
                    <a:pt x="154" y="30"/>
                    <a:pt x="154" y="30"/>
                  </a:cubicBezTo>
                  <a:lnTo>
                    <a:pt x="130" y="7"/>
                  </a:lnTo>
                  <a:close/>
                  <a:moveTo>
                    <a:pt x="122" y="172"/>
                  </a:moveTo>
                  <a:cubicBezTo>
                    <a:pt x="45" y="172"/>
                    <a:pt x="45" y="172"/>
                    <a:pt x="45" y="172"/>
                  </a:cubicBezTo>
                  <a:cubicBezTo>
                    <a:pt x="45" y="142"/>
                    <a:pt x="45" y="142"/>
                    <a:pt x="45" y="142"/>
                  </a:cubicBezTo>
                  <a:cubicBezTo>
                    <a:pt x="45" y="140"/>
                    <a:pt x="44" y="139"/>
                    <a:pt x="43" y="138"/>
                  </a:cubicBezTo>
                  <a:cubicBezTo>
                    <a:pt x="42" y="137"/>
                    <a:pt x="41" y="137"/>
                    <a:pt x="40" y="137"/>
                  </a:cubicBezTo>
                  <a:cubicBezTo>
                    <a:pt x="40" y="137"/>
                    <a:pt x="40" y="137"/>
                    <a:pt x="40" y="137"/>
                  </a:cubicBezTo>
                  <a:cubicBezTo>
                    <a:pt x="40" y="137"/>
                    <a:pt x="40" y="137"/>
                    <a:pt x="40" y="137"/>
                  </a:cubicBezTo>
                  <a:cubicBezTo>
                    <a:pt x="40" y="137"/>
                    <a:pt x="40" y="137"/>
                    <a:pt x="40" y="137"/>
                  </a:cubicBezTo>
                  <a:cubicBezTo>
                    <a:pt x="10" y="137"/>
                    <a:pt x="10" y="137"/>
                    <a:pt x="10" y="137"/>
                  </a:cubicBezTo>
                  <a:cubicBezTo>
                    <a:pt x="10" y="23"/>
                    <a:pt x="10" y="23"/>
                    <a:pt x="10" y="23"/>
                  </a:cubicBezTo>
                  <a:cubicBezTo>
                    <a:pt x="100" y="23"/>
                    <a:pt x="100" y="23"/>
                    <a:pt x="100" y="23"/>
                  </a:cubicBezTo>
                  <a:cubicBezTo>
                    <a:pt x="80" y="43"/>
                    <a:pt x="80" y="43"/>
                    <a:pt x="80" y="43"/>
                  </a:cubicBezTo>
                  <a:cubicBezTo>
                    <a:pt x="73" y="50"/>
                    <a:pt x="73" y="50"/>
                    <a:pt x="73" y="50"/>
                  </a:cubicBezTo>
                  <a:cubicBezTo>
                    <a:pt x="80" y="57"/>
                    <a:pt x="80" y="57"/>
                    <a:pt x="80" y="57"/>
                  </a:cubicBezTo>
                  <a:cubicBezTo>
                    <a:pt x="104" y="80"/>
                    <a:pt x="104" y="80"/>
                    <a:pt x="104" y="80"/>
                  </a:cubicBezTo>
                  <a:cubicBezTo>
                    <a:pt x="110" y="87"/>
                    <a:pt x="110" y="87"/>
                    <a:pt x="110" y="87"/>
                  </a:cubicBezTo>
                  <a:cubicBezTo>
                    <a:pt x="117" y="80"/>
                    <a:pt x="117" y="80"/>
                    <a:pt x="117" y="80"/>
                  </a:cubicBezTo>
                  <a:cubicBezTo>
                    <a:pt x="122" y="76"/>
                    <a:pt x="122" y="76"/>
                    <a:pt x="122" y="76"/>
                  </a:cubicBezTo>
                  <a:lnTo>
                    <a:pt x="122" y="17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242"/>
            <p:cNvSpPr>
              <a:spLocks/>
            </p:cNvSpPr>
            <p:nvPr/>
          </p:nvSpPr>
          <p:spPr bwMode="auto">
            <a:xfrm>
              <a:off x="5018088" y="3349626"/>
              <a:ext cx="63500" cy="61913"/>
            </a:xfrm>
            <a:custGeom>
              <a:avLst/>
              <a:gdLst>
                <a:gd name="T0" fmla="*/ 47 w 52"/>
                <a:gd name="T1" fmla="*/ 25 h 51"/>
                <a:gd name="T2" fmla="*/ 26 w 52"/>
                <a:gd name="T3" fmla="*/ 4 h 51"/>
                <a:gd name="T4" fmla="*/ 19 w 52"/>
                <a:gd name="T5" fmla="*/ 1 h 51"/>
                <a:gd name="T6" fmla="*/ 11 w 52"/>
                <a:gd name="T7" fmla="*/ 3 h 51"/>
                <a:gd name="T8" fmla="*/ 0 w 52"/>
                <a:gd name="T9" fmla="*/ 14 h 51"/>
                <a:gd name="T10" fmla="*/ 37 w 52"/>
                <a:gd name="T11" fmla="*/ 51 h 51"/>
                <a:gd name="T12" fmla="*/ 48 w 52"/>
                <a:gd name="T13" fmla="*/ 40 h 51"/>
                <a:gd name="T14" fmla="*/ 47 w 52"/>
                <a:gd name="T15" fmla="*/ 2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1">
                  <a:moveTo>
                    <a:pt x="47" y="25"/>
                  </a:moveTo>
                  <a:cubicBezTo>
                    <a:pt x="26" y="4"/>
                    <a:pt x="26" y="4"/>
                    <a:pt x="26" y="4"/>
                  </a:cubicBezTo>
                  <a:cubicBezTo>
                    <a:pt x="24" y="2"/>
                    <a:pt x="22" y="1"/>
                    <a:pt x="19" y="1"/>
                  </a:cubicBezTo>
                  <a:cubicBezTo>
                    <a:pt x="16" y="0"/>
                    <a:pt x="13" y="1"/>
                    <a:pt x="11" y="3"/>
                  </a:cubicBezTo>
                  <a:cubicBezTo>
                    <a:pt x="0" y="14"/>
                    <a:pt x="0" y="14"/>
                    <a:pt x="0" y="14"/>
                  </a:cubicBezTo>
                  <a:cubicBezTo>
                    <a:pt x="37" y="51"/>
                    <a:pt x="37" y="51"/>
                    <a:pt x="37" y="51"/>
                  </a:cubicBezTo>
                  <a:cubicBezTo>
                    <a:pt x="48" y="40"/>
                    <a:pt x="48" y="40"/>
                    <a:pt x="48" y="40"/>
                  </a:cubicBezTo>
                  <a:cubicBezTo>
                    <a:pt x="52" y="36"/>
                    <a:pt x="52" y="30"/>
                    <a:pt x="47" y="2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43"/>
            <p:cNvSpPr>
              <a:spLocks noEditPoints="1"/>
            </p:cNvSpPr>
            <p:nvPr/>
          </p:nvSpPr>
          <p:spPr bwMode="auto">
            <a:xfrm>
              <a:off x="2976563" y="2443163"/>
              <a:ext cx="227013" cy="190500"/>
            </a:xfrm>
            <a:custGeom>
              <a:avLst/>
              <a:gdLst>
                <a:gd name="T0" fmla="*/ 171 w 186"/>
                <a:gd name="T1" fmla="*/ 50 h 157"/>
                <a:gd name="T2" fmla="*/ 93 w 186"/>
                <a:gd name="T3" fmla="*/ 37 h 157"/>
                <a:gd name="T4" fmla="*/ 16 w 186"/>
                <a:gd name="T5" fmla="*/ 50 h 157"/>
                <a:gd name="T6" fmla="*/ 93 w 186"/>
                <a:gd name="T7" fmla="*/ 157 h 157"/>
                <a:gd name="T8" fmla="*/ 171 w 186"/>
                <a:gd name="T9" fmla="*/ 50 h 157"/>
                <a:gd name="T10" fmla="*/ 131 w 186"/>
                <a:gd name="T11" fmla="*/ 97 h 157"/>
                <a:gd name="T12" fmla="*/ 103 w 186"/>
                <a:gd name="T13" fmla="*/ 97 h 157"/>
                <a:gd name="T14" fmla="*/ 103 w 186"/>
                <a:gd name="T15" fmla="*/ 125 h 157"/>
                <a:gd name="T16" fmla="*/ 83 w 186"/>
                <a:gd name="T17" fmla="*/ 125 h 157"/>
                <a:gd name="T18" fmla="*/ 83 w 186"/>
                <a:gd name="T19" fmla="*/ 97 h 157"/>
                <a:gd name="T20" fmla="*/ 56 w 186"/>
                <a:gd name="T21" fmla="*/ 97 h 157"/>
                <a:gd name="T22" fmla="*/ 56 w 186"/>
                <a:gd name="T23" fmla="*/ 77 h 157"/>
                <a:gd name="T24" fmla="*/ 83 w 186"/>
                <a:gd name="T25" fmla="*/ 77 h 157"/>
                <a:gd name="T26" fmla="*/ 83 w 186"/>
                <a:gd name="T27" fmla="*/ 50 h 157"/>
                <a:gd name="T28" fmla="*/ 103 w 186"/>
                <a:gd name="T29" fmla="*/ 50 h 157"/>
                <a:gd name="T30" fmla="*/ 103 w 186"/>
                <a:gd name="T31" fmla="*/ 77 h 157"/>
                <a:gd name="T32" fmla="*/ 131 w 186"/>
                <a:gd name="T33" fmla="*/ 77 h 157"/>
                <a:gd name="T34" fmla="*/ 131 w 186"/>
                <a:gd name="T35" fmla="*/ 9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57">
                  <a:moveTo>
                    <a:pt x="171" y="50"/>
                  </a:moveTo>
                  <a:cubicBezTo>
                    <a:pt x="157" y="0"/>
                    <a:pt x="102" y="32"/>
                    <a:pt x="93" y="37"/>
                  </a:cubicBezTo>
                  <a:cubicBezTo>
                    <a:pt x="84" y="32"/>
                    <a:pt x="29" y="0"/>
                    <a:pt x="16" y="50"/>
                  </a:cubicBezTo>
                  <a:cubicBezTo>
                    <a:pt x="0" y="108"/>
                    <a:pt x="93" y="156"/>
                    <a:pt x="93" y="157"/>
                  </a:cubicBezTo>
                  <a:cubicBezTo>
                    <a:pt x="93" y="157"/>
                    <a:pt x="186" y="108"/>
                    <a:pt x="171" y="50"/>
                  </a:cubicBezTo>
                  <a:close/>
                  <a:moveTo>
                    <a:pt x="131" y="97"/>
                  </a:moveTo>
                  <a:cubicBezTo>
                    <a:pt x="103" y="97"/>
                    <a:pt x="103" y="97"/>
                    <a:pt x="103" y="97"/>
                  </a:cubicBezTo>
                  <a:cubicBezTo>
                    <a:pt x="103" y="125"/>
                    <a:pt x="103" y="125"/>
                    <a:pt x="103" y="125"/>
                  </a:cubicBezTo>
                  <a:cubicBezTo>
                    <a:pt x="83" y="125"/>
                    <a:pt x="83" y="125"/>
                    <a:pt x="83" y="125"/>
                  </a:cubicBezTo>
                  <a:cubicBezTo>
                    <a:pt x="83" y="97"/>
                    <a:pt x="83" y="97"/>
                    <a:pt x="83" y="97"/>
                  </a:cubicBezTo>
                  <a:cubicBezTo>
                    <a:pt x="56" y="97"/>
                    <a:pt x="56" y="97"/>
                    <a:pt x="56" y="97"/>
                  </a:cubicBezTo>
                  <a:cubicBezTo>
                    <a:pt x="56" y="77"/>
                    <a:pt x="56" y="77"/>
                    <a:pt x="56" y="77"/>
                  </a:cubicBezTo>
                  <a:cubicBezTo>
                    <a:pt x="83" y="77"/>
                    <a:pt x="83" y="77"/>
                    <a:pt x="83" y="77"/>
                  </a:cubicBezTo>
                  <a:cubicBezTo>
                    <a:pt x="83" y="50"/>
                    <a:pt x="83" y="50"/>
                    <a:pt x="83" y="50"/>
                  </a:cubicBezTo>
                  <a:cubicBezTo>
                    <a:pt x="103" y="50"/>
                    <a:pt x="103" y="50"/>
                    <a:pt x="103" y="50"/>
                  </a:cubicBezTo>
                  <a:cubicBezTo>
                    <a:pt x="103" y="77"/>
                    <a:pt x="103" y="77"/>
                    <a:pt x="103" y="77"/>
                  </a:cubicBezTo>
                  <a:cubicBezTo>
                    <a:pt x="131" y="77"/>
                    <a:pt x="131" y="77"/>
                    <a:pt x="131" y="77"/>
                  </a:cubicBezTo>
                  <a:lnTo>
                    <a:pt x="131" y="9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44"/>
            <p:cNvSpPr>
              <a:spLocks noEditPoints="1"/>
            </p:cNvSpPr>
            <p:nvPr/>
          </p:nvSpPr>
          <p:spPr bwMode="auto">
            <a:xfrm>
              <a:off x="3467101" y="4000501"/>
              <a:ext cx="174625" cy="160338"/>
            </a:xfrm>
            <a:custGeom>
              <a:avLst/>
              <a:gdLst>
                <a:gd name="T0" fmla="*/ 116 w 143"/>
                <a:gd name="T1" fmla="*/ 41 h 131"/>
                <a:gd name="T2" fmla="*/ 107 w 143"/>
                <a:gd name="T3" fmla="*/ 5 h 131"/>
                <a:gd name="T4" fmla="*/ 78 w 143"/>
                <a:gd name="T5" fmla="*/ 14 h 131"/>
                <a:gd name="T6" fmla="*/ 104 w 143"/>
                <a:gd name="T7" fmla="*/ 11 h 131"/>
                <a:gd name="T8" fmla="*/ 104 w 143"/>
                <a:gd name="T9" fmla="*/ 58 h 131"/>
                <a:gd name="T10" fmla="*/ 95 w 143"/>
                <a:gd name="T11" fmla="*/ 43 h 131"/>
                <a:gd name="T12" fmla="*/ 103 w 143"/>
                <a:gd name="T13" fmla="*/ 41 h 131"/>
                <a:gd name="T14" fmla="*/ 89 w 143"/>
                <a:gd name="T15" fmla="*/ 35 h 131"/>
                <a:gd name="T16" fmla="*/ 35 w 143"/>
                <a:gd name="T17" fmla="*/ 5 h 131"/>
                <a:gd name="T18" fmla="*/ 27 w 143"/>
                <a:gd name="T19" fmla="*/ 41 h 131"/>
                <a:gd name="T20" fmla="*/ 0 w 143"/>
                <a:gd name="T21" fmla="*/ 67 h 131"/>
                <a:gd name="T22" fmla="*/ 27 w 143"/>
                <a:gd name="T23" fmla="*/ 93 h 131"/>
                <a:gd name="T24" fmla="*/ 44 w 143"/>
                <a:gd name="T25" fmla="*/ 131 h 131"/>
                <a:gd name="T26" fmla="*/ 71 w 143"/>
                <a:gd name="T27" fmla="*/ 118 h 131"/>
                <a:gd name="T28" fmla="*/ 107 w 143"/>
                <a:gd name="T29" fmla="*/ 129 h 131"/>
                <a:gd name="T30" fmla="*/ 143 w 143"/>
                <a:gd name="T31" fmla="*/ 67 h 131"/>
                <a:gd name="T32" fmla="*/ 39 w 143"/>
                <a:gd name="T33" fmla="*/ 11 h 131"/>
                <a:gd name="T34" fmla="*/ 80 w 143"/>
                <a:gd name="T35" fmla="*/ 34 h 131"/>
                <a:gd name="T36" fmla="*/ 34 w 143"/>
                <a:gd name="T37" fmla="*/ 39 h 131"/>
                <a:gd name="T38" fmla="*/ 7 w 143"/>
                <a:gd name="T39" fmla="*/ 67 h 131"/>
                <a:gd name="T40" fmla="*/ 28 w 143"/>
                <a:gd name="T41" fmla="*/ 48 h 131"/>
                <a:gd name="T42" fmla="*/ 46 w 143"/>
                <a:gd name="T43" fmla="*/ 85 h 131"/>
                <a:gd name="T44" fmla="*/ 49 w 143"/>
                <a:gd name="T45" fmla="*/ 80 h 131"/>
                <a:gd name="T46" fmla="*/ 71 w 143"/>
                <a:gd name="T47" fmla="*/ 41 h 131"/>
                <a:gd name="T48" fmla="*/ 93 w 143"/>
                <a:gd name="T49" fmla="*/ 54 h 131"/>
                <a:gd name="T50" fmla="*/ 93 w 143"/>
                <a:gd name="T51" fmla="*/ 80 h 131"/>
                <a:gd name="T52" fmla="*/ 84 w 143"/>
                <a:gd name="T53" fmla="*/ 94 h 131"/>
                <a:gd name="T54" fmla="*/ 63 w 143"/>
                <a:gd name="T55" fmla="*/ 99 h 131"/>
                <a:gd name="T56" fmla="*/ 75 w 143"/>
                <a:gd name="T57" fmla="*/ 96 h 131"/>
                <a:gd name="T58" fmla="*/ 56 w 143"/>
                <a:gd name="T59" fmla="*/ 92 h 131"/>
                <a:gd name="T60" fmla="*/ 63 w 143"/>
                <a:gd name="T61" fmla="*/ 116 h 131"/>
                <a:gd name="T62" fmla="*/ 34 w 143"/>
                <a:gd name="T63" fmla="*/ 95 h 131"/>
                <a:gd name="T64" fmla="*/ 53 w 143"/>
                <a:gd name="T65" fmla="*/ 99 h 131"/>
                <a:gd name="T66" fmla="*/ 63 w 143"/>
                <a:gd name="T67" fmla="*/ 116 h 131"/>
                <a:gd name="T68" fmla="*/ 77 w 143"/>
                <a:gd name="T69" fmla="*/ 113 h 131"/>
                <a:gd name="T70" fmla="*/ 109 w 143"/>
                <a:gd name="T71" fmla="*/ 95 h 131"/>
                <a:gd name="T72" fmla="*/ 95 w 143"/>
                <a:gd name="T73" fmla="*/ 90 h 131"/>
                <a:gd name="T74" fmla="*/ 114 w 143"/>
                <a:gd name="T75" fmla="*/ 48 h 131"/>
                <a:gd name="T76" fmla="*/ 95 w 143"/>
                <a:gd name="T77" fmla="*/ 9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 h="131">
                  <a:moveTo>
                    <a:pt x="143" y="67"/>
                  </a:moveTo>
                  <a:cubicBezTo>
                    <a:pt x="143" y="56"/>
                    <a:pt x="133" y="47"/>
                    <a:pt x="116" y="41"/>
                  </a:cubicBezTo>
                  <a:cubicBezTo>
                    <a:pt x="116" y="39"/>
                    <a:pt x="116" y="37"/>
                    <a:pt x="117" y="36"/>
                  </a:cubicBezTo>
                  <a:cubicBezTo>
                    <a:pt x="118" y="20"/>
                    <a:pt x="115" y="9"/>
                    <a:pt x="107" y="5"/>
                  </a:cubicBezTo>
                  <a:cubicBezTo>
                    <a:pt x="100" y="1"/>
                    <a:pt x="90" y="2"/>
                    <a:pt x="79" y="9"/>
                  </a:cubicBezTo>
                  <a:cubicBezTo>
                    <a:pt x="78" y="10"/>
                    <a:pt x="77" y="13"/>
                    <a:pt x="78" y="14"/>
                  </a:cubicBezTo>
                  <a:cubicBezTo>
                    <a:pt x="79" y="16"/>
                    <a:pt x="81" y="16"/>
                    <a:pt x="83" y="15"/>
                  </a:cubicBezTo>
                  <a:cubicBezTo>
                    <a:pt x="92" y="10"/>
                    <a:pt x="99" y="8"/>
                    <a:pt x="104" y="11"/>
                  </a:cubicBezTo>
                  <a:cubicBezTo>
                    <a:pt x="109" y="14"/>
                    <a:pt x="111" y="23"/>
                    <a:pt x="110" y="35"/>
                  </a:cubicBezTo>
                  <a:cubicBezTo>
                    <a:pt x="109" y="42"/>
                    <a:pt x="107" y="50"/>
                    <a:pt x="104" y="58"/>
                  </a:cubicBezTo>
                  <a:cubicBezTo>
                    <a:pt x="102" y="56"/>
                    <a:pt x="101" y="53"/>
                    <a:pt x="99" y="51"/>
                  </a:cubicBezTo>
                  <a:cubicBezTo>
                    <a:pt x="98" y="48"/>
                    <a:pt x="96" y="46"/>
                    <a:pt x="95" y="43"/>
                  </a:cubicBezTo>
                  <a:cubicBezTo>
                    <a:pt x="96" y="43"/>
                    <a:pt x="97" y="44"/>
                    <a:pt x="99" y="44"/>
                  </a:cubicBezTo>
                  <a:cubicBezTo>
                    <a:pt x="101" y="44"/>
                    <a:pt x="102" y="43"/>
                    <a:pt x="103" y="41"/>
                  </a:cubicBezTo>
                  <a:cubicBezTo>
                    <a:pt x="103" y="39"/>
                    <a:pt x="102" y="37"/>
                    <a:pt x="100" y="37"/>
                  </a:cubicBezTo>
                  <a:cubicBezTo>
                    <a:pt x="97" y="36"/>
                    <a:pt x="93" y="36"/>
                    <a:pt x="89" y="35"/>
                  </a:cubicBezTo>
                  <a:cubicBezTo>
                    <a:pt x="82" y="26"/>
                    <a:pt x="75" y="18"/>
                    <a:pt x="67" y="12"/>
                  </a:cubicBezTo>
                  <a:cubicBezTo>
                    <a:pt x="55" y="3"/>
                    <a:pt x="43" y="0"/>
                    <a:pt x="35" y="5"/>
                  </a:cubicBezTo>
                  <a:cubicBezTo>
                    <a:pt x="27" y="9"/>
                    <a:pt x="24" y="20"/>
                    <a:pt x="26" y="36"/>
                  </a:cubicBezTo>
                  <a:cubicBezTo>
                    <a:pt x="26" y="37"/>
                    <a:pt x="26" y="39"/>
                    <a:pt x="27" y="41"/>
                  </a:cubicBezTo>
                  <a:cubicBezTo>
                    <a:pt x="25" y="42"/>
                    <a:pt x="23" y="42"/>
                    <a:pt x="22" y="43"/>
                  </a:cubicBezTo>
                  <a:cubicBezTo>
                    <a:pt x="7" y="49"/>
                    <a:pt x="0" y="58"/>
                    <a:pt x="0" y="67"/>
                  </a:cubicBezTo>
                  <a:cubicBezTo>
                    <a:pt x="0" y="75"/>
                    <a:pt x="5" y="82"/>
                    <a:pt x="17" y="88"/>
                  </a:cubicBezTo>
                  <a:cubicBezTo>
                    <a:pt x="20" y="90"/>
                    <a:pt x="23" y="91"/>
                    <a:pt x="27" y="93"/>
                  </a:cubicBezTo>
                  <a:cubicBezTo>
                    <a:pt x="23" y="111"/>
                    <a:pt x="26" y="124"/>
                    <a:pt x="35" y="129"/>
                  </a:cubicBezTo>
                  <a:cubicBezTo>
                    <a:pt x="38" y="130"/>
                    <a:pt x="41" y="131"/>
                    <a:pt x="44" y="131"/>
                  </a:cubicBezTo>
                  <a:cubicBezTo>
                    <a:pt x="51" y="131"/>
                    <a:pt x="59" y="128"/>
                    <a:pt x="67" y="122"/>
                  </a:cubicBezTo>
                  <a:cubicBezTo>
                    <a:pt x="68" y="121"/>
                    <a:pt x="70" y="119"/>
                    <a:pt x="71" y="118"/>
                  </a:cubicBezTo>
                  <a:cubicBezTo>
                    <a:pt x="81" y="127"/>
                    <a:pt x="90" y="131"/>
                    <a:pt x="98" y="131"/>
                  </a:cubicBezTo>
                  <a:cubicBezTo>
                    <a:pt x="102" y="131"/>
                    <a:pt x="105" y="130"/>
                    <a:pt x="107" y="129"/>
                  </a:cubicBezTo>
                  <a:cubicBezTo>
                    <a:pt x="116" y="124"/>
                    <a:pt x="119" y="111"/>
                    <a:pt x="116" y="93"/>
                  </a:cubicBezTo>
                  <a:cubicBezTo>
                    <a:pt x="133" y="87"/>
                    <a:pt x="143" y="77"/>
                    <a:pt x="143" y="67"/>
                  </a:cubicBezTo>
                  <a:close/>
                  <a:moveTo>
                    <a:pt x="33" y="35"/>
                  </a:moveTo>
                  <a:cubicBezTo>
                    <a:pt x="31" y="23"/>
                    <a:pt x="34" y="14"/>
                    <a:pt x="39" y="11"/>
                  </a:cubicBezTo>
                  <a:cubicBezTo>
                    <a:pt x="44" y="8"/>
                    <a:pt x="53" y="10"/>
                    <a:pt x="63" y="18"/>
                  </a:cubicBezTo>
                  <a:cubicBezTo>
                    <a:pt x="69" y="22"/>
                    <a:pt x="74" y="28"/>
                    <a:pt x="80" y="34"/>
                  </a:cubicBezTo>
                  <a:cubicBezTo>
                    <a:pt x="77" y="34"/>
                    <a:pt x="74" y="34"/>
                    <a:pt x="71" y="34"/>
                  </a:cubicBezTo>
                  <a:cubicBezTo>
                    <a:pt x="58" y="34"/>
                    <a:pt x="45" y="36"/>
                    <a:pt x="34" y="39"/>
                  </a:cubicBezTo>
                  <a:cubicBezTo>
                    <a:pt x="33" y="38"/>
                    <a:pt x="33" y="36"/>
                    <a:pt x="33" y="35"/>
                  </a:cubicBezTo>
                  <a:close/>
                  <a:moveTo>
                    <a:pt x="7" y="67"/>
                  </a:moveTo>
                  <a:cubicBezTo>
                    <a:pt x="7" y="61"/>
                    <a:pt x="13" y="54"/>
                    <a:pt x="24" y="50"/>
                  </a:cubicBezTo>
                  <a:cubicBezTo>
                    <a:pt x="26" y="49"/>
                    <a:pt x="27" y="49"/>
                    <a:pt x="28" y="48"/>
                  </a:cubicBezTo>
                  <a:cubicBezTo>
                    <a:pt x="31" y="59"/>
                    <a:pt x="36" y="71"/>
                    <a:pt x="43" y="83"/>
                  </a:cubicBezTo>
                  <a:cubicBezTo>
                    <a:pt x="44" y="84"/>
                    <a:pt x="45" y="85"/>
                    <a:pt x="46" y="85"/>
                  </a:cubicBezTo>
                  <a:cubicBezTo>
                    <a:pt x="47" y="85"/>
                    <a:pt x="47" y="85"/>
                    <a:pt x="48" y="84"/>
                  </a:cubicBezTo>
                  <a:cubicBezTo>
                    <a:pt x="50" y="83"/>
                    <a:pt x="50" y="81"/>
                    <a:pt x="49" y="80"/>
                  </a:cubicBezTo>
                  <a:cubicBezTo>
                    <a:pt x="43" y="68"/>
                    <a:pt x="38" y="57"/>
                    <a:pt x="35" y="46"/>
                  </a:cubicBezTo>
                  <a:cubicBezTo>
                    <a:pt x="46" y="43"/>
                    <a:pt x="58" y="41"/>
                    <a:pt x="71" y="41"/>
                  </a:cubicBezTo>
                  <a:cubicBezTo>
                    <a:pt x="76" y="41"/>
                    <a:pt x="81" y="42"/>
                    <a:pt x="86" y="42"/>
                  </a:cubicBezTo>
                  <a:cubicBezTo>
                    <a:pt x="88" y="46"/>
                    <a:pt x="91" y="50"/>
                    <a:pt x="93" y="54"/>
                  </a:cubicBezTo>
                  <a:cubicBezTo>
                    <a:pt x="96" y="58"/>
                    <a:pt x="98" y="63"/>
                    <a:pt x="100" y="67"/>
                  </a:cubicBezTo>
                  <a:cubicBezTo>
                    <a:pt x="98" y="71"/>
                    <a:pt x="96" y="75"/>
                    <a:pt x="93" y="80"/>
                  </a:cubicBezTo>
                  <a:cubicBezTo>
                    <a:pt x="91" y="84"/>
                    <a:pt x="88" y="88"/>
                    <a:pt x="85" y="92"/>
                  </a:cubicBezTo>
                  <a:cubicBezTo>
                    <a:pt x="85" y="93"/>
                    <a:pt x="84" y="93"/>
                    <a:pt x="84" y="94"/>
                  </a:cubicBezTo>
                  <a:cubicBezTo>
                    <a:pt x="80" y="99"/>
                    <a:pt x="76" y="104"/>
                    <a:pt x="71" y="109"/>
                  </a:cubicBezTo>
                  <a:cubicBezTo>
                    <a:pt x="68" y="106"/>
                    <a:pt x="66" y="103"/>
                    <a:pt x="63" y="99"/>
                  </a:cubicBezTo>
                  <a:cubicBezTo>
                    <a:pt x="66" y="99"/>
                    <a:pt x="68" y="99"/>
                    <a:pt x="71" y="99"/>
                  </a:cubicBezTo>
                  <a:cubicBezTo>
                    <a:pt x="73" y="99"/>
                    <a:pt x="75" y="98"/>
                    <a:pt x="75" y="96"/>
                  </a:cubicBezTo>
                  <a:cubicBezTo>
                    <a:pt x="75" y="94"/>
                    <a:pt x="73" y="92"/>
                    <a:pt x="71" y="92"/>
                  </a:cubicBezTo>
                  <a:cubicBezTo>
                    <a:pt x="66" y="92"/>
                    <a:pt x="61" y="92"/>
                    <a:pt x="56" y="92"/>
                  </a:cubicBezTo>
                  <a:cubicBezTo>
                    <a:pt x="28" y="89"/>
                    <a:pt x="7" y="78"/>
                    <a:pt x="7" y="67"/>
                  </a:cubicBezTo>
                  <a:close/>
                  <a:moveTo>
                    <a:pt x="63" y="116"/>
                  </a:moveTo>
                  <a:cubicBezTo>
                    <a:pt x="53" y="123"/>
                    <a:pt x="44" y="126"/>
                    <a:pt x="39" y="123"/>
                  </a:cubicBezTo>
                  <a:cubicBezTo>
                    <a:pt x="33" y="119"/>
                    <a:pt x="31" y="109"/>
                    <a:pt x="34" y="95"/>
                  </a:cubicBezTo>
                  <a:cubicBezTo>
                    <a:pt x="40" y="96"/>
                    <a:pt x="46" y="98"/>
                    <a:pt x="53" y="98"/>
                  </a:cubicBezTo>
                  <a:cubicBezTo>
                    <a:pt x="53" y="98"/>
                    <a:pt x="53" y="99"/>
                    <a:pt x="53" y="99"/>
                  </a:cubicBezTo>
                  <a:cubicBezTo>
                    <a:pt x="57" y="104"/>
                    <a:pt x="62" y="109"/>
                    <a:pt x="66" y="113"/>
                  </a:cubicBezTo>
                  <a:cubicBezTo>
                    <a:pt x="65" y="114"/>
                    <a:pt x="64" y="115"/>
                    <a:pt x="63" y="116"/>
                  </a:cubicBezTo>
                  <a:close/>
                  <a:moveTo>
                    <a:pt x="104" y="123"/>
                  </a:moveTo>
                  <a:cubicBezTo>
                    <a:pt x="97" y="126"/>
                    <a:pt x="87" y="123"/>
                    <a:pt x="77" y="113"/>
                  </a:cubicBezTo>
                  <a:cubicBezTo>
                    <a:pt x="81" y="109"/>
                    <a:pt x="85" y="104"/>
                    <a:pt x="89" y="98"/>
                  </a:cubicBezTo>
                  <a:cubicBezTo>
                    <a:pt x="97" y="98"/>
                    <a:pt x="103" y="96"/>
                    <a:pt x="109" y="95"/>
                  </a:cubicBezTo>
                  <a:cubicBezTo>
                    <a:pt x="111" y="109"/>
                    <a:pt x="110" y="119"/>
                    <a:pt x="104" y="123"/>
                  </a:cubicBezTo>
                  <a:close/>
                  <a:moveTo>
                    <a:pt x="95" y="90"/>
                  </a:moveTo>
                  <a:cubicBezTo>
                    <a:pt x="96" y="88"/>
                    <a:pt x="98" y="86"/>
                    <a:pt x="99" y="83"/>
                  </a:cubicBezTo>
                  <a:cubicBezTo>
                    <a:pt x="106" y="71"/>
                    <a:pt x="111" y="59"/>
                    <a:pt x="114" y="48"/>
                  </a:cubicBezTo>
                  <a:cubicBezTo>
                    <a:pt x="128" y="53"/>
                    <a:pt x="136" y="60"/>
                    <a:pt x="136" y="67"/>
                  </a:cubicBezTo>
                  <a:cubicBezTo>
                    <a:pt x="136" y="77"/>
                    <a:pt x="119" y="86"/>
                    <a:pt x="95" y="9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245"/>
            <p:cNvSpPr>
              <a:spLocks noChangeArrowheads="1"/>
            </p:cNvSpPr>
            <p:nvPr/>
          </p:nvSpPr>
          <p:spPr bwMode="auto">
            <a:xfrm>
              <a:off x="3533776" y="4060826"/>
              <a:ext cx="39688"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46"/>
            <p:cNvSpPr>
              <a:spLocks noEditPoints="1"/>
            </p:cNvSpPr>
            <p:nvPr/>
          </p:nvSpPr>
          <p:spPr bwMode="auto">
            <a:xfrm>
              <a:off x="2562226" y="3463926"/>
              <a:ext cx="120650" cy="230188"/>
            </a:xfrm>
            <a:custGeom>
              <a:avLst/>
              <a:gdLst>
                <a:gd name="T0" fmla="*/ 64 w 100"/>
                <a:gd name="T1" fmla="*/ 142 h 190"/>
                <a:gd name="T2" fmla="*/ 99 w 100"/>
                <a:gd name="T3" fmla="*/ 97 h 190"/>
                <a:gd name="T4" fmla="*/ 99 w 100"/>
                <a:gd name="T5" fmla="*/ 95 h 190"/>
                <a:gd name="T6" fmla="*/ 99 w 100"/>
                <a:gd name="T7" fmla="*/ 93 h 190"/>
                <a:gd name="T8" fmla="*/ 64 w 100"/>
                <a:gd name="T9" fmla="*/ 50 h 190"/>
                <a:gd name="T10" fmla="*/ 99 w 100"/>
                <a:gd name="T11" fmla="*/ 5 h 190"/>
                <a:gd name="T12" fmla="*/ 94 w 100"/>
                <a:gd name="T13" fmla="*/ 0 h 190"/>
                <a:gd name="T14" fmla="*/ 89 w 100"/>
                <a:gd name="T15" fmla="*/ 5 h 190"/>
                <a:gd name="T16" fmla="*/ 52 w 100"/>
                <a:gd name="T17" fmla="*/ 44 h 190"/>
                <a:gd name="T18" fmla="*/ 50 w 100"/>
                <a:gd name="T19" fmla="*/ 45 h 190"/>
                <a:gd name="T20" fmla="*/ 48 w 100"/>
                <a:gd name="T21" fmla="*/ 44 h 190"/>
                <a:gd name="T22" fmla="*/ 11 w 100"/>
                <a:gd name="T23" fmla="*/ 5 h 190"/>
                <a:gd name="T24" fmla="*/ 6 w 100"/>
                <a:gd name="T25" fmla="*/ 0 h 190"/>
                <a:gd name="T26" fmla="*/ 1 w 100"/>
                <a:gd name="T27" fmla="*/ 5 h 190"/>
                <a:gd name="T28" fmla="*/ 36 w 100"/>
                <a:gd name="T29" fmla="*/ 50 h 190"/>
                <a:gd name="T30" fmla="*/ 1 w 100"/>
                <a:gd name="T31" fmla="*/ 93 h 190"/>
                <a:gd name="T32" fmla="*/ 1 w 100"/>
                <a:gd name="T33" fmla="*/ 95 h 190"/>
                <a:gd name="T34" fmla="*/ 1 w 100"/>
                <a:gd name="T35" fmla="*/ 97 h 190"/>
                <a:gd name="T36" fmla="*/ 36 w 100"/>
                <a:gd name="T37" fmla="*/ 142 h 190"/>
                <a:gd name="T38" fmla="*/ 1 w 100"/>
                <a:gd name="T39" fmla="*/ 185 h 190"/>
                <a:gd name="T40" fmla="*/ 5 w 100"/>
                <a:gd name="T41" fmla="*/ 190 h 190"/>
                <a:gd name="T42" fmla="*/ 6 w 100"/>
                <a:gd name="T43" fmla="*/ 190 h 190"/>
                <a:gd name="T44" fmla="*/ 11 w 100"/>
                <a:gd name="T45" fmla="*/ 185 h 190"/>
                <a:gd name="T46" fmla="*/ 50 w 100"/>
                <a:gd name="T47" fmla="*/ 147 h 190"/>
                <a:gd name="T48" fmla="*/ 89 w 100"/>
                <a:gd name="T49" fmla="*/ 185 h 190"/>
                <a:gd name="T50" fmla="*/ 94 w 100"/>
                <a:gd name="T51" fmla="*/ 190 h 190"/>
                <a:gd name="T52" fmla="*/ 94 w 100"/>
                <a:gd name="T53" fmla="*/ 190 h 190"/>
                <a:gd name="T54" fmla="*/ 99 w 100"/>
                <a:gd name="T55" fmla="*/ 185 h 190"/>
                <a:gd name="T56" fmla="*/ 64 w 100"/>
                <a:gd name="T57" fmla="*/ 142 h 190"/>
                <a:gd name="T58" fmla="*/ 48 w 100"/>
                <a:gd name="T59" fmla="*/ 136 h 190"/>
                <a:gd name="T60" fmla="*/ 11 w 100"/>
                <a:gd name="T61" fmla="*/ 97 h 190"/>
                <a:gd name="T62" fmla="*/ 10 w 100"/>
                <a:gd name="T63" fmla="*/ 95 h 190"/>
                <a:gd name="T64" fmla="*/ 11 w 100"/>
                <a:gd name="T65" fmla="*/ 94 h 190"/>
                <a:gd name="T66" fmla="*/ 50 w 100"/>
                <a:gd name="T67" fmla="*/ 55 h 190"/>
                <a:gd name="T68" fmla="*/ 89 w 100"/>
                <a:gd name="T69" fmla="*/ 94 h 190"/>
                <a:gd name="T70" fmla="*/ 90 w 100"/>
                <a:gd name="T71" fmla="*/ 95 h 190"/>
                <a:gd name="T72" fmla="*/ 89 w 100"/>
                <a:gd name="T73" fmla="*/ 97 h 190"/>
                <a:gd name="T74" fmla="*/ 52 w 100"/>
                <a:gd name="T75" fmla="*/ 136 h 190"/>
                <a:gd name="T76" fmla="*/ 50 w 100"/>
                <a:gd name="T77" fmla="*/ 136 h 190"/>
                <a:gd name="T78" fmla="*/ 48 w 100"/>
                <a:gd name="T79" fmla="*/ 1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90">
                  <a:moveTo>
                    <a:pt x="64" y="142"/>
                  </a:moveTo>
                  <a:cubicBezTo>
                    <a:pt x="88" y="132"/>
                    <a:pt x="100" y="118"/>
                    <a:pt x="99" y="97"/>
                  </a:cubicBezTo>
                  <a:cubicBezTo>
                    <a:pt x="99" y="96"/>
                    <a:pt x="99" y="96"/>
                    <a:pt x="99" y="95"/>
                  </a:cubicBezTo>
                  <a:cubicBezTo>
                    <a:pt x="99" y="95"/>
                    <a:pt x="99" y="94"/>
                    <a:pt x="99" y="93"/>
                  </a:cubicBezTo>
                  <a:cubicBezTo>
                    <a:pt x="99" y="92"/>
                    <a:pt x="98" y="67"/>
                    <a:pt x="64" y="50"/>
                  </a:cubicBezTo>
                  <a:cubicBezTo>
                    <a:pt x="88" y="41"/>
                    <a:pt x="100" y="26"/>
                    <a:pt x="99" y="5"/>
                  </a:cubicBezTo>
                  <a:cubicBezTo>
                    <a:pt x="99" y="2"/>
                    <a:pt x="97" y="0"/>
                    <a:pt x="94" y="0"/>
                  </a:cubicBezTo>
                  <a:cubicBezTo>
                    <a:pt x="91" y="0"/>
                    <a:pt x="89" y="3"/>
                    <a:pt x="89" y="5"/>
                  </a:cubicBezTo>
                  <a:cubicBezTo>
                    <a:pt x="89" y="18"/>
                    <a:pt x="85" y="34"/>
                    <a:pt x="52" y="44"/>
                  </a:cubicBezTo>
                  <a:cubicBezTo>
                    <a:pt x="51" y="44"/>
                    <a:pt x="51" y="44"/>
                    <a:pt x="50" y="45"/>
                  </a:cubicBezTo>
                  <a:cubicBezTo>
                    <a:pt x="49" y="44"/>
                    <a:pt x="48" y="44"/>
                    <a:pt x="48" y="44"/>
                  </a:cubicBezTo>
                  <a:cubicBezTo>
                    <a:pt x="14" y="34"/>
                    <a:pt x="10" y="18"/>
                    <a:pt x="11" y="5"/>
                  </a:cubicBezTo>
                  <a:cubicBezTo>
                    <a:pt x="11" y="3"/>
                    <a:pt x="8" y="0"/>
                    <a:pt x="6" y="0"/>
                  </a:cubicBezTo>
                  <a:cubicBezTo>
                    <a:pt x="3" y="0"/>
                    <a:pt x="1" y="2"/>
                    <a:pt x="1" y="5"/>
                  </a:cubicBezTo>
                  <a:cubicBezTo>
                    <a:pt x="0" y="26"/>
                    <a:pt x="12" y="41"/>
                    <a:pt x="36" y="50"/>
                  </a:cubicBezTo>
                  <a:cubicBezTo>
                    <a:pt x="2" y="67"/>
                    <a:pt x="1" y="92"/>
                    <a:pt x="1" y="93"/>
                  </a:cubicBezTo>
                  <a:cubicBezTo>
                    <a:pt x="1" y="94"/>
                    <a:pt x="1" y="95"/>
                    <a:pt x="1" y="95"/>
                  </a:cubicBezTo>
                  <a:cubicBezTo>
                    <a:pt x="1" y="96"/>
                    <a:pt x="1" y="96"/>
                    <a:pt x="1" y="97"/>
                  </a:cubicBezTo>
                  <a:cubicBezTo>
                    <a:pt x="0" y="118"/>
                    <a:pt x="12" y="132"/>
                    <a:pt x="36" y="142"/>
                  </a:cubicBezTo>
                  <a:cubicBezTo>
                    <a:pt x="2" y="159"/>
                    <a:pt x="1" y="184"/>
                    <a:pt x="1" y="185"/>
                  </a:cubicBezTo>
                  <a:cubicBezTo>
                    <a:pt x="1" y="187"/>
                    <a:pt x="3" y="190"/>
                    <a:pt x="5" y="190"/>
                  </a:cubicBezTo>
                  <a:cubicBezTo>
                    <a:pt x="5" y="190"/>
                    <a:pt x="6" y="190"/>
                    <a:pt x="6" y="190"/>
                  </a:cubicBezTo>
                  <a:cubicBezTo>
                    <a:pt x="8" y="190"/>
                    <a:pt x="10" y="188"/>
                    <a:pt x="11" y="185"/>
                  </a:cubicBezTo>
                  <a:cubicBezTo>
                    <a:pt x="11" y="184"/>
                    <a:pt x="12" y="160"/>
                    <a:pt x="50" y="147"/>
                  </a:cubicBezTo>
                  <a:cubicBezTo>
                    <a:pt x="87" y="160"/>
                    <a:pt x="89" y="184"/>
                    <a:pt x="89" y="185"/>
                  </a:cubicBezTo>
                  <a:cubicBezTo>
                    <a:pt x="89" y="188"/>
                    <a:pt x="92" y="190"/>
                    <a:pt x="94" y="190"/>
                  </a:cubicBezTo>
                  <a:cubicBezTo>
                    <a:pt x="94" y="190"/>
                    <a:pt x="94" y="190"/>
                    <a:pt x="94" y="190"/>
                  </a:cubicBezTo>
                  <a:cubicBezTo>
                    <a:pt x="97" y="190"/>
                    <a:pt x="99" y="187"/>
                    <a:pt x="99" y="185"/>
                  </a:cubicBezTo>
                  <a:cubicBezTo>
                    <a:pt x="99" y="184"/>
                    <a:pt x="98" y="159"/>
                    <a:pt x="64" y="142"/>
                  </a:cubicBezTo>
                  <a:close/>
                  <a:moveTo>
                    <a:pt x="48" y="136"/>
                  </a:moveTo>
                  <a:cubicBezTo>
                    <a:pt x="14" y="125"/>
                    <a:pt x="10" y="109"/>
                    <a:pt x="11" y="97"/>
                  </a:cubicBezTo>
                  <a:cubicBezTo>
                    <a:pt x="11" y="96"/>
                    <a:pt x="10" y="96"/>
                    <a:pt x="10" y="95"/>
                  </a:cubicBezTo>
                  <a:cubicBezTo>
                    <a:pt x="10" y="95"/>
                    <a:pt x="11" y="94"/>
                    <a:pt x="11" y="94"/>
                  </a:cubicBezTo>
                  <a:cubicBezTo>
                    <a:pt x="11" y="93"/>
                    <a:pt x="12" y="69"/>
                    <a:pt x="50" y="55"/>
                  </a:cubicBezTo>
                  <a:cubicBezTo>
                    <a:pt x="87" y="69"/>
                    <a:pt x="89" y="92"/>
                    <a:pt x="89" y="94"/>
                  </a:cubicBezTo>
                  <a:cubicBezTo>
                    <a:pt x="89" y="94"/>
                    <a:pt x="89" y="95"/>
                    <a:pt x="90" y="95"/>
                  </a:cubicBezTo>
                  <a:cubicBezTo>
                    <a:pt x="89" y="96"/>
                    <a:pt x="89" y="96"/>
                    <a:pt x="89" y="97"/>
                  </a:cubicBezTo>
                  <a:cubicBezTo>
                    <a:pt x="89" y="109"/>
                    <a:pt x="85" y="125"/>
                    <a:pt x="52" y="136"/>
                  </a:cubicBezTo>
                  <a:cubicBezTo>
                    <a:pt x="51" y="136"/>
                    <a:pt x="51" y="136"/>
                    <a:pt x="50" y="136"/>
                  </a:cubicBezTo>
                  <a:cubicBezTo>
                    <a:pt x="49" y="136"/>
                    <a:pt x="48" y="136"/>
                    <a:pt x="48" y="13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47"/>
            <p:cNvSpPr>
              <a:spLocks/>
            </p:cNvSpPr>
            <p:nvPr/>
          </p:nvSpPr>
          <p:spPr bwMode="auto">
            <a:xfrm>
              <a:off x="2584451" y="3479801"/>
              <a:ext cx="74613" cy="12700"/>
            </a:xfrm>
            <a:custGeom>
              <a:avLst/>
              <a:gdLst>
                <a:gd name="T0" fmla="*/ 5 w 61"/>
                <a:gd name="T1" fmla="*/ 10 h 10"/>
                <a:gd name="T2" fmla="*/ 56 w 61"/>
                <a:gd name="T3" fmla="*/ 10 h 10"/>
                <a:gd name="T4" fmla="*/ 61 w 61"/>
                <a:gd name="T5" fmla="*/ 5 h 10"/>
                <a:gd name="T6" fmla="*/ 56 w 61"/>
                <a:gd name="T7" fmla="*/ 0 h 10"/>
                <a:gd name="T8" fmla="*/ 5 w 61"/>
                <a:gd name="T9" fmla="*/ 0 h 10"/>
                <a:gd name="T10" fmla="*/ 0 w 61"/>
                <a:gd name="T11" fmla="*/ 5 h 10"/>
                <a:gd name="T12" fmla="*/ 5 w 6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1" h="10">
                  <a:moveTo>
                    <a:pt x="5" y="10"/>
                  </a:moveTo>
                  <a:cubicBezTo>
                    <a:pt x="56" y="10"/>
                    <a:pt x="56" y="10"/>
                    <a:pt x="56" y="10"/>
                  </a:cubicBezTo>
                  <a:cubicBezTo>
                    <a:pt x="58" y="10"/>
                    <a:pt x="61" y="8"/>
                    <a:pt x="61" y="5"/>
                  </a:cubicBezTo>
                  <a:cubicBezTo>
                    <a:pt x="61" y="2"/>
                    <a:pt x="58" y="0"/>
                    <a:pt x="56" y="0"/>
                  </a:cubicBezTo>
                  <a:cubicBezTo>
                    <a:pt x="5" y="0"/>
                    <a:pt x="5" y="0"/>
                    <a:pt x="5" y="0"/>
                  </a:cubicBezTo>
                  <a:cubicBezTo>
                    <a:pt x="3" y="0"/>
                    <a:pt x="0" y="2"/>
                    <a:pt x="0" y="5"/>
                  </a:cubicBezTo>
                  <a:cubicBezTo>
                    <a:pt x="0" y="8"/>
                    <a:pt x="3" y="10"/>
                    <a:pt x="5"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48"/>
            <p:cNvSpPr>
              <a:spLocks/>
            </p:cNvSpPr>
            <p:nvPr/>
          </p:nvSpPr>
          <p:spPr bwMode="auto">
            <a:xfrm>
              <a:off x="2584451" y="3668713"/>
              <a:ext cx="74613" cy="12700"/>
            </a:xfrm>
            <a:custGeom>
              <a:avLst/>
              <a:gdLst>
                <a:gd name="T0" fmla="*/ 56 w 61"/>
                <a:gd name="T1" fmla="*/ 0 h 10"/>
                <a:gd name="T2" fmla="*/ 5 w 61"/>
                <a:gd name="T3" fmla="*/ 0 h 10"/>
                <a:gd name="T4" fmla="*/ 0 w 61"/>
                <a:gd name="T5" fmla="*/ 5 h 10"/>
                <a:gd name="T6" fmla="*/ 5 w 61"/>
                <a:gd name="T7" fmla="*/ 10 h 10"/>
                <a:gd name="T8" fmla="*/ 56 w 61"/>
                <a:gd name="T9" fmla="*/ 10 h 10"/>
                <a:gd name="T10" fmla="*/ 61 w 61"/>
                <a:gd name="T11" fmla="*/ 5 h 10"/>
                <a:gd name="T12" fmla="*/ 56 w 6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1" h="10">
                  <a:moveTo>
                    <a:pt x="56" y="0"/>
                  </a:moveTo>
                  <a:cubicBezTo>
                    <a:pt x="5" y="0"/>
                    <a:pt x="5" y="0"/>
                    <a:pt x="5" y="0"/>
                  </a:cubicBezTo>
                  <a:cubicBezTo>
                    <a:pt x="3" y="0"/>
                    <a:pt x="0" y="2"/>
                    <a:pt x="0" y="5"/>
                  </a:cubicBezTo>
                  <a:cubicBezTo>
                    <a:pt x="0" y="8"/>
                    <a:pt x="3" y="10"/>
                    <a:pt x="5" y="10"/>
                  </a:cubicBezTo>
                  <a:cubicBezTo>
                    <a:pt x="56" y="10"/>
                    <a:pt x="56" y="10"/>
                    <a:pt x="56" y="10"/>
                  </a:cubicBezTo>
                  <a:cubicBezTo>
                    <a:pt x="58" y="10"/>
                    <a:pt x="61" y="8"/>
                    <a:pt x="61" y="5"/>
                  </a:cubicBezTo>
                  <a:cubicBezTo>
                    <a:pt x="61" y="2"/>
                    <a:pt x="58" y="0"/>
                    <a:pt x="5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49"/>
            <p:cNvSpPr>
              <a:spLocks/>
            </p:cNvSpPr>
            <p:nvPr/>
          </p:nvSpPr>
          <p:spPr bwMode="auto">
            <a:xfrm>
              <a:off x="2586038" y="3556001"/>
              <a:ext cx="73025" cy="12700"/>
            </a:xfrm>
            <a:custGeom>
              <a:avLst/>
              <a:gdLst>
                <a:gd name="T0" fmla="*/ 5 w 60"/>
                <a:gd name="T1" fmla="*/ 10 h 10"/>
                <a:gd name="T2" fmla="*/ 55 w 60"/>
                <a:gd name="T3" fmla="*/ 10 h 10"/>
                <a:gd name="T4" fmla="*/ 60 w 60"/>
                <a:gd name="T5" fmla="*/ 5 h 10"/>
                <a:gd name="T6" fmla="*/ 55 w 60"/>
                <a:gd name="T7" fmla="*/ 0 h 10"/>
                <a:gd name="T8" fmla="*/ 5 w 60"/>
                <a:gd name="T9" fmla="*/ 0 h 10"/>
                <a:gd name="T10" fmla="*/ 0 w 60"/>
                <a:gd name="T11" fmla="*/ 5 h 10"/>
                <a:gd name="T12" fmla="*/ 5 w 6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0" h="10">
                  <a:moveTo>
                    <a:pt x="5" y="10"/>
                  </a:moveTo>
                  <a:cubicBezTo>
                    <a:pt x="55" y="10"/>
                    <a:pt x="55" y="10"/>
                    <a:pt x="55" y="10"/>
                  </a:cubicBezTo>
                  <a:cubicBezTo>
                    <a:pt x="58" y="10"/>
                    <a:pt x="60" y="8"/>
                    <a:pt x="60" y="5"/>
                  </a:cubicBezTo>
                  <a:cubicBezTo>
                    <a:pt x="60" y="3"/>
                    <a:pt x="58" y="0"/>
                    <a:pt x="55" y="0"/>
                  </a:cubicBezTo>
                  <a:cubicBezTo>
                    <a:pt x="5" y="0"/>
                    <a:pt x="5" y="0"/>
                    <a:pt x="5" y="0"/>
                  </a:cubicBezTo>
                  <a:cubicBezTo>
                    <a:pt x="2" y="0"/>
                    <a:pt x="0" y="3"/>
                    <a:pt x="0" y="5"/>
                  </a:cubicBezTo>
                  <a:cubicBezTo>
                    <a:pt x="0" y="8"/>
                    <a:pt x="2" y="10"/>
                    <a:pt x="5"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50"/>
            <p:cNvSpPr>
              <a:spLocks/>
            </p:cNvSpPr>
            <p:nvPr/>
          </p:nvSpPr>
          <p:spPr bwMode="auto">
            <a:xfrm>
              <a:off x="2586038" y="3589338"/>
              <a:ext cx="73025" cy="12700"/>
            </a:xfrm>
            <a:custGeom>
              <a:avLst/>
              <a:gdLst>
                <a:gd name="T0" fmla="*/ 60 w 60"/>
                <a:gd name="T1" fmla="*/ 5 h 10"/>
                <a:gd name="T2" fmla="*/ 55 w 60"/>
                <a:gd name="T3" fmla="*/ 0 h 10"/>
                <a:gd name="T4" fmla="*/ 5 w 60"/>
                <a:gd name="T5" fmla="*/ 0 h 10"/>
                <a:gd name="T6" fmla="*/ 0 w 60"/>
                <a:gd name="T7" fmla="*/ 5 h 10"/>
                <a:gd name="T8" fmla="*/ 5 w 60"/>
                <a:gd name="T9" fmla="*/ 10 h 10"/>
                <a:gd name="T10" fmla="*/ 55 w 60"/>
                <a:gd name="T11" fmla="*/ 10 h 10"/>
                <a:gd name="T12" fmla="*/ 60 w 60"/>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60" h="10">
                  <a:moveTo>
                    <a:pt x="60" y="5"/>
                  </a:moveTo>
                  <a:cubicBezTo>
                    <a:pt x="60" y="2"/>
                    <a:pt x="58" y="0"/>
                    <a:pt x="55" y="0"/>
                  </a:cubicBezTo>
                  <a:cubicBezTo>
                    <a:pt x="5" y="0"/>
                    <a:pt x="5" y="0"/>
                    <a:pt x="5" y="0"/>
                  </a:cubicBezTo>
                  <a:cubicBezTo>
                    <a:pt x="2" y="0"/>
                    <a:pt x="0" y="2"/>
                    <a:pt x="0" y="5"/>
                  </a:cubicBezTo>
                  <a:cubicBezTo>
                    <a:pt x="0" y="8"/>
                    <a:pt x="2" y="10"/>
                    <a:pt x="5" y="10"/>
                  </a:cubicBezTo>
                  <a:cubicBezTo>
                    <a:pt x="55" y="10"/>
                    <a:pt x="55" y="10"/>
                    <a:pt x="55" y="10"/>
                  </a:cubicBezTo>
                  <a:cubicBezTo>
                    <a:pt x="58" y="10"/>
                    <a:pt x="60" y="8"/>
                    <a:pt x="6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51"/>
            <p:cNvSpPr>
              <a:spLocks noEditPoints="1"/>
            </p:cNvSpPr>
            <p:nvPr/>
          </p:nvSpPr>
          <p:spPr bwMode="auto">
            <a:xfrm>
              <a:off x="3794126" y="4484688"/>
              <a:ext cx="177800" cy="215900"/>
            </a:xfrm>
            <a:custGeom>
              <a:avLst/>
              <a:gdLst>
                <a:gd name="T0" fmla="*/ 138 w 147"/>
                <a:gd name="T1" fmla="*/ 137 h 178"/>
                <a:gd name="T2" fmla="*/ 99 w 147"/>
                <a:gd name="T3" fmla="*/ 68 h 178"/>
                <a:gd name="T4" fmla="*/ 99 w 147"/>
                <a:gd name="T5" fmla="*/ 5 h 178"/>
                <a:gd name="T6" fmla="*/ 95 w 147"/>
                <a:gd name="T7" fmla="*/ 0 h 178"/>
                <a:gd name="T8" fmla="*/ 74 w 147"/>
                <a:gd name="T9" fmla="*/ 0 h 178"/>
                <a:gd name="T10" fmla="*/ 72 w 147"/>
                <a:gd name="T11" fmla="*/ 0 h 178"/>
                <a:gd name="T12" fmla="*/ 52 w 147"/>
                <a:gd name="T13" fmla="*/ 0 h 178"/>
                <a:gd name="T14" fmla="*/ 47 w 147"/>
                <a:gd name="T15" fmla="*/ 5 h 178"/>
                <a:gd name="T16" fmla="*/ 47 w 147"/>
                <a:gd name="T17" fmla="*/ 68 h 178"/>
                <a:gd name="T18" fmla="*/ 9 w 147"/>
                <a:gd name="T19" fmla="*/ 137 h 178"/>
                <a:gd name="T20" fmla="*/ 4 w 147"/>
                <a:gd name="T21" fmla="*/ 168 h 178"/>
                <a:gd name="T22" fmla="*/ 30 w 147"/>
                <a:gd name="T23" fmla="*/ 178 h 178"/>
                <a:gd name="T24" fmla="*/ 73 w 147"/>
                <a:gd name="T25" fmla="*/ 178 h 178"/>
                <a:gd name="T26" fmla="*/ 117 w 147"/>
                <a:gd name="T27" fmla="*/ 178 h 178"/>
                <a:gd name="T28" fmla="*/ 142 w 147"/>
                <a:gd name="T29" fmla="*/ 168 h 178"/>
                <a:gd name="T30" fmla="*/ 138 w 147"/>
                <a:gd name="T31" fmla="*/ 137 h 178"/>
                <a:gd name="T32" fmla="*/ 134 w 147"/>
                <a:gd name="T33" fmla="*/ 163 h 178"/>
                <a:gd name="T34" fmla="*/ 117 w 147"/>
                <a:gd name="T35" fmla="*/ 168 h 178"/>
                <a:gd name="T36" fmla="*/ 75 w 147"/>
                <a:gd name="T37" fmla="*/ 168 h 178"/>
                <a:gd name="T38" fmla="*/ 75 w 147"/>
                <a:gd name="T39" fmla="*/ 168 h 178"/>
                <a:gd name="T40" fmla="*/ 75 w 147"/>
                <a:gd name="T41" fmla="*/ 168 h 178"/>
                <a:gd name="T42" fmla="*/ 73 w 147"/>
                <a:gd name="T43" fmla="*/ 168 h 178"/>
                <a:gd name="T44" fmla="*/ 72 w 147"/>
                <a:gd name="T45" fmla="*/ 168 h 178"/>
                <a:gd name="T46" fmla="*/ 72 w 147"/>
                <a:gd name="T47" fmla="*/ 168 h 178"/>
                <a:gd name="T48" fmla="*/ 71 w 147"/>
                <a:gd name="T49" fmla="*/ 168 h 178"/>
                <a:gd name="T50" fmla="*/ 30 w 147"/>
                <a:gd name="T51" fmla="*/ 168 h 178"/>
                <a:gd name="T52" fmla="*/ 13 w 147"/>
                <a:gd name="T53" fmla="*/ 163 h 178"/>
                <a:gd name="T54" fmla="*/ 17 w 147"/>
                <a:gd name="T55" fmla="*/ 142 h 178"/>
                <a:gd name="T56" fmla="*/ 57 w 147"/>
                <a:gd name="T57" fmla="*/ 72 h 178"/>
                <a:gd name="T58" fmla="*/ 57 w 147"/>
                <a:gd name="T59" fmla="*/ 70 h 178"/>
                <a:gd name="T60" fmla="*/ 57 w 147"/>
                <a:gd name="T61" fmla="*/ 10 h 178"/>
                <a:gd name="T62" fmla="*/ 72 w 147"/>
                <a:gd name="T63" fmla="*/ 10 h 178"/>
                <a:gd name="T64" fmla="*/ 74 w 147"/>
                <a:gd name="T65" fmla="*/ 10 h 178"/>
                <a:gd name="T66" fmla="*/ 90 w 147"/>
                <a:gd name="T67" fmla="*/ 10 h 178"/>
                <a:gd name="T68" fmla="*/ 90 w 147"/>
                <a:gd name="T69" fmla="*/ 70 h 178"/>
                <a:gd name="T70" fmla="*/ 90 w 147"/>
                <a:gd name="T71" fmla="*/ 72 h 178"/>
                <a:gd name="T72" fmla="*/ 129 w 147"/>
                <a:gd name="T73" fmla="*/ 142 h 178"/>
                <a:gd name="T74" fmla="*/ 134 w 147"/>
                <a:gd name="T75" fmla="*/ 16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7" h="178">
                  <a:moveTo>
                    <a:pt x="138" y="137"/>
                  </a:moveTo>
                  <a:cubicBezTo>
                    <a:pt x="123" y="111"/>
                    <a:pt x="103" y="75"/>
                    <a:pt x="99" y="68"/>
                  </a:cubicBezTo>
                  <a:cubicBezTo>
                    <a:pt x="99" y="5"/>
                    <a:pt x="99" y="5"/>
                    <a:pt x="99" y="5"/>
                  </a:cubicBezTo>
                  <a:cubicBezTo>
                    <a:pt x="99" y="2"/>
                    <a:pt x="97" y="0"/>
                    <a:pt x="95" y="0"/>
                  </a:cubicBezTo>
                  <a:cubicBezTo>
                    <a:pt x="74" y="0"/>
                    <a:pt x="74" y="0"/>
                    <a:pt x="74" y="0"/>
                  </a:cubicBezTo>
                  <a:cubicBezTo>
                    <a:pt x="72" y="0"/>
                    <a:pt x="72" y="0"/>
                    <a:pt x="72" y="0"/>
                  </a:cubicBezTo>
                  <a:cubicBezTo>
                    <a:pt x="52" y="0"/>
                    <a:pt x="52" y="0"/>
                    <a:pt x="52" y="0"/>
                  </a:cubicBezTo>
                  <a:cubicBezTo>
                    <a:pt x="49" y="0"/>
                    <a:pt x="47" y="2"/>
                    <a:pt x="47" y="5"/>
                  </a:cubicBezTo>
                  <a:cubicBezTo>
                    <a:pt x="47" y="68"/>
                    <a:pt x="47" y="68"/>
                    <a:pt x="47" y="68"/>
                  </a:cubicBezTo>
                  <a:cubicBezTo>
                    <a:pt x="43" y="75"/>
                    <a:pt x="23" y="111"/>
                    <a:pt x="9" y="137"/>
                  </a:cubicBezTo>
                  <a:cubicBezTo>
                    <a:pt x="2" y="150"/>
                    <a:pt x="0" y="160"/>
                    <a:pt x="4" y="168"/>
                  </a:cubicBezTo>
                  <a:cubicBezTo>
                    <a:pt x="8" y="175"/>
                    <a:pt x="17" y="178"/>
                    <a:pt x="30" y="178"/>
                  </a:cubicBezTo>
                  <a:cubicBezTo>
                    <a:pt x="42" y="178"/>
                    <a:pt x="67" y="178"/>
                    <a:pt x="73" y="178"/>
                  </a:cubicBezTo>
                  <a:cubicBezTo>
                    <a:pt x="80" y="178"/>
                    <a:pt x="105" y="178"/>
                    <a:pt x="117" y="178"/>
                  </a:cubicBezTo>
                  <a:cubicBezTo>
                    <a:pt x="129" y="178"/>
                    <a:pt x="138" y="175"/>
                    <a:pt x="142" y="168"/>
                  </a:cubicBezTo>
                  <a:cubicBezTo>
                    <a:pt x="147" y="160"/>
                    <a:pt x="145" y="150"/>
                    <a:pt x="138" y="137"/>
                  </a:cubicBezTo>
                  <a:close/>
                  <a:moveTo>
                    <a:pt x="134" y="163"/>
                  </a:moveTo>
                  <a:cubicBezTo>
                    <a:pt x="132" y="166"/>
                    <a:pt x="125" y="168"/>
                    <a:pt x="117" y="168"/>
                  </a:cubicBezTo>
                  <a:cubicBezTo>
                    <a:pt x="106" y="168"/>
                    <a:pt x="84" y="168"/>
                    <a:pt x="75" y="168"/>
                  </a:cubicBezTo>
                  <a:cubicBezTo>
                    <a:pt x="75" y="168"/>
                    <a:pt x="75" y="168"/>
                    <a:pt x="75" y="168"/>
                  </a:cubicBezTo>
                  <a:cubicBezTo>
                    <a:pt x="75" y="168"/>
                    <a:pt x="75" y="168"/>
                    <a:pt x="75" y="168"/>
                  </a:cubicBezTo>
                  <a:cubicBezTo>
                    <a:pt x="75" y="168"/>
                    <a:pt x="74" y="168"/>
                    <a:pt x="73" y="168"/>
                  </a:cubicBezTo>
                  <a:cubicBezTo>
                    <a:pt x="72" y="168"/>
                    <a:pt x="72" y="168"/>
                    <a:pt x="72" y="168"/>
                  </a:cubicBezTo>
                  <a:cubicBezTo>
                    <a:pt x="72" y="168"/>
                    <a:pt x="72" y="168"/>
                    <a:pt x="72" y="168"/>
                  </a:cubicBezTo>
                  <a:cubicBezTo>
                    <a:pt x="72" y="168"/>
                    <a:pt x="71" y="168"/>
                    <a:pt x="71" y="168"/>
                  </a:cubicBezTo>
                  <a:cubicBezTo>
                    <a:pt x="63" y="168"/>
                    <a:pt x="41" y="168"/>
                    <a:pt x="30" y="168"/>
                  </a:cubicBezTo>
                  <a:cubicBezTo>
                    <a:pt x="21" y="168"/>
                    <a:pt x="15" y="166"/>
                    <a:pt x="13" y="163"/>
                  </a:cubicBezTo>
                  <a:cubicBezTo>
                    <a:pt x="11" y="159"/>
                    <a:pt x="12" y="152"/>
                    <a:pt x="17" y="142"/>
                  </a:cubicBezTo>
                  <a:cubicBezTo>
                    <a:pt x="33" y="114"/>
                    <a:pt x="56" y="72"/>
                    <a:pt x="57" y="72"/>
                  </a:cubicBezTo>
                  <a:cubicBezTo>
                    <a:pt x="57" y="71"/>
                    <a:pt x="57" y="70"/>
                    <a:pt x="57" y="70"/>
                  </a:cubicBezTo>
                  <a:cubicBezTo>
                    <a:pt x="57" y="10"/>
                    <a:pt x="57" y="10"/>
                    <a:pt x="57" y="10"/>
                  </a:cubicBezTo>
                  <a:cubicBezTo>
                    <a:pt x="72" y="10"/>
                    <a:pt x="72" y="10"/>
                    <a:pt x="72" y="10"/>
                  </a:cubicBezTo>
                  <a:cubicBezTo>
                    <a:pt x="74" y="10"/>
                    <a:pt x="74" y="10"/>
                    <a:pt x="74" y="10"/>
                  </a:cubicBezTo>
                  <a:cubicBezTo>
                    <a:pt x="90" y="10"/>
                    <a:pt x="90" y="10"/>
                    <a:pt x="90" y="10"/>
                  </a:cubicBezTo>
                  <a:cubicBezTo>
                    <a:pt x="90" y="70"/>
                    <a:pt x="90" y="70"/>
                    <a:pt x="90" y="70"/>
                  </a:cubicBezTo>
                  <a:cubicBezTo>
                    <a:pt x="90" y="70"/>
                    <a:pt x="90" y="71"/>
                    <a:pt x="90" y="72"/>
                  </a:cubicBezTo>
                  <a:cubicBezTo>
                    <a:pt x="90" y="72"/>
                    <a:pt x="113" y="114"/>
                    <a:pt x="129" y="142"/>
                  </a:cubicBezTo>
                  <a:cubicBezTo>
                    <a:pt x="135" y="152"/>
                    <a:pt x="136" y="159"/>
                    <a:pt x="134" y="16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52"/>
            <p:cNvSpPr>
              <a:spLocks noEditPoints="1"/>
            </p:cNvSpPr>
            <p:nvPr/>
          </p:nvSpPr>
          <p:spPr bwMode="auto">
            <a:xfrm>
              <a:off x="3816351" y="4606926"/>
              <a:ext cx="133350" cy="71438"/>
            </a:xfrm>
            <a:custGeom>
              <a:avLst/>
              <a:gdLst>
                <a:gd name="T0" fmla="*/ 77 w 109"/>
                <a:gd name="T1" fmla="*/ 0 h 58"/>
                <a:gd name="T2" fmla="*/ 63 w 109"/>
                <a:gd name="T3" fmla="*/ 0 h 58"/>
                <a:gd name="T4" fmla="*/ 45 w 109"/>
                <a:gd name="T5" fmla="*/ 0 h 58"/>
                <a:gd name="T6" fmla="*/ 31 w 109"/>
                <a:gd name="T7" fmla="*/ 0 h 58"/>
                <a:gd name="T8" fmla="*/ 8 w 109"/>
                <a:gd name="T9" fmla="*/ 42 h 58"/>
                <a:gd name="T10" fmla="*/ 4 w 109"/>
                <a:gd name="T11" fmla="*/ 57 h 58"/>
                <a:gd name="T12" fmla="*/ 14 w 109"/>
                <a:gd name="T13" fmla="*/ 58 h 58"/>
                <a:gd name="T14" fmla="*/ 54 w 109"/>
                <a:gd name="T15" fmla="*/ 58 h 58"/>
                <a:gd name="T16" fmla="*/ 94 w 109"/>
                <a:gd name="T17" fmla="*/ 58 h 58"/>
                <a:gd name="T18" fmla="*/ 105 w 109"/>
                <a:gd name="T19" fmla="*/ 57 h 58"/>
                <a:gd name="T20" fmla="*/ 101 w 109"/>
                <a:gd name="T21" fmla="*/ 42 h 58"/>
                <a:gd name="T22" fmla="*/ 77 w 109"/>
                <a:gd name="T23" fmla="*/ 0 h 58"/>
                <a:gd name="T24" fmla="*/ 44 w 109"/>
                <a:gd name="T25" fmla="*/ 34 h 58"/>
                <a:gd name="T26" fmla="*/ 33 w 109"/>
                <a:gd name="T27" fmla="*/ 22 h 58"/>
                <a:gd name="T28" fmla="*/ 44 w 109"/>
                <a:gd name="T29" fmla="*/ 10 h 58"/>
                <a:gd name="T30" fmla="*/ 56 w 109"/>
                <a:gd name="T31" fmla="*/ 22 h 58"/>
                <a:gd name="T32" fmla="*/ 44 w 109"/>
                <a:gd name="T33" fmla="*/ 34 h 58"/>
                <a:gd name="T34" fmla="*/ 70 w 109"/>
                <a:gd name="T35" fmla="*/ 47 h 58"/>
                <a:gd name="T36" fmla="*/ 64 w 109"/>
                <a:gd name="T37" fmla="*/ 40 h 58"/>
                <a:gd name="T38" fmla="*/ 70 w 109"/>
                <a:gd name="T39" fmla="*/ 34 h 58"/>
                <a:gd name="T40" fmla="*/ 76 w 109"/>
                <a:gd name="T41" fmla="*/ 40 h 58"/>
                <a:gd name="T42" fmla="*/ 70 w 109"/>
                <a:gd name="T43" fmla="*/ 4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58">
                  <a:moveTo>
                    <a:pt x="77" y="0"/>
                  </a:moveTo>
                  <a:cubicBezTo>
                    <a:pt x="63" y="0"/>
                    <a:pt x="63" y="0"/>
                    <a:pt x="63" y="0"/>
                  </a:cubicBezTo>
                  <a:cubicBezTo>
                    <a:pt x="45" y="0"/>
                    <a:pt x="45" y="0"/>
                    <a:pt x="45" y="0"/>
                  </a:cubicBezTo>
                  <a:cubicBezTo>
                    <a:pt x="31" y="0"/>
                    <a:pt x="31" y="0"/>
                    <a:pt x="31" y="0"/>
                  </a:cubicBezTo>
                  <a:cubicBezTo>
                    <a:pt x="24" y="14"/>
                    <a:pt x="15" y="29"/>
                    <a:pt x="8" y="42"/>
                  </a:cubicBezTo>
                  <a:cubicBezTo>
                    <a:pt x="0" y="56"/>
                    <a:pt x="4" y="57"/>
                    <a:pt x="4" y="57"/>
                  </a:cubicBezTo>
                  <a:cubicBezTo>
                    <a:pt x="5" y="57"/>
                    <a:pt x="4" y="58"/>
                    <a:pt x="14" y="58"/>
                  </a:cubicBezTo>
                  <a:cubicBezTo>
                    <a:pt x="24" y="58"/>
                    <a:pt x="43" y="58"/>
                    <a:pt x="54" y="58"/>
                  </a:cubicBezTo>
                  <a:cubicBezTo>
                    <a:pt x="66" y="58"/>
                    <a:pt x="84" y="58"/>
                    <a:pt x="94" y="58"/>
                  </a:cubicBezTo>
                  <a:cubicBezTo>
                    <a:pt x="105" y="58"/>
                    <a:pt x="104" y="57"/>
                    <a:pt x="105" y="57"/>
                  </a:cubicBezTo>
                  <a:cubicBezTo>
                    <a:pt x="105" y="57"/>
                    <a:pt x="109" y="56"/>
                    <a:pt x="101" y="42"/>
                  </a:cubicBezTo>
                  <a:cubicBezTo>
                    <a:pt x="94" y="29"/>
                    <a:pt x="85" y="14"/>
                    <a:pt x="77" y="0"/>
                  </a:cubicBezTo>
                  <a:close/>
                  <a:moveTo>
                    <a:pt x="44" y="34"/>
                  </a:moveTo>
                  <a:cubicBezTo>
                    <a:pt x="38" y="34"/>
                    <a:pt x="33" y="28"/>
                    <a:pt x="33" y="22"/>
                  </a:cubicBezTo>
                  <a:cubicBezTo>
                    <a:pt x="33" y="16"/>
                    <a:pt x="38" y="10"/>
                    <a:pt x="44" y="10"/>
                  </a:cubicBezTo>
                  <a:cubicBezTo>
                    <a:pt x="51" y="10"/>
                    <a:pt x="56" y="16"/>
                    <a:pt x="56" y="22"/>
                  </a:cubicBezTo>
                  <a:cubicBezTo>
                    <a:pt x="56" y="28"/>
                    <a:pt x="51" y="34"/>
                    <a:pt x="44" y="34"/>
                  </a:cubicBezTo>
                  <a:close/>
                  <a:moveTo>
                    <a:pt x="70" y="47"/>
                  </a:moveTo>
                  <a:cubicBezTo>
                    <a:pt x="66" y="47"/>
                    <a:pt x="64" y="44"/>
                    <a:pt x="64" y="40"/>
                  </a:cubicBezTo>
                  <a:cubicBezTo>
                    <a:pt x="64" y="36"/>
                    <a:pt x="66" y="34"/>
                    <a:pt x="70" y="34"/>
                  </a:cubicBezTo>
                  <a:cubicBezTo>
                    <a:pt x="74" y="34"/>
                    <a:pt x="76" y="36"/>
                    <a:pt x="76" y="40"/>
                  </a:cubicBezTo>
                  <a:cubicBezTo>
                    <a:pt x="76" y="44"/>
                    <a:pt x="74" y="47"/>
                    <a:pt x="70"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253"/>
            <p:cNvSpPr>
              <a:spLocks noChangeArrowheads="1"/>
            </p:cNvSpPr>
            <p:nvPr/>
          </p:nvSpPr>
          <p:spPr bwMode="auto">
            <a:xfrm>
              <a:off x="3876676" y="4575176"/>
              <a:ext cx="25400" cy="2540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254"/>
            <p:cNvSpPr>
              <a:spLocks/>
            </p:cNvSpPr>
            <p:nvPr/>
          </p:nvSpPr>
          <p:spPr bwMode="auto">
            <a:xfrm>
              <a:off x="5654676" y="2773363"/>
              <a:ext cx="15875" cy="7938"/>
            </a:xfrm>
            <a:custGeom>
              <a:avLst/>
              <a:gdLst>
                <a:gd name="T0" fmla="*/ 10 w 13"/>
                <a:gd name="T1" fmla="*/ 0 h 7"/>
                <a:gd name="T2" fmla="*/ 4 w 13"/>
                <a:gd name="T3" fmla="*/ 0 h 7"/>
                <a:gd name="T4" fmla="*/ 0 w 13"/>
                <a:gd name="T5" fmla="*/ 4 h 7"/>
                <a:gd name="T6" fmla="*/ 4 w 13"/>
                <a:gd name="T7" fmla="*/ 7 h 7"/>
                <a:gd name="T8" fmla="*/ 10 w 13"/>
                <a:gd name="T9" fmla="*/ 7 h 7"/>
                <a:gd name="T10" fmla="*/ 13 w 13"/>
                <a:gd name="T11" fmla="*/ 4 h 7"/>
                <a:gd name="T12" fmla="*/ 10 w 13"/>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0" y="0"/>
                  </a:moveTo>
                  <a:cubicBezTo>
                    <a:pt x="4" y="0"/>
                    <a:pt x="4" y="0"/>
                    <a:pt x="4" y="0"/>
                  </a:cubicBezTo>
                  <a:cubicBezTo>
                    <a:pt x="2" y="0"/>
                    <a:pt x="0" y="1"/>
                    <a:pt x="0" y="4"/>
                  </a:cubicBezTo>
                  <a:cubicBezTo>
                    <a:pt x="0" y="6"/>
                    <a:pt x="2" y="7"/>
                    <a:pt x="4" y="7"/>
                  </a:cubicBezTo>
                  <a:cubicBezTo>
                    <a:pt x="10" y="7"/>
                    <a:pt x="10" y="7"/>
                    <a:pt x="10" y="7"/>
                  </a:cubicBezTo>
                  <a:cubicBezTo>
                    <a:pt x="12" y="7"/>
                    <a:pt x="13" y="6"/>
                    <a:pt x="13" y="4"/>
                  </a:cubicBezTo>
                  <a:cubicBezTo>
                    <a:pt x="13" y="1"/>
                    <a:pt x="12" y="0"/>
                    <a:pt x="1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255"/>
            <p:cNvSpPr>
              <a:spLocks/>
            </p:cNvSpPr>
            <p:nvPr/>
          </p:nvSpPr>
          <p:spPr bwMode="auto">
            <a:xfrm>
              <a:off x="5695951" y="2773363"/>
              <a:ext cx="15875" cy="7938"/>
            </a:xfrm>
            <a:custGeom>
              <a:avLst/>
              <a:gdLst>
                <a:gd name="T0" fmla="*/ 4 w 13"/>
                <a:gd name="T1" fmla="*/ 7 h 7"/>
                <a:gd name="T2" fmla="*/ 9 w 13"/>
                <a:gd name="T3" fmla="*/ 7 h 7"/>
                <a:gd name="T4" fmla="*/ 13 w 13"/>
                <a:gd name="T5" fmla="*/ 4 h 7"/>
                <a:gd name="T6" fmla="*/ 9 w 13"/>
                <a:gd name="T7" fmla="*/ 0 h 7"/>
                <a:gd name="T8" fmla="*/ 4 w 13"/>
                <a:gd name="T9" fmla="*/ 0 h 7"/>
                <a:gd name="T10" fmla="*/ 0 w 13"/>
                <a:gd name="T11" fmla="*/ 4 h 7"/>
                <a:gd name="T12" fmla="*/ 4 w 1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4" y="7"/>
                  </a:moveTo>
                  <a:cubicBezTo>
                    <a:pt x="9" y="7"/>
                    <a:pt x="9" y="7"/>
                    <a:pt x="9" y="7"/>
                  </a:cubicBezTo>
                  <a:cubicBezTo>
                    <a:pt x="12" y="7"/>
                    <a:pt x="13" y="6"/>
                    <a:pt x="13" y="4"/>
                  </a:cubicBezTo>
                  <a:cubicBezTo>
                    <a:pt x="13" y="1"/>
                    <a:pt x="12" y="0"/>
                    <a:pt x="9" y="0"/>
                  </a:cubicBezTo>
                  <a:cubicBezTo>
                    <a:pt x="4" y="0"/>
                    <a:pt x="4" y="0"/>
                    <a:pt x="4" y="0"/>
                  </a:cubicBezTo>
                  <a:cubicBezTo>
                    <a:pt x="2" y="0"/>
                    <a:pt x="0" y="1"/>
                    <a:pt x="0" y="4"/>
                  </a:cubicBezTo>
                  <a:cubicBezTo>
                    <a:pt x="0" y="6"/>
                    <a:pt x="2" y="7"/>
                    <a:pt x="4" y="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256"/>
            <p:cNvSpPr>
              <a:spLocks/>
            </p:cNvSpPr>
            <p:nvPr/>
          </p:nvSpPr>
          <p:spPr bwMode="auto">
            <a:xfrm>
              <a:off x="5634038" y="2773363"/>
              <a:ext cx="17463" cy="7938"/>
            </a:xfrm>
            <a:custGeom>
              <a:avLst/>
              <a:gdLst>
                <a:gd name="T0" fmla="*/ 10 w 14"/>
                <a:gd name="T1" fmla="*/ 0 h 7"/>
                <a:gd name="T2" fmla="*/ 4 w 14"/>
                <a:gd name="T3" fmla="*/ 0 h 7"/>
                <a:gd name="T4" fmla="*/ 0 w 14"/>
                <a:gd name="T5" fmla="*/ 4 h 7"/>
                <a:gd name="T6" fmla="*/ 4 w 14"/>
                <a:gd name="T7" fmla="*/ 7 h 7"/>
                <a:gd name="T8" fmla="*/ 10 w 14"/>
                <a:gd name="T9" fmla="*/ 7 h 7"/>
                <a:gd name="T10" fmla="*/ 14 w 14"/>
                <a:gd name="T11" fmla="*/ 4 h 7"/>
                <a:gd name="T12" fmla="*/ 10 w 1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4" h="7">
                  <a:moveTo>
                    <a:pt x="10" y="0"/>
                  </a:moveTo>
                  <a:cubicBezTo>
                    <a:pt x="4" y="0"/>
                    <a:pt x="4" y="0"/>
                    <a:pt x="4" y="0"/>
                  </a:cubicBezTo>
                  <a:cubicBezTo>
                    <a:pt x="2" y="0"/>
                    <a:pt x="0" y="1"/>
                    <a:pt x="0" y="4"/>
                  </a:cubicBezTo>
                  <a:cubicBezTo>
                    <a:pt x="0" y="6"/>
                    <a:pt x="2" y="7"/>
                    <a:pt x="4" y="7"/>
                  </a:cubicBezTo>
                  <a:cubicBezTo>
                    <a:pt x="10" y="7"/>
                    <a:pt x="10" y="7"/>
                    <a:pt x="10" y="7"/>
                  </a:cubicBezTo>
                  <a:cubicBezTo>
                    <a:pt x="12" y="7"/>
                    <a:pt x="14" y="6"/>
                    <a:pt x="14" y="4"/>
                  </a:cubicBezTo>
                  <a:cubicBezTo>
                    <a:pt x="14" y="1"/>
                    <a:pt x="12" y="0"/>
                    <a:pt x="1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257"/>
            <p:cNvSpPr>
              <a:spLocks/>
            </p:cNvSpPr>
            <p:nvPr/>
          </p:nvSpPr>
          <p:spPr bwMode="auto">
            <a:xfrm>
              <a:off x="5614988" y="2768601"/>
              <a:ext cx="15875" cy="15875"/>
            </a:xfrm>
            <a:custGeom>
              <a:avLst/>
              <a:gdLst>
                <a:gd name="T0" fmla="*/ 10 w 13"/>
                <a:gd name="T1" fmla="*/ 3 h 12"/>
                <a:gd name="T2" fmla="*/ 6 w 13"/>
                <a:gd name="T3" fmla="*/ 0 h 12"/>
                <a:gd name="T4" fmla="*/ 3 w 13"/>
                <a:gd name="T5" fmla="*/ 3 h 12"/>
                <a:gd name="T6" fmla="*/ 3 w 13"/>
                <a:gd name="T7" fmla="*/ 5 h 12"/>
                <a:gd name="T8" fmla="*/ 2 w 13"/>
                <a:gd name="T9" fmla="*/ 6 h 12"/>
                <a:gd name="T10" fmla="*/ 2 w 13"/>
                <a:gd name="T11" fmla="*/ 11 h 12"/>
                <a:gd name="T12" fmla="*/ 5 w 13"/>
                <a:gd name="T13" fmla="*/ 12 h 12"/>
                <a:gd name="T14" fmla="*/ 7 w 13"/>
                <a:gd name="T15" fmla="*/ 11 h 12"/>
                <a:gd name="T16" fmla="*/ 8 w 13"/>
                <a:gd name="T17" fmla="*/ 10 h 12"/>
                <a:gd name="T18" fmla="*/ 10 w 13"/>
                <a:gd name="T19" fmla="*/ 10 h 12"/>
                <a:gd name="T20" fmla="*/ 13 w 13"/>
                <a:gd name="T21" fmla="*/ 7 h 12"/>
                <a:gd name="T22" fmla="*/ 10 w 13"/>
                <a:gd name="T23"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2">
                  <a:moveTo>
                    <a:pt x="10" y="3"/>
                  </a:moveTo>
                  <a:cubicBezTo>
                    <a:pt x="10" y="1"/>
                    <a:pt x="8" y="0"/>
                    <a:pt x="6" y="0"/>
                  </a:cubicBezTo>
                  <a:cubicBezTo>
                    <a:pt x="4" y="0"/>
                    <a:pt x="3" y="1"/>
                    <a:pt x="3" y="3"/>
                  </a:cubicBezTo>
                  <a:cubicBezTo>
                    <a:pt x="3" y="5"/>
                    <a:pt x="3" y="5"/>
                    <a:pt x="3" y="5"/>
                  </a:cubicBezTo>
                  <a:cubicBezTo>
                    <a:pt x="2" y="6"/>
                    <a:pt x="2" y="6"/>
                    <a:pt x="2" y="6"/>
                  </a:cubicBezTo>
                  <a:cubicBezTo>
                    <a:pt x="0" y="7"/>
                    <a:pt x="0" y="10"/>
                    <a:pt x="2" y="11"/>
                  </a:cubicBezTo>
                  <a:cubicBezTo>
                    <a:pt x="3" y="12"/>
                    <a:pt x="4" y="12"/>
                    <a:pt x="5" y="12"/>
                  </a:cubicBezTo>
                  <a:cubicBezTo>
                    <a:pt x="5" y="12"/>
                    <a:pt x="6" y="12"/>
                    <a:pt x="7" y="11"/>
                  </a:cubicBezTo>
                  <a:cubicBezTo>
                    <a:pt x="8" y="10"/>
                    <a:pt x="8" y="10"/>
                    <a:pt x="8" y="10"/>
                  </a:cubicBezTo>
                  <a:cubicBezTo>
                    <a:pt x="10" y="10"/>
                    <a:pt x="10" y="10"/>
                    <a:pt x="10" y="10"/>
                  </a:cubicBezTo>
                  <a:cubicBezTo>
                    <a:pt x="12" y="10"/>
                    <a:pt x="13" y="9"/>
                    <a:pt x="13" y="7"/>
                  </a:cubicBezTo>
                  <a:cubicBezTo>
                    <a:pt x="13" y="5"/>
                    <a:pt x="12" y="3"/>
                    <a:pt x="10"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58"/>
            <p:cNvSpPr>
              <a:spLocks/>
            </p:cNvSpPr>
            <p:nvPr/>
          </p:nvSpPr>
          <p:spPr bwMode="auto">
            <a:xfrm>
              <a:off x="5618163" y="2689226"/>
              <a:ext cx="9525" cy="15875"/>
            </a:xfrm>
            <a:custGeom>
              <a:avLst/>
              <a:gdLst>
                <a:gd name="T0" fmla="*/ 3 w 7"/>
                <a:gd name="T1" fmla="*/ 13 h 13"/>
                <a:gd name="T2" fmla="*/ 7 w 7"/>
                <a:gd name="T3" fmla="*/ 9 h 13"/>
                <a:gd name="T4" fmla="*/ 7 w 7"/>
                <a:gd name="T5" fmla="*/ 3 h 13"/>
                <a:gd name="T6" fmla="*/ 3 w 7"/>
                <a:gd name="T7" fmla="*/ 0 h 13"/>
                <a:gd name="T8" fmla="*/ 0 w 7"/>
                <a:gd name="T9" fmla="*/ 3 h 13"/>
                <a:gd name="T10" fmla="*/ 0 w 7"/>
                <a:gd name="T11" fmla="*/ 9 h 13"/>
                <a:gd name="T12" fmla="*/ 3 w 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3" y="13"/>
                  </a:moveTo>
                  <a:cubicBezTo>
                    <a:pt x="5" y="13"/>
                    <a:pt x="7" y="11"/>
                    <a:pt x="7" y="9"/>
                  </a:cubicBezTo>
                  <a:cubicBezTo>
                    <a:pt x="7" y="3"/>
                    <a:pt x="7" y="3"/>
                    <a:pt x="7" y="3"/>
                  </a:cubicBezTo>
                  <a:cubicBezTo>
                    <a:pt x="7" y="1"/>
                    <a:pt x="5" y="0"/>
                    <a:pt x="3" y="0"/>
                  </a:cubicBezTo>
                  <a:cubicBezTo>
                    <a:pt x="1" y="0"/>
                    <a:pt x="0" y="1"/>
                    <a:pt x="0" y="3"/>
                  </a:cubicBezTo>
                  <a:cubicBezTo>
                    <a:pt x="0" y="9"/>
                    <a:pt x="0" y="9"/>
                    <a:pt x="0" y="9"/>
                  </a:cubicBezTo>
                  <a:cubicBezTo>
                    <a:pt x="0" y="11"/>
                    <a:pt x="1" y="13"/>
                    <a:pt x="3" y="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59"/>
            <p:cNvSpPr>
              <a:spLocks/>
            </p:cNvSpPr>
            <p:nvPr/>
          </p:nvSpPr>
          <p:spPr bwMode="auto">
            <a:xfrm>
              <a:off x="5618163" y="2747963"/>
              <a:ext cx="9525" cy="17463"/>
            </a:xfrm>
            <a:custGeom>
              <a:avLst/>
              <a:gdLst>
                <a:gd name="T0" fmla="*/ 3 w 7"/>
                <a:gd name="T1" fmla="*/ 14 h 14"/>
                <a:gd name="T2" fmla="*/ 7 w 7"/>
                <a:gd name="T3" fmla="*/ 10 h 14"/>
                <a:gd name="T4" fmla="*/ 7 w 7"/>
                <a:gd name="T5" fmla="*/ 4 h 14"/>
                <a:gd name="T6" fmla="*/ 3 w 7"/>
                <a:gd name="T7" fmla="*/ 0 h 14"/>
                <a:gd name="T8" fmla="*/ 0 w 7"/>
                <a:gd name="T9" fmla="*/ 4 h 14"/>
                <a:gd name="T10" fmla="*/ 0 w 7"/>
                <a:gd name="T11" fmla="*/ 10 h 14"/>
                <a:gd name="T12" fmla="*/ 3 w 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3" y="14"/>
                  </a:moveTo>
                  <a:cubicBezTo>
                    <a:pt x="5" y="14"/>
                    <a:pt x="7" y="12"/>
                    <a:pt x="7" y="10"/>
                  </a:cubicBez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260"/>
            <p:cNvSpPr>
              <a:spLocks/>
            </p:cNvSpPr>
            <p:nvPr/>
          </p:nvSpPr>
          <p:spPr bwMode="auto">
            <a:xfrm>
              <a:off x="5618163" y="2728913"/>
              <a:ext cx="9525" cy="15875"/>
            </a:xfrm>
            <a:custGeom>
              <a:avLst/>
              <a:gdLst>
                <a:gd name="T0" fmla="*/ 3 w 7"/>
                <a:gd name="T1" fmla="*/ 13 h 13"/>
                <a:gd name="T2" fmla="*/ 7 w 7"/>
                <a:gd name="T3" fmla="*/ 9 h 13"/>
                <a:gd name="T4" fmla="*/ 7 w 7"/>
                <a:gd name="T5" fmla="*/ 3 h 13"/>
                <a:gd name="T6" fmla="*/ 3 w 7"/>
                <a:gd name="T7" fmla="*/ 0 h 13"/>
                <a:gd name="T8" fmla="*/ 0 w 7"/>
                <a:gd name="T9" fmla="*/ 3 h 13"/>
                <a:gd name="T10" fmla="*/ 0 w 7"/>
                <a:gd name="T11" fmla="*/ 9 h 13"/>
                <a:gd name="T12" fmla="*/ 3 w 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3" y="13"/>
                  </a:moveTo>
                  <a:cubicBezTo>
                    <a:pt x="5" y="13"/>
                    <a:pt x="7" y="11"/>
                    <a:pt x="7" y="9"/>
                  </a:cubicBezTo>
                  <a:cubicBezTo>
                    <a:pt x="7" y="3"/>
                    <a:pt x="7" y="3"/>
                    <a:pt x="7" y="3"/>
                  </a:cubicBezTo>
                  <a:cubicBezTo>
                    <a:pt x="7" y="1"/>
                    <a:pt x="5" y="0"/>
                    <a:pt x="3" y="0"/>
                  </a:cubicBezTo>
                  <a:cubicBezTo>
                    <a:pt x="1" y="0"/>
                    <a:pt x="0" y="1"/>
                    <a:pt x="0" y="3"/>
                  </a:cubicBezTo>
                  <a:cubicBezTo>
                    <a:pt x="0" y="9"/>
                    <a:pt x="0" y="9"/>
                    <a:pt x="0" y="9"/>
                  </a:cubicBezTo>
                  <a:cubicBezTo>
                    <a:pt x="0" y="11"/>
                    <a:pt x="1" y="13"/>
                    <a:pt x="3" y="1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261"/>
            <p:cNvSpPr>
              <a:spLocks noEditPoints="1"/>
            </p:cNvSpPr>
            <p:nvPr/>
          </p:nvSpPr>
          <p:spPr bwMode="auto">
            <a:xfrm>
              <a:off x="5578476" y="2671763"/>
              <a:ext cx="150813" cy="149225"/>
            </a:xfrm>
            <a:custGeom>
              <a:avLst/>
              <a:gdLst>
                <a:gd name="T0" fmla="*/ 123 w 124"/>
                <a:gd name="T1" fmla="*/ 2 h 123"/>
                <a:gd name="T2" fmla="*/ 123 w 124"/>
                <a:gd name="T3" fmla="*/ 0 h 123"/>
                <a:gd name="T4" fmla="*/ 121 w 124"/>
                <a:gd name="T5" fmla="*/ 0 h 123"/>
                <a:gd name="T6" fmla="*/ 118 w 124"/>
                <a:gd name="T7" fmla="*/ 0 h 123"/>
                <a:gd name="T8" fmla="*/ 36 w 124"/>
                <a:gd name="T9" fmla="*/ 0 h 123"/>
                <a:gd name="T10" fmla="*/ 33 w 124"/>
                <a:gd name="T11" fmla="*/ 2 h 123"/>
                <a:gd name="T12" fmla="*/ 2 w 124"/>
                <a:gd name="T13" fmla="*/ 33 h 123"/>
                <a:gd name="T14" fmla="*/ 0 w 124"/>
                <a:gd name="T15" fmla="*/ 36 h 123"/>
                <a:gd name="T16" fmla="*/ 0 w 124"/>
                <a:gd name="T17" fmla="*/ 37 h 123"/>
                <a:gd name="T18" fmla="*/ 0 w 124"/>
                <a:gd name="T19" fmla="*/ 119 h 123"/>
                <a:gd name="T20" fmla="*/ 2 w 124"/>
                <a:gd name="T21" fmla="*/ 123 h 123"/>
                <a:gd name="T22" fmla="*/ 3 w 124"/>
                <a:gd name="T23" fmla="*/ 123 h 123"/>
                <a:gd name="T24" fmla="*/ 3 w 124"/>
                <a:gd name="T25" fmla="*/ 123 h 123"/>
                <a:gd name="T26" fmla="*/ 4 w 124"/>
                <a:gd name="T27" fmla="*/ 123 h 123"/>
                <a:gd name="T28" fmla="*/ 4 w 124"/>
                <a:gd name="T29" fmla="*/ 123 h 123"/>
                <a:gd name="T30" fmla="*/ 86 w 124"/>
                <a:gd name="T31" fmla="*/ 123 h 123"/>
                <a:gd name="T32" fmla="*/ 87 w 124"/>
                <a:gd name="T33" fmla="*/ 123 h 123"/>
                <a:gd name="T34" fmla="*/ 89 w 124"/>
                <a:gd name="T35" fmla="*/ 122 h 123"/>
                <a:gd name="T36" fmla="*/ 122 w 124"/>
                <a:gd name="T37" fmla="*/ 89 h 123"/>
                <a:gd name="T38" fmla="*/ 123 w 124"/>
                <a:gd name="T39" fmla="*/ 85 h 123"/>
                <a:gd name="T40" fmla="*/ 123 w 124"/>
                <a:gd name="T41" fmla="*/ 5 h 123"/>
                <a:gd name="T42" fmla="*/ 123 w 124"/>
                <a:gd name="T43" fmla="*/ 2 h 123"/>
                <a:gd name="T44" fmla="*/ 115 w 124"/>
                <a:gd name="T45" fmla="*/ 83 h 123"/>
                <a:gd name="T46" fmla="*/ 112 w 124"/>
                <a:gd name="T47" fmla="*/ 87 h 123"/>
                <a:gd name="T48" fmla="*/ 113 w 124"/>
                <a:gd name="T49" fmla="*/ 88 h 123"/>
                <a:gd name="T50" fmla="*/ 90 w 124"/>
                <a:gd name="T51" fmla="*/ 110 h 123"/>
                <a:gd name="T52" fmla="*/ 90 w 124"/>
                <a:gd name="T53" fmla="*/ 90 h 123"/>
                <a:gd name="T54" fmla="*/ 93 w 124"/>
                <a:gd name="T55" fmla="*/ 87 h 123"/>
                <a:gd name="T56" fmla="*/ 90 w 124"/>
                <a:gd name="T57" fmla="*/ 83 h 123"/>
                <a:gd name="T58" fmla="*/ 90 w 124"/>
                <a:gd name="T59" fmla="*/ 38 h 123"/>
                <a:gd name="T60" fmla="*/ 115 w 124"/>
                <a:gd name="T61" fmla="*/ 13 h 123"/>
                <a:gd name="T62" fmla="*/ 115 w 124"/>
                <a:gd name="T63" fmla="*/ 83 h 123"/>
                <a:gd name="T64" fmla="*/ 35 w 124"/>
                <a:gd name="T65" fmla="*/ 10 h 123"/>
                <a:gd name="T66" fmla="*/ 36 w 124"/>
                <a:gd name="T67" fmla="*/ 11 h 123"/>
                <a:gd name="T68" fmla="*/ 40 w 124"/>
                <a:gd name="T69" fmla="*/ 7 h 123"/>
                <a:gd name="T70" fmla="*/ 110 w 124"/>
                <a:gd name="T71" fmla="*/ 7 h 123"/>
                <a:gd name="T72" fmla="*/ 85 w 124"/>
                <a:gd name="T73" fmla="*/ 33 h 123"/>
                <a:gd name="T74" fmla="*/ 40 w 124"/>
                <a:gd name="T75" fmla="*/ 33 h 123"/>
                <a:gd name="T76" fmla="*/ 36 w 124"/>
                <a:gd name="T77" fmla="*/ 30 h 123"/>
                <a:gd name="T78" fmla="*/ 33 w 124"/>
                <a:gd name="T79" fmla="*/ 33 h 123"/>
                <a:gd name="T80" fmla="*/ 13 w 124"/>
                <a:gd name="T81" fmla="*/ 33 h 123"/>
                <a:gd name="T82" fmla="*/ 35 w 124"/>
                <a:gd name="T83" fmla="*/ 10 h 123"/>
                <a:gd name="T84" fmla="*/ 9 w 124"/>
                <a:gd name="T85" fmla="*/ 114 h 123"/>
                <a:gd name="T86" fmla="*/ 8 w 124"/>
                <a:gd name="T87" fmla="*/ 114 h 123"/>
                <a:gd name="T88" fmla="*/ 8 w 124"/>
                <a:gd name="T89" fmla="*/ 40 h 123"/>
                <a:gd name="T90" fmla="*/ 33 w 124"/>
                <a:gd name="T91" fmla="*/ 40 h 123"/>
                <a:gd name="T92" fmla="*/ 36 w 124"/>
                <a:gd name="T93" fmla="*/ 44 h 123"/>
                <a:gd name="T94" fmla="*/ 40 w 124"/>
                <a:gd name="T95" fmla="*/ 40 h 123"/>
                <a:gd name="T96" fmla="*/ 83 w 124"/>
                <a:gd name="T97" fmla="*/ 40 h 123"/>
                <a:gd name="T98" fmla="*/ 83 w 124"/>
                <a:gd name="T99" fmla="*/ 83 h 123"/>
                <a:gd name="T100" fmla="*/ 79 w 124"/>
                <a:gd name="T101" fmla="*/ 87 h 123"/>
                <a:gd name="T102" fmla="*/ 83 w 124"/>
                <a:gd name="T103" fmla="*/ 90 h 123"/>
                <a:gd name="T104" fmla="*/ 83 w 124"/>
                <a:gd name="T105" fmla="*/ 115 h 123"/>
                <a:gd name="T106" fmla="*/ 9 w 124"/>
                <a:gd name="T107" fmla="*/ 115 h 123"/>
                <a:gd name="T108" fmla="*/ 9 w 124"/>
                <a:gd name="T109" fmla="*/ 11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 h="123">
                  <a:moveTo>
                    <a:pt x="123" y="2"/>
                  </a:moveTo>
                  <a:cubicBezTo>
                    <a:pt x="123" y="0"/>
                    <a:pt x="123" y="0"/>
                    <a:pt x="123" y="0"/>
                  </a:cubicBezTo>
                  <a:cubicBezTo>
                    <a:pt x="121" y="0"/>
                    <a:pt x="121" y="0"/>
                    <a:pt x="121" y="0"/>
                  </a:cubicBezTo>
                  <a:cubicBezTo>
                    <a:pt x="120" y="0"/>
                    <a:pt x="119" y="0"/>
                    <a:pt x="118" y="0"/>
                  </a:cubicBezTo>
                  <a:cubicBezTo>
                    <a:pt x="36" y="0"/>
                    <a:pt x="36" y="0"/>
                    <a:pt x="36" y="0"/>
                  </a:cubicBezTo>
                  <a:cubicBezTo>
                    <a:pt x="35" y="0"/>
                    <a:pt x="34" y="1"/>
                    <a:pt x="33" y="2"/>
                  </a:cubicBezTo>
                  <a:cubicBezTo>
                    <a:pt x="2" y="33"/>
                    <a:pt x="2" y="33"/>
                    <a:pt x="2" y="33"/>
                  </a:cubicBezTo>
                  <a:cubicBezTo>
                    <a:pt x="1" y="34"/>
                    <a:pt x="0" y="35"/>
                    <a:pt x="0" y="36"/>
                  </a:cubicBezTo>
                  <a:cubicBezTo>
                    <a:pt x="0" y="36"/>
                    <a:pt x="0" y="37"/>
                    <a:pt x="0" y="37"/>
                  </a:cubicBezTo>
                  <a:cubicBezTo>
                    <a:pt x="0" y="119"/>
                    <a:pt x="0" y="119"/>
                    <a:pt x="0" y="119"/>
                  </a:cubicBezTo>
                  <a:cubicBezTo>
                    <a:pt x="0" y="121"/>
                    <a:pt x="1" y="122"/>
                    <a:pt x="2" y="123"/>
                  </a:cubicBezTo>
                  <a:cubicBezTo>
                    <a:pt x="2" y="123"/>
                    <a:pt x="3" y="123"/>
                    <a:pt x="3" y="123"/>
                  </a:cubicBezTo>
                  <a:cubicBezTo>
                    <a:pt x="3" y="123"/>
                    <a:pt x="3" y="123"/>
                    <a:pt x="3" y="123"/>
                  </a:cubicBezTo>
                  <a:cubicBezTo>
                    <a:pt x="3" y="123"/>
                    <a:pt x="4" y="123"/>
                    <a:pt x="4" y="123"/>
                  </a:cubicBezTo>
                  <a:cubicBezTo>
                    <a:pt x="4" y="123"/>
                    <a:pt x="4" y="123"/>
                    <a:pt x="4" y="123"/>
                  </a:cubicBezTo>
                  <a:cubicBezTo>
                    <a:pt x="86" y="123"/>
                    <a:pt x="86" y="123"/>
                    <a:pt x="86" y="123"/>
                  </a:cubicBezTo>
                  <a:cubicBezTo>
                    <a:pt x="86" y="123"/>
                    <a:pt x="86" y="123"/>
                    <a:pt x="87" y="123"/>
                  </a:cubicBezTo>
                  <a:cubicBezTo>
                    <a:pt x="88" y="123"/>
                    <a:pt x="89" y="123"/>
                    <a:pt x="89" y="122"/>
                  </a:cubicBezTo>
                  <a:cubicBezTo>
                    <a:pt x="122" y="89"/>
                    <a:pt x="122" y="89"/>
                    <a:pt x="122" y="89"/>
                  </a:cubicBezTo>
                  <a:cubicBezTo>
                    <a:pt x="123" y="88"/>
                    <a:pt x="124" y="86"/>
                    <a:pt x="123" y="85"/>
                  </a:cubicBezTo>
                  <a:cubicBezTo>
                    <a:pt x="123" y="5"/>
                    <a:pt x="123" y="5"/>
                    <a:pt x="123" y="5"/>
                  </a:cubicBezTo>
                  <a:cubicBezTo>
                    <a:pt x="123" y="4"/>
                    <a:pt x="123" y="3"/>
                    <a:pt x="123" y="2"/>
                  </a:cubicBezTo>
                  <a:close/>
                  <a:moveTo>
                    <a:pt x="115" y="83"/>
                  </a:moveTo>
                  <a:cubicBezTo>
                    <a:pt x="114" y="83"/>
                    <a:pt x="112" y="85"/>
                    <a:pt x="112" y="87"/>
                  </a:cubicBezTo>
                  <a:cubicBezTo>
                    <a:pt x="112" y="87"/>
                    <a:pt x="112" y="88"/>
                    <a:pt x="113" y="88"/>
                  </a:cubicBezTo>
                  <a:cubicBezTo>
                    <a:pt x="90" y="110"/>
                    <a:pt x="90" y="110"/>
                    <a:pt x="90" y="110"/>
                  </a:cubicBezTo>
                  <a:cubicBezTo>
                    <a:pt x="90" y="90"/>
                    <a:pt x="90" y="90"/>
                    <a:pt x="90" y="90"/>
                  </a:cubicBezTo>
                  <a:cubicBezTo>
                    <a:pt x="92" y="90"/>
                    <a:pt x="93" y="88"/>
                    <a:pt x="93" y="87"/>
                  </a:cubicBezTo>
                  <a:cubicBezTo>
                    <a:pt x="93" y="85"/>
                    <a:pt x="92" y="84"/>
                    <a:pt x="90" y="83"/>
                  </a:cubicBezTo>
                  <a:cubicBezTo>
                    <a:pt x="90" y="38"/>
                    <a:pt x="90" y="38"/>
                    <a:pt x="90" y="38"/>
                  </a:cubicBezTo>
                  <a:cubicBezTo>
                    <a:pt x="115" y="13"/>
                    <a:pt x="115" y="13"/>
                    <a:pt x="115" y="13"/>
                  </a:cubicBezTo>
                  <a:lnTo>
                    <a:pt x="115" y="83"/>
                  </a:lnTo>
                  <a:close/>
                  <a:moveTo>
                    <a:pt x="35" y="10"/>
                  </a:moveTo>
                  <a:cubicBezTo>
                    <a:pt x="36" y="11"/>
                    <a:pt x="36" y="11"/>
                    <a:pt x="36" y="11"/>
                  </a:cubicBezTo>
                  <a:cubicBezTo>
                    <a:pt x="38" y="11"/>
                    <a:pt x="40" y="9"/>
                    <a:pt x="40" y="7"/>
                  </a:cubicBezTo>
                  <a:cubicBezTo>
                    <a:pt x="110" y="7"/>
                    <a:pt x="110" y="7"/>
                    <a:pt x="110" y="7"/>
                  </a:cubicBezTo>
                  <a:cubicBezTo>
                    <a:pt x="85" y="33"/>
                    <a:pt x="85" y="33"/>
                    <a:pt x="85" y="33"/>
                  </a:cubicBezTo>
                  <a:cubicBezTo>
                    <a:pt x="40" y="33"/>
                    <a:pt x="40" y="33"/>
                    <a:pt x="40" y="33"/>
                  </a:cubicBezTo>
                  <a:cubicBezTo>
                    <a:pt x="39" y="31"/>
                    <a:pt x="38" y="30"/>
                    <a:pt x="36" y="30"/>
                  </a:cubicBezTo>
                  <a:cubicBezTo>
                    <a:pt x="35" y="30"/>
                    <a:pt x="33" y="31"/>
                    <a:pt x="33" y="33"/>
                  </a:cubicBezTo>
                  <a:cubicBezTo>
                    <a:pt x="13" y="33"/>
                    <a:pt x="13" y="33"/>
                    <a:pt x="13" y="33"/>
                  </a:cubicBezTo>
                  <a:lnTo>
                    <a:pt x="35" y="10"/>
                  </a:lnTo>
                  <a:close/>
                  <a:moveTo>
                    <a:pt x="9" y="114"/>
                  </a:moveTo>
                  <a:cubicBezTo>
                    <a:pt x="8" y="114"/>
                    <a:pt x="8" y="114"/>
                    <a:pt x="8" y="114"/>
                  </a:cubicBezTo>
                  <a:cubicBezTo>
                    <a:pt x="8" y="40"/>
                    <a:pt x="8" y="40"/>
                    <a:pt x="8" y="40"/>
                  </a:cubicBezTo>
                  <a:cubicBezTo>
                    <a:pt x="33" y="40"/>
                    <a:pt x="33" y="40"/>
                    <a:pt x="33" y="40"/>
                  </a:cubicBezTo>
                  <a:cubicBezTo>
                    <a:pt x="33" y="42"/>
                    <a:pt x="34" y="44"/>
                    <a:pt x="36" y="44"/>
                  </a:cubicBezTo>
                  <a:cubicBezTo>
                    <a:pt x="38" y="44"/>
                    <a:pt x="40" y="42"/>
                    <a:pt x="40" y="40"/>
                  </a:cubicBezTo>
                  <a:cubicBezTo>
                    <a:pt x="83" y="40"/>
                    <a:pt x="83" y="40"/>
                    <a:pt x="83" y="40"/>
                  </a:cubicBezTo>
                  <a:cubicBezTo>
                    <a:pt x="83" y="83"/>
                    <a:pt x="83" y="83"/>
                    <a:pt x="83" y="83"/>
                  </a:cubicBezTo>
                  <a:cubicBezTo>
                    <a:pt x="81" y="83"/>
                    <a:pt x="79" y="85"/>
                    <a:pt x="79" y="87"/>
                  </a:cubicBezTo>
                  <a:cubicBezTo>
                    <a:pt x="79" y="89"/>
                    <a:pt x="81" y="90"/>
                    <a:pt x="83" y="90"/>
                  </a:cubicBezTo>
                  <a:cubicBezTo>
                    <a:pt x="83" y="115"/>
                    <a:pt x="83" y="115"/>
                    <a:pt x="83" y="115"/>
                  </a:cubicBezTo>
                  <a:cubicBezTo>
                    <a:pt x="9" y="115"/>
                    <a:pt x="9" y="115"/>
                    <a:pt x="9" y="115"/>
                  </a:cubicBezTo>
                  <a:cubicBezTo>
                    <a:pt x="9" y="115"/>
                    <a:pt x="9" y="115"/>
                    <a:pt x="9" y="11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262"/>
            <p:cNvSpPr>
              <a:spLocks/>
            </p:cNvSpPr>
            <p:nvPr/>
          </p:nvSpPr>
          <p:spPr bwMode="auto">
            <a:xfrm>
              <a:off x="5602288" y="2782888"/>
              <a:ext cx="14288" cy="14288"/>
            </a:xfrm>
            <a:custGeom>
              <a:avLst/>
              <a:gdLst>
                <a:gd name="T0" fmla="*/ 5 w 12"/>
                <a:gd name="T1" fmla="*/ 2 h 12"/>
                <a:gd name="T2" fmla="*/ 1 w 12"/>
                <a:gd name="T3" fmla="*/ 6 h 12"/>
                <a:gd name="T4" fmla="*/ 1 w 12"/>
                <a:gd name="T5" fmla="*/ 11 h 12"/>
                <a:gd name="T6" fmla="*/ 4 w 12"/>
                <a:gd name="T7" fmla="*/ 12 h 12"/>
                <a:gd name="T8" fmla="*/ 6 w 12"/>
                <a:gd name="T9" fmla="*/ 11 h 12"/>
                <a:gd name="T10" fmla="*/ 10 w 12"/>
                <a:gd name="T11" fmla="*/ 7 h 12"/>
                <a:gd name="T12" fmla="*/ 10 w 12"/>
                <a:gd name="T13" fmla="*/ 2 h 12"/>
                <a:gd name="T14" fmla="*/ 5 w 12"/>
                <a:gd name="T15" fmla="*/ 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5" y="2"/>
                  </a:moveTo>
                  <a:cubicBezTo>
                    <a:pt x="1" y="6"/>
                    <a:pt x="1" y="6"/>
                    <a:pt x="1" y="6"/>
                  </a:cubicBezTo>
                  <a:cubicBezTo>
                    <a:pt x="0" y="7"/>
                    <a:pt x="0" y="9"/>
                    <a:pt x="1" y="11"/>
                  </a:cubicBezTo>
                  <a:cubicBezTo>
                    <a:pt x="2" y="12"/>
                    <a:pt x="3" y="12"/>
                    <a:pt x="4" y="12"/>
                  </a:cubicBezTo>
                  <a:cubicBezTo>
                    <a:pt x="5" y="12"/>
                    <a:pt x="6" y="12"/>
                    <a:pt x="6" y="11"/>
                  </a:cubicBezTo>
                  <a:cubicBezTo>
                    <a:pt x="10" y="7"/>
                    <a:pt x="10" y="7"/>
                    <a:pt x="10" y="7"/>
                  </a:cubicBezTo>
                  <a:cubicBezTo>
                    <a:pt x="12" y="6"/>
                    <a:pt x="12" y="3"/>
                    <a:pt x="10" y="2"/>
                  </a:cubicBezTo>
                  <a:cubicBezTo>
                    <a:pt x="9" y="0"/>
                    <a:pt x="6" y="0"/>
                    <a:pt x="5"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63"/>
            <p:cNvSpPr>
              <a:spLocks/>
            </p:cNvSpPr>
            <p:nvPr/>
          </p:nvSpPr>
          <p:spPr bwMode="auto">
            <a:xfrm>
              <a:off x="5589588" y="2795588"/>
              <a:ext cx="14288" cy="14288"/>
            </a:xfrm>
            <a:custGeom>
              <a:avLst/>
              <a:gdLst>
                <a:gd name="T0" fmla="*/ 5 w 12"/>
                <a:gd name="T1" fmla="*/ 2 h 12"/>
                <a:gd name="T2" fmla="*/ 1 w 12"/>
                <a:gd name="T3" fmla="*/ 5 h 12"/>
                <a:gd name="T4" fmla="*/ 1 w 12"/>
                <a:gd name="T5" fmla="*/ 11 h 12"/>
                <a:gd name="T6" fmla="*/ 4 w 12"/>
                <a:gd name="T7" fmla="*/ 12 h 12"/>
                <a:gd name="T8" fmla="*/ 7 w 12"/>
                <a:gd name="T9" fmla="*/ 11 h 12"/>
                <a:gd name="T10" fmla="*/ 10 w 12"/>
                <a:gd name="T11" fmla="*/ 7 h 12"/>
                <a:gd name="T12" fmla="*/ 10 w 12"/>
                <a:gd name="T13" fmla="*/ 2 h 12"/>
                <a:gd name="T14" fmla="*/ 5 w 12"/>
                <a:gd name="T15" fmla="*/ 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5" y="2"/>
                  </a:moveTo>
                  <a:cubicBezTo>
                    <a:pt x="1" y="5"/>
                    <a:pt x="1" y="5"/>
                    <a:pt x="1" y="5"/>
                  </a:cubicBezTo>
                  <a:cubicBezTo>
                    <a:pt x="0" y="7"/>
                    <a:pt x="0" y="9"/>
                    <a:pt x="1" y="11"/>
                  </a:cubicBezTo>
                  <a:cubicBezTo>
                    <a:pt x="2" y="11"/>
                    <a:pt x="3" y="12"/>
                    <a:pt x="4" y="12"/>
                  </a:cubicBezTo>
                  <a:cubicBezTo>
                    <a:pt x="5" y="12"/>
                    <a:pt x="6" y="11"/>
                    <a:pt x="7" y="11"/>
                  </a:cubicBezTo>
                  <a:cubicBezTo>
                    <a:pt x="10" y="7"/>
                    <a:pt x="10" y="7"/>
                    <a:pt x="10" y="7"/>
                  </a:cubicBezTo>
                  <a:cubicBezTo>
                    <a:pt x="12" y="5"/>
                    <a:pt x="12" y="3"/>
                    <a:pt x="10" y="2"/>
                  </a:cubicBezTo>
                  <a:cubicBezTo>
                    <a:pt x="9" y="0"/>
                    <a:pt x="7" y="0"/>
                    <a:pt x="5"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64"/>
            <p:cNvSpPr>
              <a:spLocks noEditPoints="1"/>
            </p:cNvSpPr>
            <p:nvPr/>
          </p:nvSpPr>
          <p:spPr bwMode="auto">
            <a:xfrm>
              <a:off x="5553076" y="2676526"/>
              <a:ext cx="26988" cy="28575"/>
            </a:xfrm>
            <a:custGeom>
              <a:avLst/>
              <a:gdLst>
                <a:gd name="T0" fmla="*/ 21 w 22"/>
                <a:gd name="T1" fmla="*/ 20 h 24"/>
                <a:gd name="T2" fmla="*/ 21 w 22"/>
                <a:gd name="T3" fmla="*/ 16 h 24"/>
                <a:gd name="T4" fmla="*/ 21 w 22"/>
                <a:gd name="T5" fmla="*/ 8 h 24"/>
                <a:gd name="T6" fmla="*/ 20 w 22"/>
                <a:gd name="T7" fmla="*/ 3 h 24"/>
                <a:gd name="T8" fmla="*/ 17 w 22"/>
                <a:gd name="T9" fmla="*/ 0 h 24"/>
                <a:gd name="T10" fmla="*/ 11 w 22"/>
                <a:gd name="T11" fmla="*/ 0 h 24"/>
                <a:gd name="T12" fmla="*/ 4 w 22"/>
                <a:gd name="T13" fmla="*/ 1 h 24"/>
                <a:gd name="T14" fmla="*/ 1 w 22"/>
                <a:gd name="T15" fmla="*/ 6 h 24"/>
                <a:gd name="T16" fmla="*/ 7 w 22"/>
                <a:gd name="T17" fmla="*/ 7 h 24"/>
                <a:gd name="T18" fmla="*/ 8 w 22"/>
                <a:gd name="T19" fmla="*/ 5 h 24"/>
                <a:gd name="T20" fmla="*/ 11 w 22"/>
                <a:gd name="T21" fmla="*/ 4 h 24"/>
                <a:gd name="T22" fmla="*/ 14 w 22"/>
                <a:gd name="T23" fmla="*/ 5 h 24"/>
                <a:gd name="T24" fmla="*/ 15 w 22"/>
                <a:gd name="T25" fmla="*/ 8 h 24"/>
                <a:gd name="T26" fmla="*/ 15 w 22"/>
                <a:gd name="T27" fmla="*/ 8 h 24"/>
                <a:gd name="T28" fmla="*/ 9 w 22"/>
                <a:gd name="T29" fmla="*/ 10 h 24"/>
                <a:gd name="T30" fmla="*/ 4 w 22"/>
                <a:gd name="T31" fmla="*/ 11 h 24"/>
                <a:gd name="T32" fmla="*/ 1 w 22"/>
                <a:gd name="T33" fmla="*/ 13 h 24"/>
                <a:gd name="T34" fmla="*/ 0 w 22"/>
                <a:gd name="T35" fmla="*/ 17 h 24"/>
                <a:gd name="T36" fmla="*/ 3 w 22"/>
                <a:gd name="T37" fmla="*/ 22 h 24"/>
                <a:gd name="T38" fmla="*/ 8 w 22"/>
                <a:gd name="T39" fmla="*/ 24 h 24"/>
                <a:gd name="T40" fmla="*/ 12 w 22"/>
                <a:gd name="T41" fmla="*/ 23 h 24"/>
                <a:gd name="T42" fmla="*/ 15 w 22"/>
                <a:gd name="T43" fmla="*/ 21 h 24"/>
                <a:gd name="T44" fmla="*/ 16 w 22"/>
                <a:gd name="T45" fmla="*/ 21 h 24"/>
                <a:gd name="T46" fmla="*/ 16 w 22"/>
                <a:gd name="T47" fmla="*/ 23 h 24"/>
                <a:gd name="T48" fmla="*/ 22 w 22"/>
                <a:gd name="T49" fmla="*/ 23 h 24"/>
                <a:gd name="T50" fmla="*/ 21 w 22"/>
                <a:gd name="T51" fmla="*/ 20 h 24"/>
                <a:gd name="T52" fmla="*/ 15 w 22"/>
                <a:gd name="T53" fmla="*/ 13 h 24"/>
                <a:gd name="T54" fmla="*/ 15 w 22"/>
                <a:gd name="T55" fmla="*/ 16 h 24"/>
                <a:gd name="T56" fmla="*/ 13 w 22"/>
                <a:gd name="T57" fmla="*/ 18 h 24"/>
                <a:gd name="T58" fmla="*/ 10 w 22"/>
                <a:gd name="T59" fmla="*/ 19 h 24"/>
                <a:gd name="T60" fmla="*/ 8 w 22"/>
                <a:gd name="T61" fmla="*/ 19 h 24"/>
                <a:gd name="T62" fmla="*/ 7 w 22"/>
                <a:gd name="T63" fmla="*/ 16 h 24"/>
                <a:gd name="T64" fmla="*/ 8 w 22"/>
                <a:gd name="T65" fmla="*/ 14 h 24"/>
                <a:gd name="T66" fmla="*/ 11 w 22"/>
                <a:gd name="T67" fmla="*/ 13 h 24"/>
                <a:gd name="T68" fmla="*/ 15 w 22"/>
                <a:gd name="T69" fmla="*/ 12 h 24"/>
                <a:gd name="T70" fmla="*/ 15 w 22"/>
                <a:gd name="T71"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24">
                  <a:moveTo>
                    <a:pt x="21" y="20"/>
                  </a:moveTo>
                  <a:cubicBezTo>
                    <a:pt x="21" y="19"/>
                    <a:pt x="21" y="18"/>
                    <a:pt x="21" y="16"/>
                  </a:cubicBezTo>
                  <a:cubicBezTo>
                    <a:pt x="21" y="8"/>
                    <a:pt x="21" y="8"/>
                    <a:pt x="21" y="8"/>
                  </a:cubicBezTo>
                  <a:cubicBezTo>
                    <a:pt x="21" y="6"/>
                    <a:pt x="21" y="4"/>
                    <a:pt x="20" y="3"/>
                  </a:cubicBezTo>
                  <a:cubicBezTo>
                    <a:pt x="20" y="2"/>
                    <a:pt x="19" y="1"/>
                    <a:pt x="17" y="0"/>
                  </a:cubicBezTo>
                  <a:cubicBezTo>
                    <a:pt x="16" y="0"/>
                    <a:pt x="14" y="0"/>
                    <a:pt x="11" y="0"/>
                  </a:cubicBezTo>
                  <a:cubicBezTo>
                    <a:pt x="8" y="0"/>
                    <a:pt x="6" y="0"/>
                    <a:pt x="4" y="1"/>
                  </a:cubicBezTo>
                  <a:cubicBezTo>
                    <a:pt x="3" y="2"/>
                    <a:pt x="2" y="4"/>
                    <a:pt x="1" y="6"/>
                  </a:cubicBezTo>
                  <a:cubicBezTo>
                    <a:pt x="7" y="7"/>
                    <a:pt x="7" y="7"/>
                    <a:pt x="7" y="7"/>
                  </a:cubicBezTo>
                  <a:cubicBezTo>
                    <a:pt x="7" y="6"/>
                    <a:pt x="8" y="5"/>
                    <a:pt x="8" y="5"/>
                  </a:cubicBezTo>
                  <a:cubicBezTo>
                    <a:pt x="9" y="4"/>
                    <a:pt x="10" y="4"/>
                    <a:pt x="11" y="4"/>
                  </a:cubicBezTo>
                  <a:cubicBezTo>
                    <a:pt x="12" y="4"/>
                    <a:pt x="13" y="4"/>
                    <a:pt x="14" y="5"/>
                  </a:cubicBezTo>
                  <a:cubicBezTo>
                    <a:pt x="15" y="5"/>
                    <a:pt x="15" y="6"/>
                    <a:pt x="15" y="8"/>
                  </a:cubicBezTo>
                  <a:cubicBezTo>
                    <a:pt x="15" y="8"/>
                    <a:pt x="15" y="8"/>
                    <a:pt x="15" y="8"/>
                  </a:cubicBezTo>
                  <a:cubicBezTo>
                    <a:pt x="14" y="9"/>
                    <a:pt x="12" y="9"/>
                    <a:pt x="9" y="10"/>
                  </a:cubicBezTo>
                  <a:cubicBezTo>
                    <a:pt x="7" y="10"/>
                    <a:pt x="5" y="11"/>
                    <a:pt x="4" y="11"/>
                  </a:cubicBezTo>
                  <a:cubicBezTo>
                    <a:pt x="3" y="12"/>
                    <a:pt x="2" y="12"/>
                    <a:pt x="1" y="13"/>
                  </a:cubicBezTo>
                  <a:cubicBezTo>
                    <a:pt x="1" y="14"/>
                    <a:pt x="0" y="16"/>
                    <a:pt x="0" y="17"/>
                  </a:cubicBezTo>
                  <a:cubicBezTo>
                    <a:pt x="0" y="19"/>
                    <a:pt x="1" y="21"/>
                    <a:pt x="3" y="22"/>
                  </a:cubicBezTo>
                  <a:cubicBezTo>
                    <a:pt x="4" y="23"/>
                    <a:pt x="6" y="24"/>
                    <a:pt x="8" y="24"/>
                  </a:cubicBezTo>
                  <a:cubicBezTo>
                    <a:pt x="10" y="24"/>
                    <a:pt x="11" y="24"/>
                    <a:pt x="12" y="23"/>
                  </a:cubicBezTo>
                  <a:cubicBezTo>
                    <a:pt x="13" y="23"/>
                    <a:pt x="14" y="22"/>
                    <a:pt x="15" y="21"/>
                  </a:cubicBezTo>
                  <a:cubicBezTo>
                    <a:pt x="15" y="21"/>
                    <a:pt x="15" y="21"/>
                    <a:pt x="16" y="21"/>
                  </a:cubicBezTo>
                  <a:cubicBezTo>
                    <a:pt x="16" y="22"/>
                    <a:pt x="16" y="23"/>
                    <a:pt x="16" y="23"/>
                  </a:cubicBezTo>
                  <a:cubicBezTo>
                    <a:pt x="22" y="23"/>
                    <a:pt x="22" y="23"/>
                    <a:pt x="22" y="23"/>
                  </a:cubicBezTo>
                  <a:cubicBezTo>
                    <a:pt x="22" y="22"/>
                    <a:pt x="21" y="21"/>
                    <a:pt x="21" y="20"/>
                  </a:cubicBezTo>
                  <a:close/>
                  <a:moveTo>
                    <a:pt x="15" y="13"/>
                  </a:moveTo>
                  <a:cubicBezTo>
                    <a:pt x="15" y="15"/>
                    <a:pt x="15" y="16"/>
                    <a:pt x="15" y="16"/>
                  </a:cubicBezTo>
                  <a:cubicBezTo>
                    <a:pt x="14" y="17"/>
                    <a:pt x="14" y="18"/>
                    <a:pt x="13" y="18"/>
                  </a:cubicBezTo>
                  <a:cubicBezTo>
                    <a:pt x="12" y="19"/>
                    <a:pt x="11" y="19"/>
                    <a:pt x="10" y="19"/>
                  </a:cubicBezTo>
                  <a:cubicBezTo>
                    <a:pt x="9" y="19"/>
                    <a:pt x="8" y="19"/>
                    <a:pt x="8" y="19"/>
                  </a:cubicBezTo>
                  <a:cubicBezTo>
                    <a:pt x="7" y="18"/>
                    <a:pt x="7" y="17"/>
                    <a:pt x="7" y="16"/>
                  </a:cubicBezTo>
                  <a:cubicBezTo>
                    <a:pt x="7" y="15"/>
                    <a:pt x="7" y="15"/>
                    <a:pt x="8" y="14"/>
                  </a:cubicBezTo>
                  <a:cubicBezTo>
                    <a:pt x="8" y="14"/>
                    <a:pt x="9" y="13"/>
                    <a:pt x="11" y="13"/>
                  </a:cubicBezTo>
                  <a:cubicBezTo>
                    <a:pt x="13" y="13"/>
                    <a:pt x="14" y="12"/>
                    <a:pt x="15" y="12"/>
                  </a:cubicBezTo>
                  <a:lnTo>
                    <a:pt x="15" y="1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265"/>
            <p:cNvSpPr>
              <a:spLocks noEditPoints="1"/>
            </p:cNvSpPr>
            <p:nvPr/>
          </p:nvSpPr>
          <p:spPr bwMode="auto">
            <a:xfrm>
              <a:off x="5611813" y="2622551"/>
              <a:ext cx="26988" cy="39688"/>
            </a:xfrm>
            <a:custGeom>
              <a:avLst/>
              <a:gdLst>
                <a:gd name="T0" fmla="*/ 6 w 23"/>
                <a:gd name="T1" fmla="*/ 29 h 33"/>
                <a:gd name="T2" fmla="*/ 9 w 23"/>
                <a:gd name="T3" fmla="*/ 32 h 33"/>
                <a:gd name="T4" fmla="*/ 13 w 23"/>
                <a:gd name="T5" fmla="*/ 33 h 33"/>
                <a:gd name="T6" fmla="*/ 20 w 23"/>
                <a:gd name="T7" fmla="*/ 30 h 33"/>
                <a:gd name="T8" fmla="*/ 23 w 23"/>
                <a:gd name="T9" fmla="*/ 20 h 33"/>
                <a:gd name="T10" fmla="*/ 20 w 23"/>
                <a:gd name="T11" fmla="*/ 12 h 33"/>
                <a:gd name="T12" fmla="*/ 13 w 23"/>
                <a:gd name="T13" fmla="*/ 9 h 33"/>
                <a:gd name="T14" fmla="*/ 7 w 23"/>
                <a:gd name="T15" fmla="*/ 12 h 33"/>
                <a:gd name="T16" fmla="*/ 7 w 23"/>
                <a:gd name="T17" fmla="*/ 0 h 33"/>
                <a:gd name="T18" fmla="*/ 0 w 23"/>
                <a:gd name="T19" fmla="*/ 0 h 33"/>
                <a:gd name="T20" fmla="*/ 0 w 23"/>
                <a:gd name="T21" fmla="*/ 32 h 33"/>
                <a:gd name="T22" fmla="*/ 6 w 23"/>
                <a:gd name="T23" fmla="*/ 32 h 33"/>
                <a:gd name="T24" fmla="*/ 6 w 23"/>
                <a:gd name="T25" fmla="*/ 29 h 33"/>
                <a:gd name="T26" fmla="*/ 8 w 23"/>
                <a:gd name="T27" fmla="*/ 15 h 33"/>
                <a:gd name="T28" fmla="*/ 12 w 23"/>
                <a:gd name="T29" fmla="*/ 13 h 33"/>
                <a:gd name="T30" fmla="*/ 15 w 23"/>
                <a:gd name="T31" fmla="*/ 15 h 33"/>
                <a:gd name="T32" fmla="*/ 17 w 23"/>
                <a:gd name="T33" fmla="*/ 21 h 33"/>
                <a:gd name="T34" fmla="*/ 15 w 23"/>
                <a:gd name="T35" fmla="*/ 26 h 33"/>
                <a:gd name="T36" fmla="*/ 12 w 23"/>
                <a:gd name="T37" fmla="*/ 28 h 33"/>
                <a:gd name="T38" fmla="*/ 8 w 23"/>
                <a:gd name="T39" fmla="*/ 26 h 33"/>
                <a:gd name="T40" fmla="*/ 7 w 23"/>
                <a:gd name="T41" fmla="*/ 20 h 33"/>
                <a:gd name="T42" fmla="*/ 8 w 23"/>
                <a:gd name="T43"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3">
                  <a:moveTo>
                    <a:pt x="6" y="29"/>
                  </a:moveTo>
                  <a:cubicBezTo>
                    <a:pt x="7" y="30"/>
                    <a:pt x="8" y="31"/>
                    <a:pt x="9" y="32"/>
                  </a:cubicBezTo>
                  <a:cubicBezTo>
                    <a:pt x="11" y="33"/>
                    <a:pt x="12" y="33"/>
                    <a:pt x="13" y="33"/>
                  </a:cubicBezTo>
                  <a:cubicBezTo>
                    <a:pt x="16" y="33"/>
                    <a:pt x="18" y="32"/>
                    <a:pt x="20" y="30"/>
                  </a:cubicBezTo>
                  <a:cubicBezTo>
                    <a:pt x="22" y="27"/>
                    <a:pt x="23" y="24"/>
                    <a:pt x="23" y="20"/>
                  </a:cubicBezTo>
                  <a:cubicBezTo>
                    <a:pt x="23" y="17"/>
                    <a:pt x="22" y="14"/>
                    <a:pt x="20" y="12"/>
                  </a:cubicBezTo>
                  <a:cubicBezTo>
                    <a:pt x="18" y="10"/>
                    <a:pt x="16" y="9"/>
                    <a:pt x="13" y="9"/>
                  </a:cubicBezTo>
                  <a:cubicBezTo>
                    <a:pt x="11" y="9"/>
                    <a:pt x="8" y="10"/>
                    <a:pt x="7" y="12"/>
                  </a:cubicBezTo>
                  <a:cubicBezTo>
                    <a:pt x="7" y="0"/>
                    <a:pt x="7" y="0"/>
                    <a:pt x="7" y="0"/>
                  </a:cubicBezTo>
                  <a:cubicBezTo>
                    <a:pt x="0" y="0"/>
                    <a:pt x="0" y="0"/>
                    <a:pt x="0" y="0"/>
                  </a:cubicBezTo>
                  <a:cubicBezTo>
                    <a:pt x="0" y="32"/>
                    <a:pt x="0" y="32"/>
                    <a:pt x="0" y="32"/>
                  </a:cubicBezTo>
                  <a:cubicBezTo>
                    <a:pt x="6" y="32"/>
                    <a:pt x="6" y="32"/>
                    <a:pt x="6" y="32"/>
                  </a:cubicBezTo>
                  <a:lnTo>
                    <a:pt x="6" y="29"/>
                  </a:lnTo>
                  <a:close/>
                  <a:moveTo>
                    <a:pt x="8" y="15"/>
                  </a:moveTo>
                  <a:cubicBezTo>
                    <a:pt x="9" y="14"/>
                    <a:pt x="10" y="13"/>
                    <a:pt x="12" y="13"/>
                  </a:cubicBezTo>
                  <a:cubicBezTo>
                    <a:pt x="13" y="13"/>
                    <a:pt x="14" y="14"/>
                    <a:pt x="15" y="15"/>
                  </a:cubicBezTo>
                  <a:cubicBezTo>
                    <a:pt x="16" y="16"/>
                    <a:pt x="17" y="18"/>
                    <a:pt x="17" y="21"/>
                  </a:cubicBezTo>
                  <a:cubicBezTo>
                    <a:pt x="17" y="23"/>
                    <a:pt x="16" y="25"/>
                    <a:pt x="15" y="26"/>
                  </a:cubicBezTo>
                  <a:cubicBezTo>
                    <a:pt x="14" y="27"/>
                    <a:pt x="13" y="28"/>
                    <a:pt x="12" y="28"/>
                  </a:cubicBezTo>
                  <a:cubicBezTo>
                    <a:pt x="10" y="28"/>
                    <a:pt x="9" y="27"/>
                    <a:pt x="8" y="26"/>
                  </a:cubicBezTo>
                  <a:cubicBezTo>
                    <a:pt x="7" y="24"/>
                    <a:pt x="7" y="23"/>
                    <a:pt x="7" y="20"/>
                  </a:cubicBezTo>
                  <a:cubicBezTo>
                    <a:pt x="7" y="18"/>
                    <a:pt x="7" y="16"/>
                    <a:pt x="8"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72" name="Freeform 266"/>
            <p:cNvSpPr>
              <a:spLocks/>
            </p:cNvSpPr>
            <p:nvPr/>
          </p:nvSpPr>
          <p:spPr bwMode="auto">
            <a:xfrm>
              <a:off x="5724526" y="2633663"/>
              <a:ext cx="26988" cy="30163"/>
            </a:xfrm>
            <a:custGeom>
              <a:avLst/>
              <a:gdLst>
                <a:gd name="T0" fmla="*/ 16 w 22"/>
                <a:gd name="T1" fmla="*/ 15 h 24"/>
                <a:gd name="T2" fmla="*/ 14 w 22"/>
                <a:gd name="T3" fmla="*/ 18 h 24"/>
                <a:gd name="T4" fmla="*/ 12 w 22"/>
                <a:gd name="T5" fmla="*/ 19 h 24"/>
                <a:gd name="T6" fmla="*/ 8 w 22"/>
                <a:gd name="T7" fmla="*/ 17 h 24"/>
                <a:gd name="T8" fmla="*/ 6 w 22"/>
                <a:gd name="T9" fmla="*/ 12 h 24"/>
                <a:gd name="T10" fmla="*/ 8 w 22"/>
                <a:gd name="T11" fmla="*/ 6 h 24"/>
                <a:gd name="T12" fmla="*/ 12 w 22"/>
                <a:gd name="T13" fmla="*/ 5 h 24"/>
                <a:gd name="T14" fmla="*/ 14 w 22"/>
                <a:gd name="T15" fmla="*/ 6 h 24"/>
                <a:gd name="T16" fmla="*/ 16 w 22"/>
                <a:gd name="T17" fmla="*/ 8 h 24"/>
                <a:gd name="T18" fmla="*/ 22 w 22"/>
                <a:gd name="T19" fmla="*/ 7 h 24"/>
                <a:gd name="T20" fmla="*/ 18 w 22"/>
                <a:gd name="T21" fmla="*/ 2 h 24"/>
                <a:gd name="T22" fmla="*/ 11 w 22"/>
                <a:gd name="T23" fmla="*/ 0 h 24"/>
                <a:gd name="T24" fmla="*/ 3 w 22"/>
                <a:gd name="T25" fmla="*/ 3 h 24"/>
                <a:gd name="T26" fmla="*/ 0 w 22"/>
                <a:gd name="T27" fmla="*/ 12 h 24"/>
                <a:gd name="T28" fmla="*/ 3 w 22"/>
                <a:gd name="T29" fmla="*/ 21 h 24"/>
                <a:gd name="T30" fmla="*/ 11 w 22"/>
                <a:gd name="T31" fmla="*/ 24 h 24"/>
                <a:gd name="T32" fmla="*/ 18 w 22"/>
                <a:gd name="T33" fmla="*/ 22 h 24"/>
                <a:gd name="T34" fmla="*/ 22 w 22"/>
                <a:gd name="T35" fmla="*/ 16 h 24"/>
                <a:gd name="T36" fmla="*/ 16 w 22"/>
                <a:gd name="T37"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4">
                  <a:moveTo>
                    <a:pt x="16" y="15"/>
                  </a:moveTo>
                  <a:cubicBezTo>
                    <a:pt x="16" y="16"/>
                    <a:pt x="15" y="17"/>
                    <a:pt x="14" y="18"/>
                  </a:cubicBezTo>
                  <a:cubicBezTo>
                    <a:pt x="14" y="19"/>
                    <a:pt x="13" y="19"/>
                    <a:pt x="12" y="19"/>
                  </a:cubicBezTo>
                  <a:cubicBezTo>
                    <a:pt x="10" y="19"/>
                    <a:pt x="9" y="19"/>
                    <a:pt x="8" y="17"/>
                  </a:cubicBezTo>
                  <a:cubicBezTo>
                    <a:pt x="7" y="16"/>
                    <a:pt x="6" y="14"/>
                    <a:pt x="6" y="12"/>
                  </a:cubicBezTo>
                  <a:cubicBezTo>
                    <a:pt x="6" y="9"/>
                    <a:pt x="7" y="7"/>
                    <a:pt x="8" y="6"/>
                  </a:cubicBezTo>
                  <a:cubicBezTo>
                    <a:pt x="9" y="5"/>
                    <a:pt x="10" y="5"/>
                    <a:pt x="12" y="5"/>
                  </a:cubicBezTo>
                  <a:cubicBezTo>
                    <a:pt x="13" y="5"/>
                    <a:pt x="14" y="5"/>
                    <a:pt x="14" y="6"/>
                  </a:cubicBezTo>
                  <a:cubicBezTo>
                    <a:pt x="15" y="6"/>
                    <a:pt x="16" y="7"/>
                    <a:pt x="16" y="8"/>
                  </a:cubicBezTo>
                  <a:cubicBezTo>
                    <a:pt x="22" y="7"/>
                    <a:pt x="22" y="7"/>
                    <a:pt x="22" y="7"/>
                  </a:cubicBezTo>
                  <a:cubicBezTo>
                    <a:pt x="21" y="5"/>
                    <a:pt x="20" y="3"/>
                    <a:pt x="18" y="2"/>
                  </a:cubicBezTo>
                  <a:cubicBezTo>
                    <a:pt x="17" y="0"/>
                    <a:pt x="14" y="0"/>
                    <a:pt x="11" y="0"/>
                  </a:cubicBezTo>
                  <a:cubicBezTo>
                    <a:pt x="8" y="0"/>
                    <a:pt x="5" y="1"/>
                    <a:pt x="3" y="3"/>
                  </a:cubicBezTo>
                  <a:cubicBezTo>
                    <a:pt x="1" y="5"/>
                    <a:pt x="0" y="8"/>
                    <a:pt x="0" y="12"/>
                  </a:cubicBezTo>
                  <a:cubicBezTo>
                    <a:pt x="0" y="16"/>
                    <a:pt x="1" y="19"/>
                    <a:pt x="3" y="21"/>
                  </a:cubicBezTo>
                  <a:cubicBezTo>
                    <a:pt x="5" y="23"/>
                    <a:pt x="8" y="24"/>
                    <a:pt x="11" y="24"/>
                  </a:cubicBezTo>
                  <a:cubicBezTo>
                    <a:pt x="14" y="24"/>
                    <a:pt x="17" y="23"/>
                    <a:pt x="18" y="22"/>
                  </a:cubicBezTo>
                  <a:cubicBezTo>
                    <a:pt x="20" y="21"/>
                    <a:pt x="21" y="18"/>
                    <a:pt x="22" y="16"/>
                  </a:cubicBezTo>
                  <a:lnTo>
                    <a:pt x="1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73" name="Freeform 267"/>
            <p:cNvSpPr>
              <a:spLocks noEditPoints="1"/>
            </p:cNvSpPr>
            <p:nvPr/>
          </p:nvSpPr>
          <p:spPr bwMode="auto">
            <a:xfrm>
              <a:off x="2724151" y="2814638"/>
              <a:ext cx="100013" cy="93663"/>
            </a:xfrm>
            <a:custGeom>
              <a:avLst/>
              <a:gdLst>
                <a:gd name="T0" fmla="*/ 47 w 81"/>
                <a:gd name="T1" fmla="*/ 73 h 77"/>
                <a:gd name="T2" fmla="*/ 47 w 81"/>
                <a:gd name="T3" fmla="*/ 73 h 77"/>
                <a:gd name="T4" fmla="*/ 74 w 81"/>
                <a:gd name="T5" fmla="*/ 58 h 77"/>
                <a:gd name="T6" fmla="*/ 74 w 81"/>
                <a:gd name="T7" fmla="*/ 27 h 77"/>
                <a:gd name="T8" fmla="*/ 74 w 81"/>
                <a:gd name="T9" fmla="*/ 27 h 77"/>
                <a:gd name="T10" fmla="*/ 35 w 81"/>
                <a:gd name="T11" fmla="*/ 5 h 77"/>
                <a:gd name="T12" fmla="*/ 35 w 81"/>
                <a:gd name="T13" fmla="*/ 5 h 77"/>
                <a:gd name="T14" fmla="*/ 8 w 81"/>
                <a:gd name="T15" fmla="*/ 20 h 77"/>
                <a:gd name="T16" fmla="*/ 9 w 81"/>
                <a:gd name="T17" fmla="*/ 51 h 77"/>
                <a:gd name="T18" fmla="*/ 9 w 81"/>
                <a:gd name="T19" fmla="*/ 51 h 77"/>
                <a:gd name="T20" fmla="*/ 47 w 81"/>
                <a:gd name="T21" fmla="*/ 73 h 77"/>
                <a:gd name="T22" fmla="*/ 12 w 81"/>
                <a:gd name="T23" fmla="*/ 23 h 77"/>
                <a:gd name="T24" fmla="*/ 30 w 81"/>
                <a:gd name="T25" fmla="*/ 13 h 77"/>
                <a:gd name="T26" fmla="*/ 31 w 81"/>
                <a:gd name="T27" fmla="*/ 34 h 77"/>
                <a:gd name="T28" fmla="*/ 13 w 81"/>
                <a:gd name="T29" fmla="*/ 43 h 77"/>
                <a:gd name="T30" fmla="*/ 12 w 81"/>
                <a:gd name="T3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77">
                  <a:moveTo>
                    <a:pt x="47" y="73"/>
                  </a:moveTo>
                  <a:cubicBezTo>
                    <a:pt x="47" y="73"/>
                    <a:pt x="47" y="73"/>
                    <a:pt x="47" y="73"/>
                  </a:cubicBezTo>
                  <a:cubicBezTo>
                    <a:pt x="55" y="77"/>
                    <a:pt x="67" y="70"/>
                    <a:pt x="74" y="58"/>
                  </a:cubicBezTo>
                  <a:cubicBezTo>
                    <a:pt x="81" y="46"/>
                    <a:pt x="81" y="32"/>
                    <a:pt x="74" y="27"/>
                  </a:cubicBezTo>
                  <a:cubicBezTo>
                    <a:pt x="74" y="27"/>
                    <a:pt x="74" y="27"/>
                    <a:pt x="74" y="27"/>
                  </a:cubicBezTo>
                  <a:cubicBezTo>
                    <a:pt x="35" y="5"/>
                    <a:pt x="35" y="5"/>
                    <a:pt x="35" y="5"/>
                  </a:cubicBezTo>
                  <a:cubicBezTo>
                    <a:pt x="35" y="5"/>
                    <a:pt x="35" y="5"/>
                    <a:pt x="35" y="5"/>
                  </a:cubicBezTo>
                  <a:cubicBezTo>
                    <a:pt x="27" y="0"/>
                    <a:pt x="15" y="7"/>
                    <a:pt x="8" y="20"/>
                  </a:cubicBezTo>
                  <a:cubicBezTo>
                    <a:pt x="0" y="32"/>
                    <a:pt x="1" y="46"/>
                    <a:pt x="9" y="51"/>
                  </a:cubicBezTo>
                  <a:cubicBezTo>
                    <a:pt x="9" y="51"/>
                    <a:pt x="9" y="51"/>
                    <a:pt x="9" y="51"/>
                  </a:cubicBezTo>
                  <a:lnTo>
                    <a:pt x="47" y="73"/>
                  </a:lnTo>
                  <a:close/>
                  <a:moveTo>
                    <a:pt x="12" y="23"/>
                  </a:moveTo>
                  <a:cubicBezTo>
                    <a:pt x="17" y="15"/>
                    <a:pt x="25" y="10"/>
                    <a:pt x="30" y="13"/>
                  </a:cubicBezTo>
                  <a:cubicBezTo>
                    <a:pt x="35" y="16"/>
                    <a:pt x="36" y="25"/>
                    <a:pt x="31" y="34"/>
                  </a:cubicBezTo>
                  <a:cubicBezTo>
                    <a:pt x="26" y="42"/>
                    <a:pt x="18" y="46"/>
                    <a:pt x="13" y="43"/>
                  </a:cubicBezTo>
                  <a:cubicBezTo>
                    <a:pt x="8" y="40"/>
                    <a:pt x="8" y="31"/>
                    <a:pt x="12" y="2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75" name="Freeform 268"/>
            <p:cNvSpPr>
              <a:spLocks/>
            </p:cNvSpPr>
            <p:nvPr/>
          </p:nvSpPr>
          <p:spPr bwMode="auto">
            <a:xfrm>
              <a:off x="2808288" y="2868613"/>
              <a:ext cx="46038" cy="50800"/>
            </a:xfrm>
            <a:custGeom>
              <a:avLst/>
              <a:gdLst>
                <a:gd name="T0" fmla="*/ 33 w 37"/>
                <a:gd name="T1" fmla="*/ 9 h 41"/>
                <a:gd name="T2" fmla="*/ 33 w 37"/>
                <a:gd name="T3" fmla="*/ 9 h 41"/>
                <a:gd name="T4" fmla="*/ 17 w 37"/>
                <a:gd name="T5" fmla="*/ 0 h 41"/>
                <a:gd name="T6" fmla="*/ 10 w 37"/>
                <a:gd name="T7" fmla="*/ 17 h 41"/>
                <a:gd name="T8" fmla="*/ 0 w 37"/>
                <a:gd name="T9" fmla="*/ 30 h 41"/>
                <a:gd name="T10" fmla="*/ 15 w 37"/>
                <a:gd name="T11" fmla="*/ 39 h 41"/>
                <a:gd name="T12" fmla="*/ 15 w 37"/>
                <a:gd name="T13" fmla="*/ 39 h 41"/>
                <a:gd name="T14" fmla="*/ 33 w 37"/>
                <a:gd name="T15" fmla="*/ 29 h 41"/>
                <a:gd name="T16" fmla="*/ 33 w 37"/>
                <a:gd name="T17"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1">
                  <a:moveTo>
                    <a:pt x="33" y="9"/>
                  </a:moveTo>
                  <a:cubicBezTo>
                    <a:pt x="33" y="9"/>
                    <a:pt x="33" y="9"/>
                    <a:pt x="33" y="9"/>
                  </a:cubicBezTo>
                  <a:cubicBezTo>
                    <a:pt x="17" y="0"/>
                    <a:pt x="17" y="0"/>
                    <a:pt x="17" y="0"/>
                  </a:cubicBezTo>
                  <a:cubicBezTo>
                    <a:pt x="16" y="5"/>
                    <a:pt x="14" y="11"/>
                    <a:pt x="10" y="17"/>
                  </a:cubicBezTo>
                  <a:cubicBezTo>
                    <a:pt x="8" y="22"/>
                    <a:pt x="4" y="27"/>
                    <a:pt x="0" y="30"/>
                  </a:cubicBezTo>
                  <a:cubicBezTo>
                    <a:pt x="15" y="39"/>
                    <a:pt x="15" y="39"/>
                    <a:pt x="15" y="39"/>
                  </a:cubicBezTo>
                  <a:cubicBezTo>
                    <a:pt x="15" y="39"/>
                    <a:pt x="15" y="39"/>
                    <a:pt x="15" y="39"/>
                  </a:cubicBezTo>
                  <a:cubicBezTo>
                    <a:pt x="20" y="41"/>
                    <a:pt x="28" y="37"/>
                    <a:pt x="33" y="29"/>
                  </a:cubicBezTo>
                  <a:cubicBezTo>
                    <a:pt x="37" y="21"/>
                    <a:pt x="37" y="12"/>
                    <a:pt x="33"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76" name="Freeform 269"/>
            <p:cNvSpPr>
              <a:spLocks/>
            </p:cNvSpPr>
            <p:nvPr/>
          </p:nvSpPr>
          <p:spPr bwMode="auto">
            <a:xfrm>
              <a:off x="2844801" y="2894013"/>
              <a:ext cx="25400" cy="31750"/>
            </a:xfrm>
            <a:custGeom>
              <a:avLst/>
              <a:gdLst>
                <a:gd name="T0" fmla="*/ 18 w 21"/>
                <a:gd name="T1" fmla="*/ 4 h 25"/>
                <a:gd name="T2" fmla="*/ 18 w 21"/>
                <a:gd name="T3" fmla="*/ 4 h 25"/>
                <a:gd name="T4" fmla="*/ 12 w 21"/>
                <a:gd name="T5" fmla="*/ 0 h 25"/>
                <a:gd name="T6" fmla="*/ 8 w 21"/>
                <a:gd name="T7" fmla="*/ 10 h 25"/>
                <a:gd name="T8" fmla="*/ 0 w 21"/>
                <a:gd name="T9" fmla="*/ 20 h 25"/>
                <a:gd name="T10" fmla="*/ 7 w 21"/>
                <a:gd name="T11" fmla="*/ 24 h 25"/>
                <a:gd name="T12" fmla="*/ 7 w 21"/>
                <a:gd name="T13" fmla="*/ 23 h 25"/>
                <a:gd name="T14" fmla="*/ 18 w 21"/>
                <a:gd name="T15" fmla="*/ 17 h 25"/>
                <a:gd name="T16" fmla="*/ 18 w 21"/>
                <a:gd name="T1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5">
                  <a:moveTo>
                    <a:pt x="18" y="4"/>
                  </a:moveTo>
                  <a:cubicBezTo>
                    <a:pt x="18" y="4"/>
                    <a:pt x="18" y="4"/>
                    <a:pt x="18" y="4"/>
                  </a:cubicBezTo>
                  <a:cubicBezTo>
                    <a:pt x="12" y="0"/>
                    <a:pt x="12" y="0"/>
                    <a:pt x="12" y="0"/>
                  </a:cubicBezTo>
                  <a:cubicBezTo>
                    <a:pt x="11" y="3"/>
                    <a:pt x="10" y="7"/>
                    <a:pt x="8" y="10"/>
                  </a:cubicBezTo>
                  <a:cubicBezTo>
                    <a:pt x="6" y="14"/>
                    <a:pt x="3" y="17"/>
                    <a:pt x="0" y="20"/>
                  </a:cubicBezTo>
                  <a:cubicBezTo>
                    <a:pt x="7" y="24"/>
                    <a:pt x="7" y="24"/>
                    <a:pt x="7" y="24"/>
                  </a:cubicBezTo>
                  <a:cubicBezTo>
                    <a:pt x="7" y="23"/>
                    <a:pt x="7" y="23"/>
                    <a:pt x="7" y="23"/>
                  </a:cubicBezTo>
                  <a:cubicBezTo>
                    <a:pt x="10" y="25"/>
                    <a:pt x="15" y="22"/>
                    <a:pt x="18" y="17"/>
                  </a:cubicBezTo>
                  <a:cubicBezTo>
                    <a:pt x="21" y="12"/>
                    <a:pt x="21" y="6"/>
                    <a:pt x="18"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77" name="Freeform 270"/>
            <p:cNvSpPr>
              <a:spLocks/>
            </p:cNvSpPr>
            <p:nvPr/>
          </p:nvSpPr>
          <p:spPr bwMode="auto">
            <a:xfrm>
              <a:off x="2760663" y="2911476"/>
              <a:ext cx="79375" cy="104775"/>
            </a:xfrm>
            <a:custGeom>
              <a:avLst/>
              <a:gdLst>
                <a:gd name="T0" fmla="*/ 43 w 64"/>
                <a:gd name="T1" fmla="*/ 22 h 86"/>
                <a:gd name="T2" fmla="*/ 45 w 64"/>
                <a:gd name="T3" fmla="*/ 14 h 86"/>
                <a:gd name="T4" fmla="*/ 32 w 64"/>
                <a:gd name="T5" fmla="*/ 0 h 86"/>
                <a:gd name="T6" fmla="*/ 19 w 64"/>
                <a:gd name="T7" fmla="*/ 14 h 86"/>
                <a:gd name="T8" fmla="*/ 21 w 64"/>
                <a:gd name="T9" fmla="*/ 22 h 86"/>
                <a:gd name="T10" fmla="*/ 1 w 64"/>
                <a:gd name="T11" fmla="*/ 80 h 86"/>
                <a:gd name="T12" fmla="*/ 3 w 64"/>
                <a:gd name="T13" fmla="*/ 83 h 86"/>
                <a:gd name="T14" fmla="*/ 7 w 64"/>
                <a:gd name="T15" fmla="*/ 85 h 86"/>
                <a:gd name="T16" fmla="*/ 11 w 64"/>
                <a:gd name="T17" fmla="*/ 83 h 86"/>
                <a:gd name="T18" fmla="*/ 27 w 64"/>
                <a:gd name="T19" fmla="*/ 39 h 86"/>
                <a:gd name="T20" fmla="*/ 27 w 64"/>
                <a:gd name="T21" fmla="*/ 82 h 86"/>
                <a:gd name="T22" fmla="*/ 30 w 64"/>
                <a:gd name="T23" fmla="*/ 85 h 86"/>
                <a:gd name="T24" fmla="*/ 34 w 64"/>
                <a:gd name="T25" fmla="*/ 85 h 86"/>
                <a:gd name="T26" fmla="*/ 37 w 64"/>
                <a:gd name="T27" fmla="*/ 82 h 86"/>
                <a:gd name="T28" fmla="*/ 37 w 64"/>
                <a:gd name="T29" fmla="*/ 39 h 86"/>
                <a:gd name="T30" fmla="*/ 53 w 64"/>
                <a:gd name="T31" fmla="*/ 83 h 86"/>
                <a:gd name="T32" fmla="*/ 57 w 64"/>
                <a:gd name="T33" fmla="*/ 85 h 86"/>
                <a:gd name="T34" fmla="*/ 61 w 64"/>
                <a:gd name="T35" fmla="*/ 83 h 86"/>
                <a:gd name="T36" fmla="*/ 63 w 64"/>
                <a:gd name="T37" fmla="*/ 80 h 86"/>
                <a:gd name="T38" fmla="*/ 43 w 64"/>
                <a:gd name="T39"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86">
                  <a:moveTo>
                    <a:pt x="43" y="22"/>
                  </a:moveTo>
                  <a:cubicBezTo>
                    <a:pt x="44" y="20"/>
                    <a:pt x="45" y="17"/>
                    <a:pt x="45" y="14"/>
                  </a:cubicBezTo>
                  <a:cubicBezTo>
                    <a:pt x="45" y="6"/>
                    <a:pt x="39" y="0"/>
                    <a:pt x="32" y="0"/>
                  </a:cubicBezTo>
                  <a:cubicBezTo>
                    <a:pt x="25" y="0"/>
                    <a:pt x="19" y="6"/>
                    <a:pt x="19" y="14"/>
                  </a:cubicBezTo>
                  <a:cubicBezTo>
                    <a:pt x="19" y="17"/>
                    <a:pt x="20" y="20"/>
                    <a:pt x="21" y="22"/>
                  </a:cubicBezTo>
                  <a:cubicBezTo>
                    <a:pt x="1" y="80"/>
                    <a:pt x="1" y="80"/>
                    <a:pt x="1" y="80"/>
                  </a:cubicBezTo>
                  <a:cubicBezTo>
                    <a:pt x="0" y="81"/>
                    <a:pt x="1" y="83"/>
                    <a:pt x="3" y="83"/>
                  </a:cubicBezTo>
                  <a:cubicBezTo>
                    <a:pt x="7" y="85"/>
                    <a:pt x="7" y="85"/>
                    <a:pt x="7" y="85"/>
                  </a:cubicBezTo>
                  <a:cubicBezTo>
                    <a:pt x="9" y="86"/>
                    <a:pt x="10" y="85"/>
                    <a:pt x="11" y="83"/>
                  </a:cubicBezTo>
                  <a:cubicBezTo>
                    <a:pt x="27" y="39"/>
                    <a:pt x="27" y="39"/>
                    <a:pt x="27" y="39"/>
                  </a:cubicBezTo>
                  <a:cubicBezTo>
                    <a:pt x="27" y="82"/>
                    <a:pt x="27" y="82"/>
                    <a:pt x="27" y="82"/>
                  </a:cubicBezTo>
                  <a:cubicBezTo>
                    <a:pt x="27" y="84"/>
                    <a:pt x="28" y="85"/>
                    <a:pt x="30" y="85"/>
                  </a:cubicBezTo>
                  <a:cubicBezTo>
                    <a:pt x="34" y="85"/>
                    <a:pt x="34" y="85"/>
                    <a:pt x="34" y="85"/>
                  </a:cubicBezTo>
                  <a:cubicBezTo>
                    <a:pt x="36" y="85"/>
                    <a:pt x="37" y="84"/>
                    <a:pt x="37" y="82"/>
                  </a:cubicBezTo>
                  <a:cubicBezTo>
                    <a:pt x="37" y="39"/>
                    <a:pt x="37" y="39"/>
                    <a:pt x="37" y="39"/>
                  </a:cubicBezTo>
                  <a:cubicBezTo>
                    <a:pt x="53" y="83"/>
                    <a:pt x="53" y="83"/>
                    <a:pt x="53" y="83"/>
                  </a:cubicBezTo>
                  <a:cubicBezTo>
                    <a:pt x="53" y="85"/>
                    <a:pt x="55" y="86"/>
                    <a:pt x="57" y="85"/>
                  </a:cubicBezTo>
                  <a:cubicBezTo>
                    <a:pt x="61" y="83"/>
                    <a:pt x="61" y="83"/>
                    <a:pt x="61" y="83"/>
                  </a:cubicBezTo>
                  <a:cubicBezTo>
                    <a:pt x="63" y="83"/>
                    <a:pt x="64" y="81"/>
                    <a:pt x="63" y="80"/>
                  </a:cubicBezTo>
                  <a:lnTo>
                    <a:pt x="43" y="2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82" name="Freeform 271"/>
            <p:cNvSpPr>
              <a:spLocks/>
            </p:cNvSpPr>
            <p:nvPr/>
          </p:nvSpPr>
          <p:spPr bwMode="auto">
            <a:xfrm>
              <a:off x="5802313" y="3346451"/>
              <a:ext cx="50800" cy="61913"/>
            </a:xfrm>
            <a:custGeom>
              <a:avLst/>
              <a:gdLst>
                <a:gd name="T0" fmla="*/ 24 w 32"/>
                <a:gd name="T1" fmla="*/ 15 h 39"/>
                <a:gd name="T2" fmla="*/ 9 w 32"/>
                <a:gd name="T3" fmla="*/ 15 h 39"/>
                <a:gd name="T4" fmla="*/ 9 w 32"/>
                <a:gd name="T5" fmla="*/ 0 h 39"/>
                <a:gd name="T6" fmla="*/ 0 w 32"/>
                <a:gd name="T7" fmla="*/ 0 h 39"/>
                <a:gd name="T8" fmla="*/ 0 w 32"/>
                <a:gd name="T9" fmla="*/ 39 h 39"/>
                <a:gd name="T10" fmla="*/ 9 w 32"/>
                <a:gd name="T11" fmla="*/ 39 h 39"/>
                <a:gd name="T12" fmla="*/ 9 w 32"/>
                <a:gd name="T13" fmla="*/ 22 h 39"/>
                <a:gd name="T14" fmla="*/ 24 w 32"/>
                <a:gd name="T15" fmla="*/ 22 h 39"/>
                <a:gd name="T16" fmla="*/ 24 w 32"/>
                <a:gd name="T17" fmla="*/ 39 h 39"/>
                <a:gd name="T18" fmla="*/ 32 w 32"/>
                <a:gd name="T19" fmla="*/ 39 h 39"/>
                <a:gd name="T20" fmla="*/ 32 w 32"/>
                <a:gd name="T21" fmla="*/ 0 h 39"/>
                <a:gd name="T22" fmla="*/ 24 w 32"/>
                <a:gd name="T23" fmla="*/ 0 h 39"/>
                <a:gd name="T24" fmla="*/ 24 w 32"/>
                <a:gd name="T25"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9">
                  <a:moveTo>
                    <a:pt x="24" y="15"/>
                  </a:moveTo>
                  <a:lnTo>
                    <a:pt x="9" y="15"/>
                  </a:lnTo>
                  <a:lnTo>
                    <a:pt x="9" y="0"/>
                  </a:lnTo>
                  <a:lnTo>
                    <a:pt x="0" y="0"/>
                  </a:lnTo>
                  <a:lnTo>
                    <a:pt x="0" y="39"/>
                  </a:lnTo>
                  <a:lnTo>
                    <a:pt x="9" y="39"/>
                  </a:lnTo>
                  <a:lnTo>
                    <a:pt x="9" y="22"/>
                  </a:lnTo>
                  <a:lnTo>
                    <a:pt x="24" y="22"/>
                  </a:lnTo>
                  <a:lnTo>
                    <a:pt x="24" y="39"/>
                  </a:lnTo>
                  <a:lnTo>
                    <a:pt x="32" y="39"/>
                  </a:lnTo>
                  <a:lnTo>
                    <a:pt x="32" y="0"/>
                  </a:lnTo>
                  <a:lnTo>
                    <a:pt x="24" y="0"/>
                  </a:lnTo>
                  <a:lnTo>
                    <a:pt x="24"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83" name="Freeform 272"/>
            <p:cNvSpPr>
              <a:spLocks/>
            </p:cNvSpPr>
            <p:nvPr/>
          </p:nvSpPr>
          <p:spPr bwMode="auto">
            <a:xfrm>
              <a:off x="5856288" y="3397251"/>
              <a:ext cx="22225" cy="34925"/>
            </a:xfrm>
            <a:custGeom>
              <a:avLst/>
              <a:gdLst>
                <a:gd name="T0" fmla="*/ 13 w 19"/>
                <a:gd name="T1" fmla="*/ 19 h 29"/>
                <a:gd name="T2" fmla="*/ 16 w 19"/>
                <a:gd name="T3" fmla="*/ 15 h 29"/>
                <a:gd name="T4" fmla="*/ 18 w 19"/>
                <a:gd name="T5" fmla="*/ 12 h 29"/>
                <a:gd name="T6" fmla="*/ 19 w 19"/>
                <a:gd name="T7" fmla="*/ 8 h 29"/>
                <a:gd name="T8" fmla="*/ 17 w 19"/>
                <a:gd name="T9" fmla="*/ 2 h 29"/>
                <a:gd name="T10" fmla="*/ 10 w 19"/>
                <a:gd name="T11" fmla="*/ 0 h 29"/>
                <a:gd name="T12" fmla="*/ 4 w 19"/>
                <a:gd name="T13" fmla="*/ 2 h 29"/>
                <a:gd name="T14" fmla="*/ 1 w 19"/>
                <a:gd name="T15" fmla="*/ 9 h 29"/>
                <a:gd name="T16" fmla="*/ 6 w 19"/>
                <a:gd name="T17" fmla="*/ 9 h 29"/>
                <a:gd name="T18" fmla="*/ 7 w 19"/>
                <a:gd name="T19" fmla="*/ 6 h 29"/>
                <a:gd name="T20" fmla="*/ 10 w 19"/>
                <a:gd name="T21" fmla="*/ 5 h 29"/>
                <a:gd name="T22" fmla="*/ 13 w 19"/>
                <a:gd name="T23" fmla="*/ 6 h 29"/>
                <a:gd name="T24" fmla="*/ 14 w 19"/>
                <a:gd name="T25" fmla="*/ 9 h 29"/>
                <a:gd name="T26" fmla="*/ 13 w 19"/>
                <a:gd name="T27" fmla="*/ 12 h 29"/>
                <a:gd name="T28" fmla="*/ 8 w 19"/>
                <a:gd name="T29" fmla="*/ 17 h 29"/>
                <a:gd name="T30" fmla="*/ 2 w 19"/>
                <a:gd name="T31" fmla="*/ 23 h 29"/>
                <a:gd name="T32" fmla="*/ 0 w 19"/>
                <a:gd name="T33" fmla="*/ 29 h 29"/>
                <a:gd name="T34" fmla="*/ 19 w 19"/>
                <a:gd name="T35" fmla="*/ 29 h 29"/>
                <a:gd name="T36" fmla="*/ 19 w 19"/>
                <a:gd name="T37" fmla="*/ 24 h 29"/>
                <a:gd name="T38" fmla="*/ 8 w 19"/>
                <a:gd name="T39" fmla="*/ 24 h 29"/>
                <a:gd name="T40" fmla="*/ 9 w 19"/>
                <a:gd name="T41" fmla="*/ 22 h 29"/>
                <a:gd name="T42" fmla="*/ 13 w 19"/>
                <a:gd name="T43"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29">
                  <a:moveTo>
                    <a:pt x="13" y="19"/>
                  </a:moveTo>
                  <a:cubicBezTo>
                    <a:pt x="14" y="17"/>
                    <a:pt x="16" y="16"/>
                    <a:pt x="16" y="15"/>
                  </a:cubicBezTo>
                  <a:cubicBezTo>
                    <a:pt x="17" y="14"/>
                    <a:pt x="18" y="13"/>
                    <a:pt x="18" y="12"/>
                  </a:cubicBezTo>
                  <a:cubicBezTo>
                    <a:pt x="19" y="11"/>
                    <a:pt x="19" y="9"/>
                    <a:pt x="19" y="8"/>
                  </a:cubicBezTo>
                  <a:cubicBezTo>
                    <a:pt x="19" y="6"/>
                    <a:pt x="18" y="4"/>
                    <a:pt x="17" y="2"/>
                  </a:cubicBezTo>
                  <a:cubicBezTo>
                    <a:pt x="15" y="1"/>
                    <a:pt x="13" y="0"/>
                    <a:pt x="10" y="0"/>
                  </a:cubicBezTo>
                  <a:cubicBezTo>
                    <a:pt x="8" y="0"/>
                    <a:pt x="5" y="1"/>
                    <a:pt x="4" y="2"/>
                  </a:cubicBezTo>
                  <a:cubicBezTo>
                    <a:pt x="2" y="3"/>
                    <a:pt x="1" y="6"/>
                    <a:pt x="1" y="9"/>
                  </a:cubicBezTo>
                  <a:cubicBezTo>
                    <a:pt x="6" y="9"/>
                    <a:pt x="6" y="9"/>
                    <a:pt x="6" y="9"/>
                  </a:cubicBezTo>
                  <a:cubicBezTo>
                    <a:pt x="6" y="8"/>
                    <a:pt x="7" y="6"/>
                    <a:pt x="7" y="6"/>
                  </a:cubicBezTo>
                  <a:cubicBezTo>
                    <a:pt x="8" y="5"/>
                    <a:pt x="9" y="5"/>
                    <a:pt x="10" y="5"/>
                  </a:cubicBezTo>
                  <a:cubicBezTo>
                    <a:pt x="11" y="5"/>
                    <a:pt x="12" y="5"/>
                    <a:pt x="13" y="6"/>
                  </a:cubicBezTo>
                  <a:cubicBezTo>
                    <a:pt x="13" y="6"/>
                    <a:pt x="14" y="7"/>
                    <a:pt x="14" y="9"/>
                  </a:cubicBezTo>
                  <a:cubicBezTo>
                    <a:pt x="14" y="10"/>
                    <a:pt x="13" y="11"/>
                    <a:pt x="13" y="12"/>
                  </a:cubicBezTo>
                  <a:cubicBezTo>
                    <a:pt x="12" y="13"/>
                    <a:pt x="10" y="14"/>
                    <a:pt x="8" y="17"/>
                  </a:cubicBezTo>
                  <a:cubicBezTo>
                    <a:pt x="5" y="19"/>
                    <a:pt x="3" y="22"/>
                    <a:pt x="2" y="23"/>
                  </a:cubicBezTo>
                  <a:cubicBezTo>
                    <a:pt x="1" y="25"/>
                    <a:pt x="0" y="27"/>
                    <a:pt x="0" y="29"/>
                  </a:cubicBezTo>
                  <a:cubicBezTo>
                    <a:pt x="19" y="29"/>
                    <a:pt x="19" y="29"/>
                    <a:pt x="19" y="29"/>
                  </a:cubicBezTo>
                  <a:cubicBezTo>
                    <a:pt x="19" y="24"/>
                    <a:pt x="19" y="24"/>
                    <a:pt x="19" y="24"/>
                  </a:cubicBezTo>
                  <a:cubicBezTo>
                    <a:pt x="8" y="24"/>
                    <a:pt x="8" y="24"/>
                    <a:pt x="8" y="24"/>
                  </a:cubicBezTo>
                  <a:cubicBezTo>
                    <a:pt x="9" y="23"/>
                    <a:pt x="9" y="23"/>
                    <a:pt x="9" y="22"/>
                  </a:cubicBezTo>
                  <a:cubicBezTo>
                    <a:pt x="10" y="22"/>
                    <a:pt x="11" y="21"/>
                    <a:pt x="13" y="1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84" name="Freeform 273"/>
            <p:cNvSpPr>
              <a:spLocks noEditPoints="1"/>
            </p:cNvSpPr>
            <p:nvPr/>
          </p:nvSpPr>
          <p:spPr bwMode="auto">
            <a:xfrm>
              <a:off x="5870576" y="3344863"/>
              <a:ext cx="60325" cy="65088"/>
            </a:xfrm>
            <a:custGeom>
              <a:avLst/>
              <a:gdLst>
                <a:gd name="T0" fmla="*/ 43 w 50"/>
                <a:gd name="T1" fmla="*/ 7 h 53"/>
                <a:gd name="T2" fmla="*/ 25 w 50"/>
                <a:gd name="T3" fmla="*/ 0 h 53"/>
                <a:gd name="T4" fmla="*/ 14 w 50"/>
                <a:gd name="T5" fmla="*/ 2 h 53"/>
                <a:gd name="T6" fmla="*/ 8 w 50"/>
                <a:gd name="T7" fmla="*/ 7 h 53"/>
                <a:gd name="T8" fmla="*/ 3 w 50"/>
                <a:gd name="T9" fmla="*/ 14 h 53"/>
                <a:gd name="T10" fmla="*/ 0 w 50"/>
                <a:gd name="T11" fmla="*/ 27 h 53"/>
                <a:gd name="T12" fmla="*/ 7 w 50"/>
                <a:gd name="T13" fmla="*/ 46 h 53"/>
                <a:gd name="T14" fmla="*/ 25 w 50"/>
                <a:gd name="T15" fmla="*/ 53 h 53"/>
                <a:gd name="T16" fmla="*/ 43 w 50"/>
                <a:gd name="T17" fmla="*/ 46 h 53"/>
                <a:gd name="T18" fmla="*/ 50 w 50"/>
                <a:gd name="T19" fmla="*/ 27 h 53"/>
                <a:gd name="T20" fmla="*/ 43 w 50"/>
                <a:gd name="T21" fmla="*/ 7 h 53"/>
                <a:gd name="T22" fmla="*/ 36 w 50"/>
                <a:gd name="T23" fmla="*/ 40 h 53"/>
                <a:gd name="T24" fmla="*/ 25 w 50"/>
                <a:gd name="T25" fmla="*/ 44 h 53"/>
                <a:gd name="T26" fmla="*/ 15 w 50"/>
                <a:gd name="T27" fmla="*/ 40 h 53"/>
                <a:gd name="T28" fmla="*/ 11 w 50"/>
                <a:gd name="T29" fmla="*/ 27 h 53"/>
                <a:gd name="T30" fmla="*/ 15 w 50"/>
                <a:gd name="T31" fmla="*/ 13 h 53"/>
                <a:gd name="T32" fmla="*/ 25 w 50"/>
                <a:gd name="T33" fmla="*/ 9 h 53"/>
                <a:gd name="T34" fmla="*/ 36 w 50"/>
                <a:gd name="T35" fmla="*/ 13 h 53"/>
                <a:gd name="T36" fmla="*/ 40 w 50"/>
                <a:gd name="T37" fmla="*/ 26 h 53"/>
                <a:gd name="T38" fmla="*/ 36 w 50"/>
                <a:gd name="T39"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53">
                  <a:moveTo>
                    <a:pt x="43" y="7"/>
                  </a:moveTo>
                  <a:cubicBezTo>
                    <a:pt x="39" y="2"/>
                    <a:pt x="33" y="0"/>
                    <a:pt x="25" y="0"/>
                  </a:cubicBezTo>
                  <a:cubicBezTo>
                    <a:pt x="21" y="0"/>
                    <a:pt x="17" y="1"/>
                    <a:pt x="14" y="2"/>
                  </a:cubicBezTo>
                  <a:cubicBezTo>
                    <a:pt x="12" y="3"/>
                    <a:pt x="10" y="5"/>
                    <a:pt x="8" y="7"/>
                  </a:cubicBezTo>
                  <a:cubicBezTo>
                    <a:pt x="6" y="9"/>
                    <a:pt x="4" y="11"/>
                    <a:pt x="3" y="14"/>
                  </a:cubicBezTo>
                  <a:cubicBezTo>
                    <a:pt x="1" y="17"/>
                    <a:pt x="0" y="22"/>
                    <a:pt x="0" y="27"/>
                  </a:cubicBezTo>
                  <a:cubicBezTo>
                    <a:pt x="0" y="35"/>
                    <a:pt x="3" y="42"/>
                    <a:pt x="7" y="46"/>
                  </a:cubicBezTo>
                  <a:cubicBezTo>
                    <a:pt x="12" y="51"/>
                    <a:pt x="18" y="53"/>
                    <a:pt x="25" y="53"/>
                  </a:cubicBezTo>
                  <a:cubicBezTo>
                    <a:pt x="33" y="53"/>
                    <a:pt x="39" y="51"/>
                    <a:pt x="43" y="46"/>
                  </a:cubicBezTo>
                  <a:cubicBezTo>
                    <a:pt x="48" y="41"/>
                    <a:pt x="50" y="35"/>
                    <a:pt x="50" y="27"/>
                  </a:cubicBezTo>
                  <a:cubicBezTo>
                    <a:pt x="50" y="18"/>
                    <a:pt x="48" y="12"/>
                    <a:pt x="43" y="7"/>
                  </a:cubicBezTo>
                  <a:close/>
                  <a:moveTo>
                    <a:pt x="36" y="40"/>
                  </a:moveTo>
                  <a:cubicBezTo>
                    <a:pt x="33" y="43"/>
                    <a:pt x="30" y="44"/>
                    <a:pt x="25" y="44"/>
                  </a:cubicBezTo>
                  <a:cubicBezTo>
                    <a:pt x="21" y="44"/>
                    <a:pt x="18" y="43"/>
                    <a:pt x="15" y="40"/>
                  </a:cubicBezTo>
                  <a:cubicBezTo>
                    <a:pt x="13" y="37"/>
                    <a:pt x="11" y="32"/>
                    <a:pt x="11" y="27"/>
                  </a:cubicBezTo>
                  <a:cubicBezTo>
                    <a:pt x="11" y="21"/>
                    <a:pt x="12" y="16"/>
                    <a:pt x="15" y="13"/>
                  </a:cubicBezTo>
                  <a:cubicBezTo>
                    <a:pt x="18" y="10"/>
                    <a:pt x="21" y="9"/>
                    <a:pt x="25" y="9"/>
                  </a:cubicBezTo>
                  <a:cubicBezTo>
                    <a:pt x="30" y="9"/>
                    <a:pt x="33" y="10"/>
                    <a:pt x="36" y="13"/>
                  </a:cubicBezTo>
                  <a:cubicBezTo>
                    <a:pt x="38" y="16"/>
                    <a:pt x="40" y="21"/>
                    <a:pt x="40" y="26"/>
                  </a:cubicBezTo>
                  <a:cubicBezTo>
                    <a:pt x="40" y="32"/>
                    <a:pt x="38" y="37"/>
                    <a:pt x="36" y="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88" name="Freeform 274"/>
            <p:cNvSpPr>
              <a:spLocks/>
            </p:cNvSpPr>
            <p:nvPr/>
          </p:nvSpPr>
          <p:spPr bwMode="auto">
            <a:xfrm>
              <a:off x="5429251" y="3300413"/>
              <a:ext cx="103188" cy="11113"/>
            </a:xfrm>
            <a:custGeom>
              <a:avLst/>
              <a:gdLst>
                <a:gd name="T0" fmla="*/ 0 w 84"/>
                <a:gd name="T1" fmla="*/ 5 h 9"/>
                <a:gd name="T2" fmla="*/ 4 w 84"/>
                <a:gd name="T3" fmla="*/ 9 h 9"/>
                <a:gd name="T4" fmla="*/ 80 w 84"/>
                <a:gd name="T5" fmla="*/ 9 h 9"/>
                <a:gd name="T6" fmla="*/ 84 w 84"/>
                <a:gd name="T7" fmla="*/ 5 h 9"/>
                <a:gd name="T8" fmla="*/ 80 w 84"/>
                <a:gd name="T9" fmla="*/ 0 h 9"/>
                <a:gd name="T10" fmla="*/ 4 w 84"/>
                <a:gd name="T11" fmla="*/ 0 h 9"/>
                <a:gd name="T12" fmla="*/ 0 w 84"/>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84" h="9">
                  <a:moveTo>
                    <a:pt x="0" y="5"/>
                  </a:moveTo>
                  <a:cubicBezTo>
                    <a:pt x="0" y="7"/>
                    <a:pt x="2" y="9"/>
                    <a:pt x="4" y="9"/>
                  </a:cubicBezTo>
                  <a:cubicBezTo>
                    <a:pt x="80" y="9"/>
                    <a:pt x="80" y="9"/>
                    <a:pt x="80" y="9"/>
                  </a:cubicBezTo>
                  <a:cubicBezTo>
                    <a:pt x="82" y="9"/>
                    <a:pt x="84" y="7"/>
                    <a:pt x="84" y="5"/>
                  </a:cubicBezTo>
                  <a:cubicBezTo>
                    <a:pt x="84" y="2"/>
                    <a:pt x="82" y="0"/>
                    <a:pt x="80" y="0"/>
                  </a:cubicBezTo>
                  <a:cubicBezTo>
                    <a:pt x="4" y="0"/>
                    <a:pt x="4" y="0"/>
                    <a:pt x="4" y="0"/>
                  </a:cubicBezTo>
                  <a:cubicBezTo>
                    <a:pt x="2" y="0"/>
                    <a:pt x="0" y="2"/>
                    <a:pt x="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89" name="Freeform 275"/>
            <p:cNvSpPr>
              <a:spLocks/>
            </p:cNvSpPr>
            <p:nvPr/>
          </p:nvSpPr>
          <p:spPr bwMode="auto">
            <a:xfrm>
              <a:off x="5429251" y="3324226"/>
              <a:ext cx="103188" cy="11113"/>
            </a:xfrm>
            <a:custGeom>
              <a:avLst/>
              <a:gdLst>
                <a:gd name="T0" fmla="*/ 0 w 84"/>
                <a:gd name="T1" fmla="*/ 4 h 9"/>
                <a:gd name="T2" fmla="*/ 4 w 84"/>
                <a:gd name="T3" fmla="*/ 9 h 9"/>
                <a:gd name="T4" fmla="*/ 80 w 84"/>
                <a:gd name="T5" fmla="*/ 9 h 9"/>
                <a:gd name="T6" fmla="*/ 84 w 84"/>
                <a:gd name="T7" fmla="*/ 4 h 9"/>
                <a:gd name="T8" fmla="*/ 80 w 84"/>
                <a:gd name="T9" fmla="*/ 0 h 9"/>
                <a:gd name="T10" fmla="*/ 4 w 84"/>
                <a:gd name="T11" fmla="*/ 0 h 9"/>
                <a:gd name="T12" fmla="*/ 0 w 84"/>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84" h="9">
                  <a:moveTo>
                    <a:pt x="0" y="4"/>
                  </a:moveTo>
                  <a:cubicBezTo>
                    <a:pt x="0" y="7"/>
                    <a:pt x="2" y="9"/>
                    <a:pt x="4" y="9"/>
                  </a:cubicBezTo>
                  <a:cubicBezTo>
                    <a:pt x="80" y="9"/>
                    <a:pt x="80" y="9"/>
                    <a:pt x="80" y="9"/>
                  </a:cubicBezTo>
                  <a:cubicBezTo>
                    <a:pt x="82" y="9"/>
                    <a:pt x="84" y="7"/>
                    <a:pt x="84" y="4"/>
                  </a:cubicBezTo>
                  <a:cubicBezTo>
                    <a:pt x="84" y="2"/>
                    <a:pt x="82" y="0"/>
                    <a:pt x="80" y="0"/>
                  </a:cubicBezTo>
                  <a:cubicBezTo>
                    <a:pt x="4" y="0"/>
                    <a:pt x="4" y="0"/>
                    <a:pt x="4" y="0"/>
                  </a:cubicBezTo>
                  <a:cubicBezTo>
                    <a:pt x="2" y="0"/>
                    <a:pt x="0" y="2"/>
                    <a:pt x="0"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90" name="Freeform 276"/>
            <p:cNvSpPr>
              <a:spLocks/>
            </p:cNvSpPr>
            <p:nvPr/>
          </p:nvSpPr>
          <p:spPr bwMode="auto">
            <a:xfrm>
              <a:off x="5429251" y="3349626"/>
              <a:ext cx="103188" cy="9525"/>
            </a:xfrm>
            <a:custGeom>
              <a:avLst/>
              <a:gdLst>
                <a:gd name="T0" fmla="*/ 0 w 84"/>
                <a:gd name="T1" fmla="*/ 4 h 8"/>
                <a:gd name="T2" fmla="*/ 4 w 84"/>
                <a:gd name="T3" fmla="*/ 8 h 8"/>
                <a:gd name="T4" fmla="*/ 80 w 84"/>
                <a:gd name="T5" fmla="*/ 8 h 8"/>
                <a:gd name="T6" fmla="*/ 84 w 84"/>
                <a:gd name="T7" fmla="*/ 4 h 8"/>
                <a:gd name="T8" fmla="*/ 80 w 84"/>
                <a:gd name="T9" fmla="*/ 0 h 8"/>
                <a:gd name="T10" fmla="*/ 4 w 84"/>
                <a:gd name="T11" fmla="*/ 0 h 8"/>
                <a:gd name="T12" fmla="*/ 0 w 8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84" h="8">
                  <a:moveTo>
                    <a:pt x="0" y="4"/>
                  </a:moveTo>
                  <a:cubicBezTo>
                    <a:pt x="0" y="6"/>
                    <a:pt x="2" y="8"/>
                    <a:pt x="4" y="8"/>
                  </a:cubicBezTo>
                  <a:cubicBezTo>
                    <a:pt x="80" y="8"/>
                    <a:pt x="80" y="8"/>
                    <a:pt x="80" y="8"/>
                  </a:cubicBezTo>
                  <a:cubicBezTo>
                    <a:pt x="82" y="8"/>
                    <a:pt x="84" y="6"/>
                    <a:pt x="84" y="4"/>
                  </a:cubicBezTo>
                  <a:cubicBezTo>
                    <a:pt x="84" y="2"/>
                    <a:pt x="82" y="0"/>
                    <a:pt x="80" y="0"/>
                  </a:cubicBezTo>
                  <a:cubicBezTo>
                    <a:pt x="4" y="0"/>
                    <a:pt x="4" y="0"/>
                    <a:pt x="4" y="0"/>
                  </a:cubicBezTo>
                  <a:cubicBezTo>
                    <a:pt x="2" y="0"/>
                    <a:pt x="0" y="2"/>
                    <a:pt x="0"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95" name="Freeform 277"/>
            <p:cNvSpPr>
              <a:spLocks/>
            </p:cNvSpPr>
            <p:nvPr/>
          </p:nvSpPr>
          <p:spPr bwMode="auto">
            <a:xfrm>
              <a:off x="5429251" y="3371851"/>
              <a:ext cx="103188" cy="11113"/>
            </a:xfrm>
            <a:custGeom>
              <a:avLst/>
              <a:gdLst>
                <a:gd name="T0" fmla="*/ 0 w 84"/>
                <a:gd name="T1" fmla="*/ 5 h 9"/>
                <a:gd name="T2" fmla="*/ 4 w 84"/>
                <a:gd name="T3" fmla="*/ 9 h 9"/>
                <a:gd name="T4" fmla="*/ 80 w 84"/>
                <a:gd name="T5" fmla="*/ 9 h 9"/>
                <a:gd name="T6" fmla="*/ 84 w 84"/>
                <a:gd name="T7" fmla="*/ 5 h 9"/>
                <a:gd name="T8" fmla="*/ 80 w 84"/>
                <a:gd name="T9" fmla="*/ 0 h 9"/>
                <a:gd name="T10" fmla="*/ 4 w 84"/>
                <a:gd name="T11" fmla="*/ 0 h 9"/>
                <a:gd name="T12" fmla="*/ 0 w 84"/>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84" h="9">
                  <a:moveTo>
                    <a:pt x="0" y="5"/>
                  </a:moveTo>
                  <a:cubicBezTo>
                    <a:pt x="0" y="7"/>
                    <a:pt x="2" y="9"/>
                    <a:pt x="4" y="9"/>
                  </a:cubicBezTo>
                  <a:cubicBezTo>
                    <a:pt x="80" y="9"/>
                    <a:pt x="80" y="9"/>
                    <a:pt x="80" y="9"/>
                  </a:cubicBezTo>
                  <a:cubicBezTo>
                    <a:pt x="82" y="9"/>
                    <a:pt x="84" y="7"/>
                    <a:pt x="84" y="5"/>
                  </a:cubicBezTo>
                  <a:cubicBezTo>
                    <a:pt x="84" y="2"/>
                    <a:pt x="82" y="0"/>
                    <a:pt x="80" y="0"/>
                  </a:cubicBezTo>
                  <a:cubicBezTo>
                    <a:pt x="4" y="0"/>
                    <a:pt x="4" y="0"/>
                    <a:pt x="4" y="0"/>
                  </a:cubicBezTo>
                  <a:cubicBezTo>
                    <a:pt x="2" y="0"/>
                    <a:pt x="0" y="2"/>
                    <a:pt x="0" y="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96" name="Freeform 278"/>
            <p:cNvSpPr>
              <a:spLocks noEditPoints="1"/>
            </p:cNvSpPr>
            <p:nvPr/>
          </p:nvSpPr>
          <p:spPr bwMode="auto">
            <a:xfrm>
              <a:off x="5408613" y="3268663"/>
              <a:ext cx="144463" cy="185738"/>
            </a:xfrm>
            <a:custGeom>
              <a:avLst/>
              <a:gdLst>
                <a:gd name="T0" fmla="*/ 113 w 118"/>
                <a:gd name="T1" fmla="*/ 152 h 152"/>
                <a:gd name="T2" fmla="*/ 114 w 118"/>
                <a:gd name="T3" fmla="*/ 152 h 152"/>
                <a:gd name="T4" fmla="*/ 118 w 118"/>
                <a:gd name="T5" fmla="*/ 148 h 152"/>
                <a:gd name="T6" fmla="*/ 118 w 118"/>
                <a:gd name="T7" fmla="*/ 5 h 152"/>
                <a:gd name="T8" fmla="*/ 116 w 118"/>
                <a:gd name="T9" fmla="*/ 1 h 152"/>
                <a:gd name="T10" fmla="*/ 116 w 118"/>
                <a:gd name="T11" fmla="*/ 1 h 152"/>
                <a:gd name="T12" fmla="*/ 116 w 118"/>
                <a:gd name="T13" fmla="*/ 1 h 152"/>
                <a:gd name="T14" fmla="*/ 115 w 118"/>
                <a:gd name="T15" fmla="*/ 1 h 152"/>
                <a:gd name="T16" fmla="*/ 115 w 118"/>
                <a:gd name="T17" fmla="*/ 1 h 152"/>
                <a:gd name="T18" fmla="*/ 115 w 118"/>
                <a:gd name="T19" fmla="*/ 1 h 152"/>
                <a:gd name="T20" fmla="*/ 115 w 118"/>
                <a:gd name="T21" fmla="*/ 1 h 152"/>
                <a:gd name="T22" fmla="*/ 114 w 118"/>
                <a:gd name="T23" fmla="*/ 1 h 152"/>
                <a:gd name="T24" fmla="*/ 114 w 118"/>
                <a:gd name="T25" fmla="*/ 0 h 152"/>
                <a:gd name="T26" fmla="*/ 113 w 118"/>
                <a:gd name="T27" fmla="*/ 0 h 152"/>
                <a:gd name="T28" fmla="*/ 4 w 118"/>
                <a:gd name="T29" fmla="*/ 0 h 152"/>
                <a:gd name="T30" fmla="*/ 4 w 118"/>
                <a:gd name="T31" fmla="*/ 0 h 152"/>
                <a:gd name="T32" fmla="*/ 4 w 118"/>
                <a:gd name="T33" fmla="*/ 0 h 152"/>
                <a:gd name="T34" fmla="*/ 0 w 118"/>
                <a:gd name="T35" fmla="*/ 5 h 152"/>
                <a:gd name="T36" fmla="*/ 0 w 118"/>
                <a:gd name="T37" fmla="*/ 115 h 152"/>
                <a:gd name="T38" fmla="*/ 0 w 118"/>
                <a:gd name="T39" fmla="*/ 116 h 152"/>
                <a:gd name="T40" fmla="*/ 0 w 118"/>
                <a:gd name="T41" fmla="*/ 117 h 152"/>
                <a:gd name="T42" fmla="*/ 1 w 118"/>
                <a:gd name="T43" fmla="*/ 119 h 152"/>
                <a:gd name="T44" fmla="*/ 32 w 118"/>
                <a:gd name="T45" fmla="*/ 150 h 152"/>
                <a:gd name="T46" fmla="*/ 35 w 118"/>
                <a:gd name="T47" fmla="*/ 152 h 152"/>
                <a:gd name="T48" fmla="*/ 36 w 118"/>
                <a:gd name="T49" fmla="*/ 152 h 152"/>
                <a:gd name="T50" fmla="*/ 36 w 118"/>
                <a:gd name="T51" fmla="*/ 152 h 152"/>
                <a:gd name="T52" fmla="*/ 36 w 118"/>
                <a:gd name="T53" fmla="*/ 152 h 152"/>
                <a:gd name="T54" fmla="*/ 36 w 118"/>
                <a:gd name="T55" fmla="*/ 152 h 152"/>
                <a:gd name="T56" fmla="*/ 36 w 118"/>
                <a:gd name="T57" fmla="*/ 152 h 152"/>
                <a:gd name="T58" fmla="*/ 113 w 118"/>
                <a:gd name="T59" fmla="*/ 152 h 152"/>
                <a:gd name="T60" fmla="*/ 40 w 118"/>
                <a:gd name="T61" fmla="*/ 143 h 152"/>
                <a:gd name="T62" fmla="*/ 40 w 118"/>
                <a:gd name="T63" fmla="*/ 116 h 152"/>
                <a:gd name="T64" fmla="*/ 38 w 118"/>
                <a:gd name="T65" fmla="*/ 112 h 152"/>
                <a:gd name="T66" fmla="*/ 36 w 118"/>
                <a:gd name="T67" fmla="*/ 112 h 152"/>
                <a:gd name="T68" fmla="*/ 36 w 118"/>
                <a:gd name="T69" fmla="*/ 112 h 152"/>
                <a:gd name="T70" fmla="*/ 36 w 118"/>
                <a:gd name="T71" fmla="*/ 112 h 152"/>
                <a:gd name="T72" fmla="*/ 36 w 118"/>
                <a:gd name="T73" fmla="*/ 112 h 152"/>
                <a:gd name="T74" fmla="*/ 8 w 118"/>
                <a:gd name="T75" fmla="*/ 112 h 152"/>
                <a:gd name="T76" fmla="*/ 8 w 118"/>
                <a:gd name="T77" fmla="*/ 9 h 152"/>
                <a:gd name="T78" fmla="*/ 109 w 118"/>
                <a:gd name="T79" fmla="*/ 9 h 152"/>
                <a:gd name="T80" fmla="*/ 109 w 118"/>
                <a:gd name="T81" fmla="*/ 143 h 152"/>
                <a:gd name="T82" fmla="*/ 40 w 118"/>
                <a:gd name="T83"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8" h="152">
                  <a:moveTo>
                    <a:pt x="113" y="152"/>
                  </a:moveTo>
                  <a:cubicBezTo>
                    <a:pt x="113" y="152"/>
                    <a:pt x="113" y="152"/>
                    <a:pt x="114" y="152"/>
                  </a:cubicBezTo>
                  <a:cubicBezTo>
                    <a:pt x="116" y="152"/>
                    <a:pt x="118" y="150"/>
                    <a:pt x="118" y="148"/>
                  </a:cubicBezTo>
                  <a:cubicBezTo>
                    <a:pt x="118" y="5"/>
                    <a:pt x="118" y="5"/>
                    <a:pt x="118" y="5"/>
                  </a:cubicBezTo>
                  <a:cubicBezTo>
                    <a:pt x="118" y="3"/>
                    <a:pt x="117" y="2"/>
                    <a:pt x="116" y="1"/>
                  </a:cubicBezTo>
                  <a:cubicBezTo>
                    <a:pt x="116" y="1"/>
                    <a:pt x="116" y="1"/>
                    <a:pt x="116" y="1"/>
                  </a:cubicBezTo>
                  <a:cubicBezTo>
                    <a:pt x="116" y="1"/>
                    <a:pt x="116" y="1"/>
                    <a:pt x="116" y="1"/>
                  </a:cubicBezTo>
                  <a:cubicBezTo>
                    <a:pt x="115" y="1"/>
                    <a:pt x="115" y="1"/>
                    <a:pt x="115" y="1"/>
                  </a:cubicBezTo>
                  <a:cubicBezTo>
                    <a:pt x="115" y="1"/>
                    <a:pt x="115" y="1"/>
                    <a:pt x="115" y="1"/>
                  </a:cubicBezTo>
                  <a:cubicBezTo>
                    <a:pt x="115" y="1"/>
                    <a:pt x="115" y="1"/>
                    <a:pt x="115" y="1"/>
                  </a:cubicBezTo>
                  <a:cubicBezTo>
                    <a:pt x="115" y="1"/>
                    <a:pt x="115" y="1"/>
                    <a:pt x="115" y="1"/>
                  </a:cubicBezTo>
                  <a:cubicBezTo>
                    <a:pt x="115" y="1"/>
                    <a:pt x="115" y="1"/>
                    <a:pt x="114" y="1"/>
                  </a:cubicBezTo>
                  <a:cubicBezTo>
                    <a:pt x="114" y="0"/>
                    <a:pt x="114" y="0"/>
                    <a:pt x="114" y="0"/>
                  </a:cubicBezTo>
                  <a:cubicBezTo>
                    <a:pt x="114" y="0"/>
                    <a:pt x="113" y="0"/>
                    <a:pt x="113" y="0"/>
                  </a:cubicBezTo>
                  <a:cubicBezTo>
                    <a:pt x="4" y="0"/>
                    <a:pt x="4" y="0"/>
                    <a:pt x="4" y="0"/>
                  </a:cubicBezTo>
                  <a:cubicBezTo>
                    <a:pt x="4" y="0"/>
                    <a:pt x="4" y="0"/>
                    <a:pt x="4" y="0"/>
                  </a:cubicBezTo>
                  <a:cubicBezTo>
                    <a:pt x="4" y="0"/>
                    <a:pt x="4" y="0"/>
                    <a:pt x="4" y="0"/>
                  </a:cubicBezTo>
                  <a:cubicBezTo>
                    <a:pt x="2" y="0"/>
                    <a:pt x="0" y="2"/>
                    <a:pt x="0" y="5"/>
                  </a:cubicBezTo>
                  <a:cubicBezTo>
                    <a:pt x="0" y="115"/>
                    <a:pt x="0" y="115"/>
                    <a:pt x="0" y="115"/>
                  </a:cubicBezTo>
                  <a:cubicBezTo>
                    <a:pt x="0" y="116"/>
                    <a:pt x="0" y="116"/>
                    <a:pt x="0" y="116"/>
                  </a:cubicBezTo>
                  <a:cubicBezTo>
                    <a:pt x="0" y="116"/>
                    <a:pt x="0" y="116"/>
                    <a:pt x="0" y="117"/>
                  </a:cubicBezTo>
                  <a:cubicBezTo>
                    <a:pt x="0" y="118"/>
                    <a:pt x="1" y="118"/>
                    <a:pt x="1" y="119"/>
                  </a:cubicBezTo>
                  <a:cubicBezTo>
                    <a:pt x="32" y="150"/>
                    <a:pt x="32" y="150"/>
                    <a:pt x="32" y="150"/>
                  </a:cubicBezTo>
                  <a:cubicBezTo>
                    <a:pt x="33" y="151"/>
                    <a:pt x="34" y="152"/>
                    <a:pt x="35" y="152"/>
                  </a:cubicBezTo>
                  <a:cubicBezTo>
                    <a:pt x="35" y="152"/>
                    <a:pt x="35" y="152"/>
                    <a:pt x="36" y="152"/>
                  </a:cubicBezTo>
                  <a:cubicBezTo>
                    <a:pt x="36" y="152"/>
                    <a:pt x="36" y="152"/>
                    <a:pt x="36" y="152"/>
                  </a:cubicBezTo>
                  <a:cubicBezTo>
                    <a:pt x="36" y="152"/>
                    <a:pt x="36" y="152"/>
                    <a:pt x="36" y="152"/>
                  </a:cubicBezTo>
                  <a:cubicBezTo>
                    <a:pt x="36" y="152"/>
                    <a:pt x="36" y="152"/>
                    <a:pt x="36" y="152"/>
                  </a:cubicBezTo>
                  <a:cubicBezTo>
                    <a:pt x="36" y="152"/>
                    <a:pt x="36" y="152"/>
                    <a:pt x="36" y="152"/>
                  </a:cubicBezTo>
                  <a:lnTo>
                    <a:pt x="113" y="152"/>
                  </a:lnTo>
                  <a:close/>
                  <a:moveTo>
                    <a:pt x="40" y="143"/>
                  </a:moveTo>
                  <a:cubicBezTo>
                    <a:pt x="40" y="116"/>
                    <a:pt x="40" y="116"/>
                    <a:pt x="40" y="116"/>
                  </a:cubicBezTo>
                  <a:cubicBezTo>
                    <a:pt x="40" y="114"/>
                    <a:pt x="39" y="113"/>
                    <a:pt x="38" y="112"/>
                  </a:cubicBezTo>
                  <a:cubicBezTo>
                    <a:pt x="38" y="112"/>
                    <a:pt x="37" y="112"/>
                    <a:pt x="36" y="112"/>
                  </a:cubicBezTo>
                  <a:cubicBezTo>
                    <a:pt x="36" y="112"/>
                    <a:pt x="36" y="112"/>
                    <a:pt x="36" y="112"/>
                  </a:cubicBezTo>
                  <a:cubicBezTo>
                    <a:pt x="36" y="112"/>
                    <a:pt x="36" y="112"/>
                    <a:pt x="36" y="112"/>
                  </a:cubicBezTo>
                  <a:cubicBezTo>
                    <a:pt x="36" y="112"/>
                    <a:pt x="36" y="112"/>
                    <a:pt x="36" y="112"/>
                  </a:cubicBezTo>
                  <a:cubicBezTo>
                    <a:pt x="8" y="112"/>
                    <a:pt x="8" y="112"/>
                    <a:pt x="8" y="112"/>
                  </a:cubicBezTo>
                  <a:cubicBezTo>
                    <a:pt x="8" y="9"/>
                    <a:pt x="8" y="9"/>
                    <a:pt x="8" y="9"/>
                  </a:cubicBezTo>
                  <a:cubicBezTo>
                    <a:pt x="109" y="9"/>
                    <a:pt x="109" y="9"/>
                    <a:pt x="109" y="9"/>
                  </a:cubicBezTo>
                  <a:cubicBezTo>
                    <a:pt x="109" y="143"/>
                    <a:pt x="109" y="143"/>
                    <a:pt x="109" y="143"/>
                  </a:cubicBezTo>
                  <a:lnTo>
                    <a:pt x="40" y="1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97" name="Freeform 279"/>
            <p:cNvSpPr>
              <a:spLocks/>
            </p:cNvSpPr>
            <p:nvPr/>
          </p:nvSpPr>
          <p:spPr bwMode="auto">
            <a:xfrm>
              <a:off x="2717801" y="3043238"/>
              <a:ext cx="106363" cy="220663"/>
            </a:xfrm>
            <a:custGeom>
              <a:avLst/>
              <a:gdLst>
                <a:gd name="T0" fmla="*/ 33 w 88"/>
                <a:gd name="T1" fmla="*/ 181 h 181"/>
                <a:gd name="T2" fmla="*/ 0 w 88"/>
                <a:gd name="T3" fmla="*/ 148 h 181"/>
                <a:gd name="T4" fmla="*/ 0 w 88"/>
                <a:gd name="T5" fmla="*/ 44 h 181"/>
                <a:gd name="T6" fmla="*/ 44 w 88"/>
                <a:gd name="T7" fmla="*/ 0 h 181"/>
                <a:gd name="T8" fmla="*/ 88 w 88"/>
                <a:gd name="T9" fmla="*/ 44 h 181"/>
                <a:gd name="T10" fmla="*/ 88 w 88"/>
                <a:gd name="T11" fmla="*/ 137 h 181"/>
                <a:gd name="T12" fmla="*/ 82 w 88"/>
                <a:gd name="T13" fmla="*/ 143 h 181"/>
                <a:gd name="T14" fmla="*/ 76 w 88"/>
                <a:gd name="T15" fmla="*/ 137 h 181"/>
                <a:gd name="T16" fmla="*/ 76 w 88"/>
                <a:gd name="T17" fmla="*/ 44 h 181"/>
                <a:gd name="T18" fmla="*/ 44 w 88"/>
                <a:gd name="T19" fmla="*/ 11 h 181"/>
                <a:gd name="T20" fmla="*/ 11 w 88"/>
                <a:gd name="T21" fmla="*/ 44 h 181"/>
                <a:gd name="T22" fmla="*/ 11 w 88"/>
                <a:gd name="T23" fmla="*/ 148 h 181"/>
                <a:gd name="T24" fmla="*/ 33 w 88"/>
                <a:gd name="T25" fmla="*/ 170 h 181"/>
                <a:gd name="T26" fmla="*/ 55 w 88"/>
                <a:gd name="T27" fmla="*/ 148 h 181"/>
                <a:gd name="T28" fmla="*/ 55 w 88"/>
                <a:gd name="T29" fmla="*/ 67 h 181"/>
                <a:gd name="T30" fmla="*/ 44 w 88"/>
                <a:gd name="T31" fmla="*/ 56 h 181"/>
                <a:gd name="T32" fmla="*/ 34 w 88"/>
                <a:gd name="T33" fmla="*/ 67 h 181"/>
                <a:gd name="T34" fmla="*/ 34 w 88"/>
                <a:gd name="T35" fmla="*/ 137 h 181"/>
                <a:gd name="T36" fmla="*/ 28 w 88"/>
                <a:gd name="T37" fmla="*/ 143 h 181"/>
                <a:gd name="T38" fmla="*/ 28 w 88"/>
                <a:gd name="T39" fmla="*/ 143 h 181"/>
                <a:gd name="T40" fmla="*/ 23 w 88"/>
                <a:gd name="T41" fmla="*/ 137 h 181"/>
                <a:gd name="T42" fmla="*/ 22 w 88"/>
                <a:gd name="T43" fmla="*/ 67 h 181"/>
                <a:gd name="T44" fmla="*/ 44 w 88"/>
                <a:gd name="T45" fmla="*/ 45 h 181"/>
                <a:gd name="T46" fmla="*/ 66 w 88"/>
                <a:gd name="T47" fmla="*/ 67 h 181"/>
                <a:gd name="T48" fmla="*/ 66 w 88"/>
                <a:gd name="T49" fmla="*/ 148 h 181"/>
                <a:gd name="T50" fmla="*/ 33 w 88"/>
                <a:gd name="T5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181">
                  <a:moveTo>
                    <a:pt x="33" y="181"/>
                  </a:moveTo>
                  <a:cubicBezTo>
                    <a:pt x="15" y="181"/>
                    <a:pt x="0" y="166"/>
                    <a:pt x="0" y="148"/>
                  </a:cubicBezTo>
                  <a:cubicBezTo>
                    <a:pt x="0" y="44"/>
                    <a:pt x="0" y="44"/>
                    <a:pt x="0" y="44"/>
                  </a:cubicBezTo>
                  <a:cubicBezTo>
                    <a:pt x="0" y="19"/>
                    <a:pt x="19" y="0"/>
                    <a:pt x="44" y="0"/>
                  </a:cubicBezTo>
                  <a:cubicBezTo>
                    <a:pt x="68" y="0"/>
                    <a:pt x="88" y="19"/>
                    <a:pt x="88" y="44"/>
                  </a:cubicBezTo>
                  <a:cubicBezTo>
                    <a:pt x="88" y="137"/>
                    <a:pt x="88" y="137"/>
                    <a:pt x="88" y="137"/>
                  </a:cubicBezTo>
                  <a:cubicBezTo>
                    <a:pt x="88" y="140"/>
                    <a:pt x="85" y="143"/>
                    <a:pt x="82" y="143"/>
                  </a:cubicBezTo>
                  <a:cubicBezTo>
                    <a:pt x="79" y="143"/>
                    <a:pt x="76" y="140"/>
                    <a:pt x="76" y="137"/>
                  </a:cubicBezTo>
                  <a:cubicBezTo>
                    <a:pt x="76" y="44"/>
                    <a:pt x="76" y="44"/>
                    <a:pt x="76" y="44"/>
                  </a:cubicBezTo>
                  <a:cubicBezTo>
                    <a:pt x="76" y="25"/>
                    <a:pt x="62" y="11"/>
                    <a:pt x="44" y="11"/>
                  </a:cubicBezTo>
                  <a:cubicBezTo>
                    <a:pt x="26" y="11"/>
                    <a:pt x="11" y="25"/>
                    <a:pt x="11" y="44"/>
                  </a:cubicBezTo>
                  <a:cubicBezTo>
                    <a:pt x="11" y="148"/>
                    <a:pt x="11" y="148"/>
                    <a:pt x="11" y="148"/>
                  </a:cubicBezTo>
                  <a:cubicBezTo>
                    <a:pt x="11" y="160"/>
                    <a:pt x="21" y="170"/>
                    <a:pt x="33" y="170"/>
                  </a:cubicBezTo>
                  <a:cubicBezTo>
                    <a:pt x="45" y="170"/>
                    <a:pt x="55" y="160"/>
                    <a:pt x="55" y="148"/>
                  </a:cubicBezTo>
                  <a:cubicBezTo>
                    <a:pt x="55" y="67"/>
                    <a:pt x="55" y="67"/>
                    <a:pt x="55" y="67"/>
                  </a:cubicBezTo>
                  <a:cubicBezTo>
                    <a:pt x="55" y="61"/>
                    <a:pt x="50" y="56"/>
                    <a:pt x="44" y="56"/>
                  </a:cubicBezTo>
                  <a:cubicBezTo>
                    <a:pt x="38" y="56"/>
                    <a:pt x="34" y="61"/>
                    <a:pt x="34" y="67"/>
                  </a:cubicBezTo>
                  <a:cubicBezTo>
                    <a:pt x="34" y="137"/>
                    <a:pt x="34" y="137"/>
                    <a:pt x="34" y="137"/>
                  </a:cubicBezTo>
                  <a:cubicBezTo>
                    <a:pt x="34" y="140"/>
                    <a:pt x="31" y="143"/>
                    <a:pt x="28" y="143"/>
                  </a:cubicBezTo>
                  <a:cubicBezTo>
                    <a:pt x="28" y="143"/>
                    <a:pt x="28" y="143"/>
                    <a:pt x="28" y="143"/>
                  </a:cubicBezTo>
                  <a:cubicBezTo>
                    <a:pt x="25" y="143"/>
                    <a:pt x="23" y="140"/>
                    <a:pt x="23" y="137"/>
                  </a:cubicBezTo>
                  <a:cubicBezTo>
                    <a:pt x="22" y="67"/>
                    <a:pt x="22" y="67"/>
                    <a:pt x="22" y="67"/>
                  </a:cubicBezTo>
                  <a:cubicBezTo>
                    <a:pt x="22" y="55"/>
                    <a:pt x="32" y="45"/>
                    <a:pt x="44" y="45"/>
                  </a:cubicBezTo>
                  <a:cubicBezTo>
                    <a:pt x="56" y="45"/>
                    <a:pt x="66" y="55"/>
                    <a:pt x="66" y="67"/>
                  </a:cubicBezTo>
                  <a:cubicBezTo>
                    <a:pt x="66" y="148"/>
                    <a:pt x="66" y="148"/>
                    <a:pt x="66" y="148"/>
                  </a:cubicBezTo>
                  <a:cubicBezTo>
                    <a:pt x="66" y="166"/>
                    <a:pt x="51" y="181"/>
                    <a:pt x="33" y="18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02" name="Freeform 280"/>
            <p:cNvSpPr>
              <a:spLocks noEditPoints="1"/>
            </p:cNvSpPr>
            <p:nvPr/>
          </p:nvSpPr>
          <p:spPr bwMode="auto">
            <a:xfrm>
              <a:off x="4818063" y="4445001"/>
              <a:ext cx="242888" cy="246063"/>
            </a:xfrm>
            <a:custGeom>
              <a:avLst/>
              <a:gdLst>
                <a:gd name="T0" fmla="*/ 160 w 200"/>
                <a:gd name="T1" fmla="*/ 140 h 202"/>
                <a:gd name="T2" fmla="*/ 135 w 200"/>
                <a:gd name="T3" fmla="*/ 110 h 202"/>
                <a:gd name="T4" fmla="*/ 150 w 200"/>
                <a:gd name="T5" fmla="*/ 86 h 202"/>
                <a:gd name="T6" fmla="*/ 182 w 200"/>
                <a:gd name="T7" fmla="*/ 66 h 202"/>
                <a:gd name="T8" fmla="*/ 147 w 200"/>
                <a:gd name="T9" fmla="*/ 78 h 202"/>
                <a:gd name="T10" fmla="*/ 110 w 200"/>
                <a:gd name="T11" fmla="*/ 78 h 202"/>
                <a:gd name="T12" fmla="*/ 132 w 200"/>
                <a:gd name="T13" fmla="*/ 23 h 202"/>
                <a:gd name="T14" fmla="*/ 85 w 200"/>
                <a:gd name="T15" fmla="*/ 23 h 202"/>
                <a:gd name="T16" fmla="*/ 101 w 200"/>
                <a:gd name="T17" fmla="*/ 77 h 202"/>
                <a:gd name="T18" fmla="*/ 64 w 200"/>
                <a:gd name="T19" fmla="*/ 66 h 202"/>
                <a:gd name="T20" fmla="*/ 38 w 200"/>
                <a:gd name="T21" fmla="*/ 42 h 202"/>
                <a:gd name="T22" fmla="*/ 55 w 200"/>
                <a:gd name="T23" fmla="*/ 76 h 202"/>
                <a:gd name="T24" fmla="*/ 76 w 200"/>
                <a:gd name="T25" fmla="*/ 88 h 202"/>
                <a:gd name="T26" fmla="*/ 69 w 200"/>
                <a:gd name="T27" fmla="*/ 119 h 202"/>
                <a:gd name="T28" fmla="*/ 24 w 200"/>
                <a:gd name="T29" fmla="*/ 120 h 202"/>
                <a:gd name="T30" fmla="*/ 24 w 200"/>
                <a:gd name="T31" fmla="*/ 167 h 202"/>
                <a:gd name="T32" fmla="*/ 46 w 200"/>
                <a:gd name="T33" fmla="*/ 138 h 202"/>
                <a:gd name="T34" fmla="*/ 94 w 200"/>
                <a:gd name="T35" fmla="*/ 143 h 202"/>
                <a:gd name="T36" fmla="*/ 87 w 200"/>
                <a:gd name="T37" fmla="*/ 163 h 202"/>
                <a:gd name="T38" fmla="*/ 105 w 200"/>
                <a:gd name="T39" fmla="*/ 197 h 202"/>
                <a:gd name="T40" fmla="*/ 101 w 200"/>
                <a:gd name="T41" fmla="*/ 162 h 202"/>
                <a:gd name="T42" fmla="*/ 128 w 200"/>
                <a:gd name="T43" fmla="*/ 132 h 202"/>
                <a:gd name="T44" fmla="*/ 153 w 200"/>
                <a:gd name="T45" fmla="*/ 157 h 202"/>
                <a:gd name="T46" fmla="*/ 200 w 200"/>
                <a:gd name="T47" fmla="*/ 157 h 202"/>
                <a:gd name="T48" fmla="*/ 158 w 200"/>
                <a:gd name="T49" fmla="*/ 63 h 202"/>
                <a:gd name="T50" fmla="*/ 162 w 200"/>
                <a:gd name="T51" fmla="*/ 71 h 202"/>
                <a:gd name="T52" fmla="*/ 158 w 200"/>
                <a:gd name="T53" fmla="*/ 63 h 202"/>
                <a:gd name="T54" fmla="*/ 35 w 200"/>
                <a:gd name="T55" fmla="*/ 55 h 202"/>
                <a:gd name="T56" fmla="*/ 43 w 200"/>
                <a:gd name="T57" fmla="*/ 51 h 202"/>
                <a:gd name="T58" fmla="*/ 18 w 200"/>
                <a:gd name="T59" fmla="*/ 140 h 202"/>
                <a:gd name="T60" fmla="*/ 18 w 200"/>
                <a:gd name="T61" fmla="*/ 129 h 202"/>
                <a:gd name="T62" fmla="*/ 18 w 200"/>
                <a:gd name="T63" fmla="*/ 140 h 202"/>
                <a:gd name="T64" fmla="*/ 103 w 200"/>
                <a:gd name="T65" fmla="*/ 9 h 202"/>
                <a:gd name="T66" fmla="*/ 103 w 200"/>
                <a:gd name="T67" fmla="*/ 20 h 202"/>
                <a:gd name="T68" fmla="*/ 86 w 200"/>
                <a:gd name="T69" fmla="*/ 98 h 202"/>
                <a:gd name="T70" fmla="*/ 101 w 200"/>
                <a:gd name="T71" fmla="*/ 98 h 202"/>
                <a:gd name="T72" fmla="*/ 86 w 200"/>
                <a:gd name="T73" fmla="*/ 98 h 202"/>
                <a:gd name="T74" fmla="*/ 86 w 200"/>
                <a:gd name="T75" fmla="*/ 176 h 202"/>
                <a:gd name="T76" fmla="*/ 94 w 200"/>
                <a:gd name="T77" fmla="*/ 172 h 202"/>
                <a:gd name="T78" fmla="*/ 171 w 200"/>
                <a:gd name="T79" fmla="*/ 154 h 202"/>
                <a:gd name="T80" fmla="*/ 171 w 200"/>
                <a:gd name="T81" fmla="*/ 143 h 202"/>
                <a:gd name="T82" fmla="*/ 171 w 200"/>
                <a:gd name="T83" fmla="*/ 15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0" h="202">
                  <a:moveTo>
                    <a:pt x="177" y="134"/>
                  </a:moveTo>
                  <a:cubicBezTo>
                    <a:pt x="170" y="134"/>
                    <a:pt x="164" y="136"/>
                    <a:pt x="160" y="140"/>
                  </a:cubicBezTo>
                  <a:cubicBezTo>
                    <a:pt x="132" y="124"/>
                    <a:pt x="132" y="124"/>
                    <a:pt x="132" y="124"/>
                  </a:cubicBezTo>
                  <a:cubicBezTo>
                    <a:pt x="134" y="120"/>
                    <a:pt x="135" y="115"/>
                    <a:pt x="135" y="110"/>
                  </a:cubicBezTo>
                  <a:cubicBezTo>
                    <a:pt x="135" y="105"/>
                    <a:pt x="134" y="99"/>
                    <a:pt x="131" y="94"/>
                  </a:cubicBezTo>
                  <a:cubicBezTo>
                    <a:pt x="150" y="86"/>
                    <a:pt x="150" y="86"/>
                    <a:pt x="150" y="86"/>
                  </a:cubicBezTo>
                  <a:cubicBezTo>
                    <a:pt x="156" y="93"/>
                    <a:pt x="166" y="96"/>
                    <a:pt x="174" y="91"/>
                  </a:cubicBezTo>
                  <a:cubicBezTo>
                    <a:pt x="184" y="86"/>
                    <a:pt x="187" y="75"/>
                    <a:pt x="182" y="66"/>
                  </a:cubicBezTo>
                  <a:cubicBezTo>
                    <a:pt x="177" y="56"/>
                    <a:pt x="166" y="53"/>
                    <a:pt x="156" y="58"/>
                  </a:cubicBezTo>
                  <a:cubicBezTo>
                    <a:pt x="149" y="62"/>
                    <a:pt x="145" y="70"/>
                    <a:pt x="147" y="78"/>
                  </a:cubicBezTo>
                  <a:cubicBezTo>
                    <a:pt x="126" y="87"/>
                    <a:pt x="126" y="87"/>
                    <a:pt x="126" y="87"/>
                  </a:cubicBezTo>
                  <a:cubicBezTo>
                    <a:pt x="122" y="82"/>
                    <a:pt x="116" y="79"/>
                    <a:pt x="110" y="78"/>
                  </a:cubicBezTo>
                  <a:cubicBezTo>
                    <a:pt x="111" y="46"/>
                    <a:pt x="111" y="46"/>
                    <a:pt x="111" y="46"/>
                  </a:cubicBezTo>
                  <a:cubicBezTo>
                    <a:pt x="123" y="45"/>
                    <a:pt x="132" y="35"/>
                    <a:pt x="132" y="23"/>
                  </a:cubicBezTo>
                  <a:cubicBezTo>
                    <a:pt x="132" y="10"/>
                    <a:pt x="122" y="0"/>
                    <a:pt x="109" y="0"/>
                  </a:cubicBezTo>
                  <a:cubicBezTo>
                    <a:pt x="96" y="0"/>
                    <a:pt x="85" y="10"/>
                    <a:pt x="85" y="23"/>
                  </a:cubicBezTo>
                  <a:cubicBezTo>
                    <a:pt x="85" y="34"/>
                    <a:pt x="93" y="43"/>
                    <a:pt x="103" y="46"/>
                  </a:cubicBezTo>
                  <a:cubicBezTo>
                    <a:pt x="101" y="77"/>
                    <a:pt x="101" y="77"/>
                    <a:pt x="101" y="77"/>
                  </a:cubicBezTo>
                  <a:cubicBezTo>
                    <a:pt x="94" y="77"/>
                    <a:pt x="88" y="79"/>
                    <a:pt x="83" y="83"/>
                  </a:cubicBezTo>
                  <a:cubicBezTo>
                    <a:pt x="64" y="66"/>
                    <a:pt x="64" y="66"/>
                    <a:pt x="64" y="66"/>
                  </a:cubicBezTo>
                  <a:cubicBezTo>
                    <a:pt x="66" y="61"/>
                    <a:pt x="66" y="55"/>
                    <a:pt x="63" y="50"/>
                  </a:cubicBezTo>
                  <a:cubicBezTo>
                    <a:pt x="59" y="40"/>
                    <a:pt x="47" y="37"/>
                    <a:pt x="38" y="42"/>
                  </a:cubicBezTo>
                  <a:cubicBezTo>
                    <a:pt x="28" y="47"/>
                    <a:pt x="25" y="58"/>
                    <a:pt x="30" y="68"/>
                  </a:cubicBezTo>
                  <a:cubicBezTo>
                    <a:pt x="35" y="77"/>
                    <a:pt x="46" y="80"/>
                    <a:pt x="55" y="76"/>
                  </a:cubicBezTo>
                  <a:cubicBezTo>
                    <a:pt x="57" y="75"/>
                    <a:pt x="58" y="74"/>
                    <a:pt x="59" y="73"/>
                  </a:cubicBezTo>
                  <a:cubicBezTo>
                    <a:pt x="76" y="88"/>
                    <a:pt x="76" y="88"/>
                    <a:pt x="76" y="88"/>
                  </a:cubicBezTo>
                  <a:cubicBezTo>
                    <a:pt x="71" y="94"/>
                    <a:pt x="68" y="102"/>
                    <a:pt x="68" y="110"/>
                  </a:cubicBezTo>
                  <a:cubicBezTo>
                    <a:pt x="68" y="113"/>
                    <a:pt x="68" y="116"/>
                    <a:pt x="69" y="119"/>
                  </a:cubicBezTo>
                  <a:cubicBezTo>
                    <a:pt x="43" y="130"/>
                    <a:pt x="43" y="130"/>
                    <a:pt x="43" y="130"/>
                  </a:cubicBezTo>
                  <a:cubicBezTo>
                    <a:pt x="38" y="124"/>
                    <a:pt x="32" y="120"/>
                    <a:pt x="24" y="120"/>
                  </a:cubicBezTo>
                  <a:cubicBezTo>
                    <a:pt x="11" y="120"/>
                    <a:pt x="0" y="130"/>
                    <a:pt x="0" y="143"/>
                  </a:cubicBezTo>
                  <a:cubicBezTo>
                    <a:pt x="0" y="156"/>
                    <a:pt x="11" y="167"/>
                    <a:pt x="24" y="167"/>
                  </a:cubicBezTo>
                  <a:cubicBezTo>
                    <a:pt x="37" y="167"/>
                    <a:pt x="47" y="156"/>
                    <a:pt x="47" y="143"/>
                  </a:cubicBezTo>
                  <a:cubicBezTo>
                    <a:pt x="47" y="141"/>
                    <a:pt x="47" y="140"/>
                    <a:pt x="46" y="138"/>
                  </a:cubicBezTo>
                  <a:cubicBezTo>
                    <a:pt x="72" y="127"/>
                    <a:pt x="72" y="127"/>
                    <a:pt x="72" y="127"/>
                  </a:cubicBezTo>
                  <a:cubicBezTo>
                    <a:pt x="77" y="135"/>
                    <a:pt x="85" y="141"/>
                    <a:pt x="94" y="143"/>
                  </a:cubicBezTo>
                  <a:cubicBezTo>
                    <a:pt x="92" y="162"/>
                    <a:pt x="92" y="162"/>
                    <a:pt x="92" y="162"/>
                  </a:cubicBezTo>
                  <a:cubicBezTo>
                    <a:pt x="91" y="162"/>
                    <a:pt x="89" y="162"/>
                    <a:pt x="87" y="163"/>
                  </a:cubicBezTo>
                  <a:cubicBezTo>
                    <a:pt x="78" y="168"/>
                    <a:pt x="74" y="180"/>
                    <a:pt x="79" y="189"/>
                  </a:cubicBezTo>
                  <a:cubicBezTo>
                    <a:pt x="84" y="198"/>
                    <a:pt x="96" y="202"/>
                    <a:pt x="105" y="197"/>
                  </a:cubicBezTo>
                  <a:cubicBezTo>
                    <a:pt x="114" y="192"/>
                    <a:pt x="118" y="181"/>
                    <a:pt x="113" y="171"/>
                  </a:cubicBezTo>
                  <a:cubicBezTo>
                    <a:pt x="111" y="166"/>
                    <a:pt x="106" y="163"/>
                    <a:pt x="101" y="162"/>
                  </a:cubicBezTo>
                  <a:cubicBezTo>
                    <a:pt x="102" y="144"/>
                    <a:pt x="102" y="144"/>
                    <a:pt x="102" y="144"/>
                  </a:cubicBezTo>
                  <a:cubicBezTo>
                    <a:pt x="113" y="144"/>
                    <a:pt x="122" y="139"/>
                    <a:pt x="128" y="132"/>
                  </a:cubicBezTo>
                  <a:cubicBezTo>
                    <a:pt x="155" y="148"/>
                    <a:pt x="155" y="148"/>
                    <a:pt x="155" y="148"/>
                  </a:cubicBezTo>
                  <a:cubicBezTo>
                    <a:pt x="154" y="151"/>
                    <a:pt x="153" y="154"/>
                    <a:pt x="153" y="157"/>
                  </a:cubicBezTo>
                  <a:cubicBezTo>
                    <a:pt x="153" y="170"/>
                    <a:pt x="164" y="180"/>
                    <a:pt x="177" y="180"/>
                  </a:cubicBezTo>
                  <a:cubicBezTo>
                    <a:pt x="190" y="180"/>
                    <a:pt x="200" y="170"/>
                    <a:pt x="200" y="157"/>
                  </a:cubicBezTo>
                  <a:cubicBezTo>
                    <a:pt x="200" y="144"/>
                    <a:pt x="190" y="134"/>
                    <a:pt x="177" y="134"/>
                  </a:cubicBezTo>
                  <a:close/>
                  <a:moveTo>
                    <a:pt x="158" y="63"/>
                  </a:moveTo>
                  <a:cubicBezTo>
                    <a:pt x="160" y="62"/>
                    <a:pt x="163" y="63"/>
                    <a:pt x="164" y="65"/>
                  </a:cubicBezTo>
                  <a:cubicBezTo>
                    <a:pt x="165" y="67"/>
                    <a:pt x="164" y="70"/>
                    <a:pt x="162" y="71"/>
                  </a:cubicBezTo>
                  <a:cubicBezTo>
                    <a:pt x="160" y="72"/>
                    <a:pt x="157" y="71"/>
                    <a:pt x="156" y="69"/>
                  </a:cubicBezTo>
                  <a:cubicBezTo>
                    <a:pt x="155" y="67"/>
                    <a:pt x="156" y="64"/>
                    <a:pt x="158" y="63"/>
                  </a:cubicBezTo>
                  <a:close/>
                  <a:moveTo>
                    <a:pt x="41" y="57"/>
                  </a:moveTo>
                  <a:cubicBezTo>
                    <a:pt x="39" y="58"/>
                    <a:pt x="37" y="57"/>
                    <a:pt x="35" y="55"/>
                  </a:cubicBezTo>
                  <a:cubicBezTo>
                    <a:pt x="34" y="53"/>
                    <a:pt x="35" y="50"/>
                    <a:pt x="37" y="49"/>
                  </a:cubicBezTo>
                  <a:cubicBezTo>
                    <a:pt x="39" y="48"/>
                    <a:pt x="42" y="49"/>
                    <a:pt x="43" y="51"/>
                  </a:cubicBezTo>
                  <a:cubicBezTo>
                    <a:pt x="44" y="53"/>
                    <a:pt x="44" y="56"/>
                    <a:pt x="41" y="57"/>
                  </a:cubicBezTo>
                  <a:close/>
                  <a:moveTo>
                    <a:pt x="18" y="140"/>
                  </a:moveTo>
                  <a:cubicBezTo>
                    <a:pt x="15" y="140"/>
                    <a:pt x="13" y="138"/>
                    <a:pt x="13" y="135"/>
                  </a:cubicBezTo>
                  <a:cubicBezTo>
                    <a:pt x="13" y="132"/>
                    <a:pt x="15" y="129"/>
                    <a:pt x="18" y="129"/>
                  </a:cubicBezTo>
                  <a:cubicBezTo>
                    <a:pt x="21" y="129"/>
                    <a:pt x="23" y="132"/>
                    <a:pt x="23" y="135"/>
                  </a:cubicBezTo>
                  <a:cubicBezTo>
                    <a:pt x="23" y="138"/>
                    <a:pt x="21" y="140"/>
                    <a:pt x="18" y="140"/>
                  </a:cubicBezTo>
                  <a:close/>
                  <a:moveTo>
                    <a:pt x="97" y="15"/>
                  </a:moveTo>
                  <a:cubicBezTo>
                    <a:pt x="97" y="12"/>
                    <a:pt x="100" y="9"/>
                    <a:pt x="103" y="9"/>
                  </a:cubicBezTo>
                  <a:cubicBezTo>
                    <a:pt x="106" y="9"/>
                    <a:pt x="108" y="12"/>
                    <a:pt x="108" y="15"/>
                  </a:cubicBezTo>
                  <a:cubicBezTo>
                    <a:pt x="108" y="18"/>
                    <a:pt x="106" y="20"/>
                    <a:pt x="103" y="20"/>
                  </a:cubicBezTo>
                  <a:cubicBezTo>
                    <a:pt x="100" y="20"/>
                    <a:pt x="97" y="18"/>
                    <a:pt x="97" y="15"/>
                  </a:cubicBezTo>
                  <a:close/>
                  <a:moveTo>
                    <a:pt x="86" y="98"/>
                  </a:moveTo>
                  <a:cubicBezTo>
                    <a:pt x="86" y="94"/>
                    <a:pt x="89" y="90"/>
                    <a:pt x="93" y="90"/>
                  </a:cubicBezTo>
                  <a:cubicBezTo>
                    <a:pt x="98" y="90"/>
                    <a:pt x="101" y="94"/>
                    <a:pt x="101" y="98"/>
                  </a:cubicBezTo>
                  <a:cubicBezTo>
                    <a:pt x="101" y="102"/>
                    <a:pt x="98" y="106"/>
                    <a:pt x="93" y="106"/>
                  </a:cubicBezTo>
                  <a:cubicBezTo>
                    <a:pt x="89" y="106"/>
                    <a:pt x="86" y="102"/>
                    <a:pt x="86" y="98"/>
                  </a:cubicBezTo>
                  <a:close/>
                  <a:moveTo>
                    <a:pt x="92" y="178"/>
                  </a:moveTo>
                  <a:cubicBezTo>
                    <a:pt x="90" y="179"/>
                    <a:pt x="87" y="178"/>
                    <a:pt x="86" y="176"/>
                  </a:cubicBezTo>
                  <a:cubicBezTo>
                    <a:pt x="85" y="174"/>
                    <a:pt x="86" y="171"/>
                    <a:pt x="88" y="170"/>
                  </a:cubicBezTo>
                  <a:cubicBezTo>
                    <a:pt x="90" y="169"/>
                    <a:pt x="93" y="170"/>
                    <a:pt x="94" y="172"/>
                  </a:cubicBezTo>
                  <a:cubicBezTo>
                    <a:pt x="95" y="174"/>
                    <a:pt x="94" y="176"/>
                    <a:pt x="92" y="178"/>
                  </a:cubicBezTo>
                  <a:close/>
                  <a:moveTo>
                    <a:pt x="171" y="154"/>
                  </a:moveTo>
                  <a:cubicBezTo>
                    <a:pt x="168" y="154"/>
                    <a:pt x="165" y="151"/>
                    <a:pt x="165" y="148"/>
                  </a:cubicBezTo>
                  <a:cubicBezTo>
                    <a:pt x="165" y="145"/>
                    <a:pt x="168" y="143"/>
                    <a:pt x="171" y="143"/>
                  </a:cubicBezTo>
                  <a:cubicBezTo>
                    <a:pt x="174" y="143"/>
                    <a:pt x="176" y="145"/>
                    <a:pt x="176" y="148"/>
                  </a:cubicBezTo>
                  <a:cubicBezTo>
                    <a:pt x="176" y="151"/>
                    <a:pt x="174" y="154"/>
                    <a:pt x="171" y="15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03" name="Freeform 281"/>
            <p:cNvSpPr>
              <a:spLocks noEditPoints="1"/>
            </p:cNvSpPr>
            <p:nvPr/>
          </p:nvSpPr>
          <p:spPr bwMode="auto">
            <a:xfrm>
              <a:off x="3014663" y="4092576"/>
              <a:ext cx="163513" cy="109538"/>
            </a:xfrm>
            <a:custGeom>
              <a:avLst/>
              <a:gdLst>
                <a:gd name="T0" fmla="*/ 96 w 134"/>
                <a:gd name="T1" fmla="*/ 24 h 89"/>
                <a:gd name="T2" fmla="*/ 67 w 134"/>
                <a:gd name="T3" fmla="*/ 0 h 89"/>
                <a:gd name="T4" fmla="*/ 38 w 134"/>
                <a:gd name="T5" fmla="*/ 24 h 89"/>
                <a:gd name="T6" fmla="*/ 0 w 134"/>
                <a:gd name="T7" fmla="*/ 24 h 89"/>
                <a:gd name="T8" fmla="*/ 0 w 134"/>
                <a:gd name="T9" fmla="*/ 79 h 89"/>
                <a:gd name="T10" fmla="*/ 53 w 134"/>
                <a:gd name="T11" fmla="*/ 79 h 89"/>
                <a:gd name="T12" fmla="*/ 53 w 134"/>
                <a:gd name="T13" fmla="*/ 89 h 89"/>
                <a:gd name="T14" fmla="*/ 81 w 134"/>
                <a:gd name="T15" fmla="*/ 89 h 89"/>
                <a:gd name="T16" fmla="*/ 81 w 134"/>
                <a:gd name="T17" fmla="*/ 79 h 89"/>
                <a:gd name="T18" fmla="*/ 134 w 134"/>
                <a:gd name="T19" fmla="*/ 79 h 89"/>
                <a:gd name="T20" fmla="*/ 134 w 134"/>
                <a:gd name="T21" fmla="*/ 24 h 89"/>
                <a:gd name="T22" fmla="*/ 96 w 134"/>
                <a:gd name="T23" fmla="*/ 24 h 89"/>
                <a:gd name="T24" fmla="*/ 67 w 134"/>
                <a:gd name="T25" fmla="*/ 9 h 89"/>
                <a:gd name="T26" fmla="*/ 87 w 134"/>
                <a:gd name="T27" fmla="*/ 24 h 89"/>
                <a:gd name="T28" fmla="*/ 47 w 134"/>
                <a:gd name="T29" fmla="*/ 24 h 89"/>
                <a:gd name="T30" fmla="*/ 67 w 134"/>
                <a:gd name="T31"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89">
                  <a:moveTo>
                    <a:pt x="96" y="24"/>
                  </a:moveTo>
                  <a:cubicBezTo>
                    <a:pt x="93" y="11"/>
                    <a:pt x="81" y="0"/>
                    <a:pt x="67" y="0"/>
                  </a:cubicBezTo>
                  <a:cubicBezTo>
                    <a:pt x="53" y="0"/>
                    <a:pt x="41" y="11"/>
                    <a:pt x="38" y="24"/>
                  </a:cubicBezTo>
                  <a:cubicBezTo>
                    <a:pt x="0" y="24"/>
                    <a:pt x="0" y="24"/>
                    <a:pt x="0" y="24"/>
                  </a:cubicBezTo>
                  <a:cubicBezTo>
                    <a:pt x="0" y="79"/>
                    <a:pt x="0" y="79"/>
                    <a:pt x="0" y="79"/>
                  </a:cubicBezTo>
                  <a:cubicBezTo>
                    <a:pt x="53" y="79"/>
                    <a:pt x="53" y="79"/>
                    <a:pt x="53" y="79"/>
                  </a:cubicBezTo>
                  <a:cubicBezTo>
                    <a:pt x="53" y="89"/>
                    <a:pt x="53" y="89"/>
                    <a:pt x="53" y="89"/>
                  </a:cubicBezTo>
                  <a:cubicBezTo>
                    <a:pt x="81" y="89"/>
                    <a:pt x="81" y="89"/>
                    <a:pt x="81" y="89"/>
                  </a:cubicBezTo>
                  <a:cubicBezTo>
                    <a:pt x="81" y="79"/>
                    <a:pt x="81" y="79"/>
                    <a:pt x="81" y="79"/>
                  </a:cubicBezTo>
                  <a:cubicBezTo>
                    <a:pt x="134" y="79"/>
                    <a:pt x="134" y="79"/>
                    <a:pt x="134" y="79"/>
                  </a:cubicBezTo>
                  <a:cubicBezTo>
                    <a:pt x="134" y="24"/>
                    <a:pt x="134" y="24"/>
                    <a:pt x="134" y="24"/>
                  </a:cubicBezTo>
                  <a:lnTo>
                    <a:pt x="96" y="24"/>
                  </a:lnTo>
                  <a:close/>
                  <a:moveTo>
                    <a:pt x="67" y="9"/>
                  </a:moveTo>
                  <a:cubicBezTo>
                    <a:pt x="77" y="9"/>
                    <a:pt x="85" y="15"/>
                    <a:pt x="87" y="24"/>
                  </a:cubicBezTo>
                  <a:cubicBezTo>
                    <a:pt x="47" y="24"/>
                    <a:pt x="47" y="24"/>
                    <a:pt x="47" y="24"/>
                  </a:cubicBezTo>
                  <a:cubicBezTo>
                    <a:pt x="50" y="15"/>
                    <a:pt x="57" y="9"/>
                    <a:pt x="67"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04" name="Freeform 282"/>
            <p:cNvSpPr>
              <a:spLocks/>
            </p:cNvSpPr>
            <p:nvPr/>
          </p:nvSpPr>
          <p:spPr bwMode="auto">
            <a:xfrm>
              <a:off x="3014663" y="4202113"/>
              <a:ext cx="163513" cy="52388"/>
            </a:xfrm>
            <a:custGeom>
              <a:avLst/>
              <a:gdLst>
                <a:gd name="T0" fmla="*/ 89 w 134"/>
                <a:gd name="T1" fmla="*/ 1 h 44"/>
                <a:gd name="T2" fmla="*/ 81 w 134"/>
                <a:gd name="T3" fmla="*/ 9 h 44"/>
                <a:gd name="T4" fmla="*/ 53 w 134"/>
                <a:gd name="T5" fmla="*/ 9 h 44"/>
                <a:gd name="T6" fmla="*/ 45 w 134"/>
                <a:gd name="T7" fmla="*/ 1 h 44"/>
                <a:gd name="T8" fmla="*/ 45 w 134"/>
                <a:gd name="T9" fmla="*/ 0 h 44"/>
                <a:gd name="T10" fmla="*/ 0 w 134"/>
                <a:gd name="T11" fmla="*/ 0 h 44"/>
                <a:gd name="T12" fmla="*/ 0 w 134"/>
                <a:gd name="T13" fmla="*/ 44 h 44"/>
                <a:gd name="T14" fmla="*/ 134 w 134"/>
                <a:gd name="T15" fmla="*/ 44 h 44"/>
                <a:gd name="T16" fmla="*/ 134 w 134"/>
                <a:gd name="T17" fmla="*/ 0 h 44"/>
                <a:gd name="T18" fmla="*/ 89 w 134"/>
                <a:gd name="T19" fmla="*/ 0 h 44"/>
                <a:gd name="T20" fmla="*/ 89 w 134"/>
                <a:gd name="T21"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44">
                  <a:moveTo>
                    <a:pt x="89" y="1"/>
                  </a:moveTo>
                  <a:cubicBezTo>
                    <a:pt x="89" y="5"/>
                    <a:pt x="86" y="9"/>
                    <a:pt x="81" y="9"/>
                  </a:cubicBezTo>
                  <a:cubicBezTo>
                    <a:pt x="53" y="9"/>
                    <a:pt x="53" y="9"/>
                    <a:pt x="53" y="9"/>
                  </a:cubicBezTo>
                  <a:cubicBezTo>
                    <a:pt x="48" y="9"/>
                    <a:pt x="45" y="5"/>
                    <a:pt x="45" y="1"/>
                  </a:cubicBezTo>
                  <a:cubicBezTo>
                    <a:pt x="45" y="0"/>
                    <a:pt x="45" y="0"/>
                    <a:pt x="45" y="0"/>
                  </a:cubicBezTo>
                  <a:cubicBezTo>
                    <a:pt x="0" y="0"/>
                    <a:pt x="0" y="0"/>
                    <a:pt x="0" y="0"/>
                  </a:cubicBezTo>
                  <a:cubicBezTo>
                    <a:pt x="0" y="44"/>
                    <a:pt x="0" y="44"/>
                    <a:pt x="0" y="44"/>
                  </a:cubicBezTo>
                  <a:cubicBezTo>
                    <a:pt x="134" y="44"/>
                    <a:pt x="134" y="44"/>
                    <a:pt x="134" y="44"/>
                  </a:cubicBezTo>
                  <a:cubicBezTo>
                    <a:pt x="134" y="0"/>
                    <a:pt x="134" y="0"/>
                    <a:pt x="134" y="0"/>
                  </a:cubicBezTo>
                  <a:cubicBezTo>
                    <a:pt x="89" y="0"/>
                    <a:pt x="89" y="0"/>
                    <a:pt x="89" y="0"/>
                  </a:cubicBezTo>
                  <a:lnTo>
                    <a:pt x="89" y="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08" name="Freeform 283"/>
            <p:cNvSpPr>
              <a:spLocks noEditPoints="1"/>
            </p:cNvSpPr>
            <p:nvPr/>
          </p:nvSpPr>
          <p:spPr bwMode="auto">
            <a:xfrm>
              <a:off x="5751513" y="4006851"/>
              <a:ext cx="163513" cy="107950"/>
            </a:xfrm>
            <a:custGeom>
              <a:avLst/>
              <a:gdLst>
                <a:gd name="T0" fmla="*/ 96 w 134"/>
                <a:gd name="T1" fmla="*/ 24 h 89"/>
                <a:gd name="T2" fmla="*/ 67 w 134"/>
                <a:gd name="T3" fmla="*/ 0 h 89"/>
                <a:gd name="T4" fmla="*/ 38 w 134"/>
                <a:gd name="T5" fmla="*/ 24 h 89"/>
                <a:gd name="T6" fmla="*/ 0 w 134"/>
                <a:gd name="T7" fmla="*/ 24 h 89"/>
                <a:gd name="T8" fmla="*/ 0 w 134"/>
                <a:gd name="T9" fmla="*/ 79 h 89"/>
                <a:gd name="T10" fmla="*/ 53 w 134"/>
                <a:gd name="T11" fmla="*/ 79 h 89"/>
                <a:gd name="T12" fmla="*/ 53 w 134"/>
                <a:gd name="T13" fmla="*/ 89 h 89"/>
                <a:gd name="T14" fmla="*/ 81 w 134"/>
                <a:gd name="T15" fmla="*/ 89 h 89"/>
                <a:gd name="T16" fmla="*/ 81 w 134"/>
                <a:gd name="T17" fmla="*/ 79 h 89"/>
                <a:gd name="T18" fmla="*/ 134 w 134"/>
                <a:gd name="T19" fmla="*/ 79 h 89"/>
                <a:gd name="T20" fmla="*/ 134 w 134"/>
                <a:gd name="T21" fmla="*/ 24 h 89"/>
                <a:gd name="T22" fmla="*/ 96 w 134"/>
                <a:gd name="T23" fmla="*/ 24 h 89"/>
                <a:gd name="T24" fmla="*/ 67 w 134"/>
                <a:gd name="T25" fmla="*/ 9 h 89"/>
                <a:gd name="T26" fmla="*/ 87 w 134"/>
                <a:gd name="T27" fmla="*/ 24 h 89"/>
                <a:gd name="T28" fmla="*/ 47 w 134"/>
                <a:gd name="T29" fmla="*/ 24 h 89"/>
                <a:gd name="T30" fmla="*/ 67 w 134"/>
                <a:gd name="T31"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89">
                  <a:moveTo>
                    <a:pt x="96" y="24"/>
                  </a:moveTo>
                  <a:cubicBezTo>
                    <a:pt x="93" y="10"/>
                    <a:pt x="81" y="0"/>
                    <a:pt x="67" y="0"/>
                  </a:cubicBezTo>
                  <a:cubicBezTo>
                    <a:pt x="53" y="0"/>
                    <a:pt x="41" y="10"/>
                    <a:pt x="38" y="24"/>
                  </a:cubicBezTo>
                  <a:cubicBezTo>
                    <a:pt x="0" y="24"/>
                    <a:pt x="0" y="24"/>
                    <a:pt x="0" y="24"/>
                  </a:cubicBezTo>
                  <a:cubicBezTo>
                    <a:pt x="0" y="79"/>
                    <a:pt x="0" y="79"/>
                    <a:pt x="0" y="79"/>
                  </a:cubicBezTo>
                  <a:cubicBezTo>
                    <a:pt x="53" y="79"/>
                    <a:pt x="53" y="79"/>
                    <a:pt x="53" y="79"/>
                  </a:cubicBezTo>
                  <a:cubicBezTo>
                    <a:pt x="53" y="89"/>
                    <a:pt x="53" y="89"/>
                    <a:pt x="53" y="89"/>
                  </a:cubicBezTo>
                  <a:cubicBezTo>
                    <a:pt x="81" y="89"/>
                    <a:pt x="81" y="89"/>
                    <a:pt x="81" y="89"/>
                  </a:cubicBezTo>
                  <a:cubicBezTo>
                    <a:pt x="81" y="79"/>
                    <a:pt x="81" y="79"/>
                    <a:pt x="81" y="79"/>
                  </a:cubicBezTo>
                  <a:cubicBezTo>
                    <a:pt x="134" y="79"/>
                    <a:pt x="134" y="79"/>
                    <a:pt x="134" y="79"/>
                  </a:cubicBezTo>
                  <a:cubicBezTo>
                    <a:pt x="134" y="24"/>
                    <a:pt x="134" y="24"/>
                    <a:pt x="134" y="24"/>
                  </a:cubicBezTo>
                  <a:lnTo>
                    <a:pt x="96" y="24"/>
                  </a:lnTo>
                  <a:close/>
                  <a:moveTo>
                    <a:pt x="67" y="9"/>
                  </a:moveTo>
                  <a:cubicBezTo>
                    <a:pt x="76" y="9"/>
                    <a:pt x="84" y="15"/>
                    <a:pt x="87" y="24"/>
                  </a:cubicBezTo>
                  <a:cubicBezTo>
                    <a:pt x="47" y="24"/>
                    <a:pt x="47" y="24"/>
                    <a:pt x="47" y="24"/>
                  </a:cubicBezTo>
                  <a:cubicBezTo>
                    <a:pt x="49" y="15"/>
                    <a:pt x="57" y="9"/>
                    <a:pt x="67"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09" name="Freeform 284"/>
            <p:cNvSpPr>
              <a:spLocks/>
            </p:cNvSpPr>
            <p:nvPr/>
          </p:nvSpPr>
          <p:spPr bwMode="auto">
            <a:xfrm>
              <a:off x="5751513" y="4114801"/>
              <a:ext cx="163513" cy="53975"/>
            </a:xfrm>
            <a:custGeom>
              <a:avLst/>
              <a:gdLst>
                <a:gd name="T0" fmla="*/ 89 w 134"/>
                <a:gd name="T1" fmla="*/ 1 h 44"/>
                <a:gd name="T2" fmla="*/ 81 w 134"/>
                <a:gd name="T3" fmla="*/ 9 h 44"/>
                <a:gd name="T4" fmla="*/ 53 w 134"/>
                <a:gd name="T5" fmla="*/ 9 h 44"/>
                <a:gd name="T6" fmla="*/ 45 w 134"/>
                <a:gd name="T7" fmla="*/ 1 h 44"/>
                <a:gd name="T8" fmla="*/ 45 w 134"/>
                <a:gd name="T9" fmla="*/ 0 h 44"/>
                <a:gd name="T10" fmla="*/ 0 w 134"/>
                <a:gd name="T11" fmla="*/ 0 h 44"/>
                <a:gd name="T12" fmla="*/ 0 w 134"/>
                <a:gd name="T13" fmla="*/ 44 h 44"/>
                <a:gd name="T14" fmla="*/ 134 w 134"/>
                <a:gd name="T15" fmla="*/ 44 h 44"/>
                <a:gd name="T16" fmla="*/ 134 w 134"/>
                <a:gd name="T17" fmla="*/ 0 h 44"/>
                <a:gd name="T18" fmla="*/ 89 w 134"/>
                <a:gd name="T19" fmla="*/ 0 h 44"/>
                <a:gd name="T20" fmla="*/ 89 w 134"/>
                <a:gd name="T21"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44">
                  <a:moveTo>
                    <a:pt x="89" y="1"/>
                  </a:moveTo>
                  <a:cubicBezTo>
                    <a:pt x="89" y="5"/>
                    <a:pt x="86" y="9"/>
                    <a:pt x="81" y="9"/>
                  </a:cubicBezTo>
                  <a:cubicBezTo>
                    <a:pt x="53" y="9"/>
                    <a:pt x="53" y="9"/>
                    <a:pt x="53" y="9"/>
                  </a:cubicBezTo>
                  <a:cubicBezTo>
                    <a:pt x="48" y="9"/>
                    <a:pt x="45" y="5"/>
                    <a:pt x="45" y="1"/>
                  </a:cubicBezTo>
                  <a:cubicBezTo>
                    <a:pt x="45" y="0"/>
                    <a:pt x="45" y="0"/>
                    <a:pt x="45" y="0"/>
                  </a:cubicBezTo>
                  <a:cubicBezTo>
                    <a:pt x="0" y="0"/>
                    <a:pt x="0" y="0"/>
                    <a:pt x="0" y="0"/>
                  </a:cubicBezTo>
                  <a:cubicBezTo>
                    <a:pt x="0" y="44"/>
                    <a:pt x="0" y="44"/>
                    <a:pt x="0" y="44"/>
                  </a:cubicBezTo>
                  <a:cubicBezTo>
                    <a:pt x="134" y="44"/>
                    <a:pt x="134" y="44"/>
                    <a:pt x="134" y="44"/>
                  </a:cubicBezTo>
                  <a:cubicBezTo>
                    <a:pt x="134" y="0"/>
                    <a:pt x="134" y="0"/>
                    <a:pt x="134" y="0"/>
                  </a:cubicBezTo>
                  <a:cubicBezTo>
                    <a:pt x="89" y="0"/>
                    <a:pt x="89" y="0"/>
                    <a:pt x="89" y="0"/>
                  </a:cubicBezTo>
                  <a:lnTo>
                    <a:pt x="89" y="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0" name="Freeform 285"/>
            <p:cNvSpPr>
              <a:spLocks/>
            </p:cNvSpPr>
            <p:nvPr/>
          </p:nvSpPr>
          <p:spPr bwMode="auto">
            <a:xfrm>
              <a:off x="5329238" y="3862388"/>
              <a:ext cx="57150" cy="88900"/>
            </a:xfrm>
            <a:custGeom>
              <a:avLst/>
              <a:gdLst>
                <a:gd name="T0" fmla="*/ 32 w 48"/>
                <a:gd name="T1" fmla="*/ 47 h 72"/>
                <a:gd name="T2" fmla="*/ 41 w 48"/>
                <a:gd name="T3" fmla="*/ 38 h 72"/>
                <a:gd name="T4" fmla="*/ 47 w 48"/>
                <a:gd name="T5" fmla="*/ 29 h 72"/>
                <a:gd name="T6" fmla="*/ 48 w 48"/>
                <a:gd name="T7" fmla="*/ 20 h 72"/>
                <a:gd name="T8" fmla="*/ 42 w 48"/>
                <a:gd name="T9" fmla="*/ 5 h 72"/>
                <a:gd name="T10" fmla="*/ 26 w 48"/>
                <a:gd name="T11" fmla="*/ 0 h 72"/>
                <a:gd name="T12" fmla="*/ 9 w 48"/>
                <a:gd name="T13" fmla="*/ 5 h 72"/>
                <a:gd name="T14" fmla="*/ 2 w 48"/>
                <a:gd name="T15" fmla="*/ 21 h 72"/>
                <a:gd name="T16" fmla="*/ 15 w 48"/>
                <a:gd name="T17" fmla="*/ 22 h 72"/>
                <a:gd name="T18" fmla="*/ 18 w 48"/>
                <a:gd name="T19" fmla="*/ 14 h 72"/>
                <a:gd name="T20" fmla="*/ 25 w 48"/>
                <a:gd name="T21" fmla="*/ 11 h 72"/>
                <a:gd name="T22" fmla="*/ 32 w 48"/>
                <a:gd name="T23" fmla="*/ 14 h 72"/>
                <a:gd name="T24" fmla="*/ 35 w 48"/>
                <a:gd name="T25" fmla="*/ 21 h 72"/>
                <a:gd name="T26" fmla="*/ 32 w 48"/>
                <a:gd name="T27" fmla="*/ 29 h 72"/>
                <a:gd name="T28" fmla="*/ 20 w 48"/>
                <a:gd name="T29" fmla="*/ 41 h 72"/>
                <a:gd name="T30" fmla="*/ 5 w 48"/>
                <a:gd name="T31" fmla="*/ 58 h 72"/>
                <a:gd name="T32" fmla="*/ 0 w 48"/>
                <a:gd name="T33" fmla="*/ 72 h 72"/>
                <a:gd name="T34" fmla="*/ 48 w 48"/>
                <a:gd name="T35" fmla="*/ 72 h 72"/>
                <a:gd name="T36" fmla="*/ 48 w 48"/>
                <a:gd name="T37" fmla="*/ 59 h 72"/>
                <a:gd name="T38" fmla="*/ 21 w 48"/>
                <a:gd name="T39" fmla="*/ 59 h 72"/>
                <a:gd name="T40" fmla="*/ 24 w 48"/>
                <a:gd name="T41" fmla="*/ 55 h 72"/>
                <a:gd name="T42" fmla="*/ 32 w 48"/>
                <a:gd name="T43" fmla="*/ 4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72">
                  <a:moveTo>
                    <a:pt x="32" y="47"/>
                  </a:moveTo>
                  <a:cubicBezTo>
                    <a:pt x="37" y="43"/>
                    <a:pt x="40" y="40"/>
                    <a:pt x="41" y="38"/>
                  </a:cubicBezTo>
                  <a:cubicBezTo>
                    <a:pt x="44" y="35"/>
                    <a:pt x="46" y="32"/>
                    <a:pt x="47" y="29"/>
                  </a:cubicBezTo>
                  <a:cubicBezTo>
                    <a:pt x="48" y="26"/>
                    <a:pt x="48" y="23"/>
                    <a:pt x="48" y="20"/>
                  </a:cubicBezTo>
                  <a:cubicBezTo>
                    <a:pt x="48" y="14"/>
                    <a:pt x="46" y="9"/>
                    <a:pt x="42" y="5"/>
                  </a:cubicBezTo>
                  <a:cubicBezTo>
                    <a:pt x="38" y="2"/>
                    <a:pt x="33" y="0"/>
                    <a:pt x="26" y="0"/>
                  </a:cubicBezTo>
                  <a:cubicBezTo>
                    <a:pt x="19" y="0"/>
                    <a:pt x="14" y="1"/>
                    <a:pt x="9" y="5"/>
                  </a:cubicBezTo>
                  <a:cubicBezTo>
                    <a:pt x="5" y="8"/>
                    <a:pt x="2" y="13"/>
                    <a:pt x="2" y="21"/>
                  </a:cubicBezTo>
                  <a:cubicBezTo>
                    <a:pt x="15" y="22"/>
                    <a:pt x="15" y="22"/>
                    <a:pt x="15" y="22"/>
                  </a:cubicBezTo>
                  <a:cubicBezTo>
                    <a:pt x="16" y="18"/>
                    <a:pt x="17" y="15"/>
                    <a:pt x="18" y="14"/>
                  </a:cubicBezTo>
                  <a:cubicBezTo>
                    <a:pt x="20" y="12"/>
                    <a:pt x="22" y="11"/>
                    <a:pt x="25" y="11"/>
                  </a:cubicBezTo>
                  <a:cubicBezTo>
                    <a:pt x="28" y="11"/>
                    <a:pt x="30" y="12"/>
                    <a:pt x="32" y="14"/>
                  </a:cubicBezTo>
                  <a:cubicBezTo>
                    <a:pt x="34" y="15"/>
                    <a:pt x="35" y="18"/>
                    <a:pt x="35" y="21"/>
                  </a:cubicBezTo>
                  <a:cubicBezTo>
                    <a:pt x="35" y="23"/>
                    <a:pt x="34" y="26"/>
                    <a:pt x="32" y="29"/>
                  </a:cubicBezTo>
                  <a:cubicBezTo>
                    <a:pt x="30" y="31"/>
                    <a:pt x="27" y="35"/>
                    <a:pt x="20" y="41"/>
                  </a:cubicBezTo>
                  <a:cubicBezTo>
                    <a:pt x="13" y="48"/>
                    <a:pt x="7" y="54"/>
                    <a:pt x="5" y="58"/>
                  </a:cubicBezTo>
                  <a:cubicBezTo>
                    <a:pt x="2" y="63"/>
                    <a:pt x="1" y="67"/>
                    <a:pt x="0" y="72"/>
                  </a:cubicBezTo>
                  <a:cubicBezTo>
                    <a:pt x="48" y="72"/>
                    <a:pt x="48" y="72"/>
                    <a:pt x="48" y="72"/>
                  </a:cubicBezTo>
                  <a:cubicBezTo>
                    <a:pt x="48" y="59"/>
                    <a:pt x="48" y="59"/>
                    <a:pt x="48" y="59"/>
                  </a:cubicBezTo>
                  <a:cubicBezTo>
                    <a:pt x="21" y="59"/>
                    <a:pt x="21" y="59"/>
                    <a:pt x="21" y="59"/>
                  </a:cubicBezTo>
                  <a:cubicBezTo>
                    <a:pt x="22" y="58"/>
                    <a:pt x="23" y="57"/>
                    <a:pt x="24" y="55"/>
                  </a:cubicBezTo>
                  <a:cubicBezTo>
                    <a:pt x="25" y="54"/>
                    <a:pt x="28" y="51"/>
                    <a:pt x="32"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1" name="Freeform 286"/>
            <p:cNvSpPr>
              <a:spLocks/>
            </p:cNvSpPr>
            <p:nvPr/>
          </p:nvSpPr>
          <p:spPr bwMode="auto">
            <a:xfrm>
              <a:off x="5399088" y="3876676"/>
              <a:ext cx="60325" cy="61913"/>
            </a:xfrm>
            <a:custGeom>
              <a:avLst/>
              <a:gdLst>
                <a:gd name="T0" fmla="*/ 24 w 38"/>
                <a:gd name="T1" fmla="*/ 0 h 39"/>
                <a:gd name="T2" fmla="*/ 15 w 38"/>
                <a:gd name="T3" fmla="*/ 0 h 39"/>
                <a:gd name="T4" fmla="*/ 15 w 38"/>
                <a:gd name="T5" fmla="*/ 14 h 39"/>
                <a:gd name="T6" fmla="*/ 0 w 38"/>
                <a:gd name="T7" fmla="*/ 14 h 39"/>
                <a:gd name="T8" fmla="*/ 0 w 38"/>
                <a:gd name="T9" fmla="*/ 24 h 39"/>
                <a:gd name="T10" fmla="*/ 15 w 38"/>
                <a:gd name="T11" fmla="*/ 24 h 39"/>
                <a:gd name="T12" fmla="*/ 15 w 38"/>
                <a:gd name="T13" fmla="*/ 39 h 39"/>
                <a:gd name="T14" fmla="*/ 24 w 38"/>
                <a:gd name="T15" fmla="*/ 39 h 39"/>
                <a:gd name="T16" fmla="*/ 24 w 38"/>
                <a:gd name="T17" fmla="*/ 24 h 39"/>
                <a:gd name="T18" fmla="*/ 38 w 38"/>
                <a:gd name="T19" fmla="*/ 24 h 39"/>
                <a:gd name="T20" fmla="*/ 38 w 38"/>
                <a:gd name="T21" fmla="*/ 14 h 39"/>
                <a:gd name="T22" fmla="*/ 24 w 38"/>
                <a:gd name="T23" fmla="*/ 14 h 39"/>
                <a:gd name="T24" fmla="*/ 24 w 38"/>
                <a:gd name="T2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9">
                  <a:moveTo>
                    <a:pt x="24" y="0"/>
                  </a:moveTo>
                  <a:lnTo>
                    <a:pt x="15" y="0"/>
                  </a:lnTo>
                  <a:lnTo>
                    <a:pt x="15" y="14"/>
                  </a:lnTo>
                  <a:lnTo>
                    <a:pt x="0" y="14"/>
                  </a:lnTo>
                  <a:lnTo>
                    <a:pt x="0" y="24"/>
                  </a:lnTo>
                  <a:lnTo>
                    <a:pt x="15" y="24"/>
                  </a:lnTo>
                  <a:lnTo>
                    <a:pt x="15" y="39"/>
                  </a:lnTo>
                  <a:lnTo>
                    <a:pt x="24" y="39"/>
                  </a:lnTo>
                  <a:lnTo>
                    <a:pt x="24" y="24"/>
                  </a:lnTo>
                  <a:lnTo>
                    <a:pt x="38" y="24"/>
                  </a:lnTo>
                  <a:lnTo>
                    <a:pt x="38" y="14"/>
                  </a:lnTo>
                  <a:lnTo>
                    <a:pt x="24" y="14"/>
                  </a:lnTo>
                  <a:lnTo>
                    <a:pt x="2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2" name="Freeform 287"/>
            <p:cNvSpPr>
              <a:spLocks/>
            </p:cNvSpPr>
            <p:nvPr/>
          </p:nvSpPr>
          <p:spPr bwMode="auto">
            <a:xfrm>
              <a:off x="5468938" y="3862388"/>
              <a:ext cx="58738" cy="88900"/>
            </a:xfrm>
            <a:custGeom>
              <a:avLst/>
              <a:gdLst>
                <a:gd name="T0" fmla="*/ 24 w 48"/>
                <a:gd name="T1" fmla="*/ 55 h 72"/>
                <a:gd name="T2" fmla="*/ 32 w 48"/>
                <a:gd name="T3" fmla="*/ 47 h 72"/>
                <a:gd name="T4" fmla="*/ 41 w 48"/>
                <a:gd name="T5" fmla="*/ 38 h 72"/>
                <a:gd name="T6" fmla="*/ 47 w 48"/>
                <a:gd name="T7" fmla="*/ 29 h 72"/>
                <a:gd name="T8" fmla="*/ 48 w 48"/>
                <a:gd name="T9" fmla="*/ 20 h 72"/>
                <a:gd name="T10" fmla="*/ 42 w 48"/>
                <a:gd name="T11" fmla="*/ 5 h 72"/>
                <a:gd name="T12" fmla="*/ 26 w 48"/>
                <a:gd name="T13" fmla="*/ 0 h 72"/>
                <a:gd name="T14" fmla="*/ 9 w 48"/>
                <a:gd name="T15" fmla="*/ 5 h 72"/>
                <a:gd name="T16" fmla="*/ 2 w 48"/>
                <a:gd name="T17" fmla="*/ 21 h 72"/>
                <a:gd name="T18" fmla="*/ 15 w 48"/>
                <a:gd name="T19" fmla="*/ 22 h 72"/>
                <a:gd name="T20" fmla="*/ 18 w 48"/>
                <a:gd name="T21" fmla="*/ 14 h 72"/>
                <a:gd name="T22" fmla="*/ 25 w 48"/>
                <a:gd name="T23" fmla="*/ 11 h 72"/>
                <a:gd name="T24" fmla="*/ 32 w 48"/>
                <a:gd name="T25" fmla="*/ 14 h 72"/>
                <a:gd name="T26" fmla="*/ 35 w 48"/>
                <a:gd name="T27" fmla="*/ 21 h 72"/>
                <a:gd name="T28" fmla="*/ 32 w 48"/>
                <a:gd name="T29" fmla="*/ 29 h 72"/>
                <a:gd name="T30" fmla="*/ 20 w 48"/>
                <a:gd name="T31" fmla="*/ 41 h 72"/>
                <a:gd name="T32" fmla="*/ 5 w 48"/>
                <a:gd name="T33" fmla="*/ 58 h 72"/>
                <a:gd name="T34" fmla="*/ 0 w 48"/>
                <a:gd name="T35" fmla="*/ 72 h 72"/>
                <a:gd name="T36" fmla="*/ 48 w 48"/>
                <a:gd name="T37" fmla="*/ 72 h 72"/>
                <a:gd name="T38" fmla="*/ 48 w 48"/>
                <a:gd name="T39" fmla="*/ 59 h 72"/>
                <a:gd name="T40" fmla="*/ 21 w 48"/>
                <a:gd name="T41" fmla="*/ 59 h 72"/>
                <a:gd name="T42" fmla="*/ 24 w 48"/>
                <a:gd name="T43" fmla="*/ 5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72">
                  <a:moveTo>
                    <a:pt x="24" y="55"/>
                  </a:moveTo>
                  <a:cubicBezTo>
                    <a:pt x="25" y="54"/>
                    <a:pt x="28" y="51"/>
                    <a:pt x="32" y="47"/>
                  </a:cubicBezTo>
                  <a:cubicBezTo>
                    <a:pt x="36" y="43"/>
                    <a:pt x="39" y="40"/>
                    <a:pt x="41" y="38"/>
                  </a:cubicBezTo>
                  <a:cubicBezTo>
                    <a:pt x="44" y="35"/>
                    <a:pt x="45" y="32"/>
                    <a:pt x="47" y="29"/>
                  </a:cubicBezTo>
                  <a:cubicBezTo>
                    <a:pt x="48" y="26"/>
                    <a:pt x="48" y="23"/>
                    <a:pt x="48" y="20"/>
                  </a:cubicBezTo>
                  <a:cubicBezTo>
                    <a:pt x="48" y="14"/>
                    <a:pt x="46" y="9"/>
                    <a:pt x="42" y="5"/>
                  </a:cubicBezTo>
                  <a:cubicBezTo>
                    <a:pt x="38" y="2"/>
                    <a:pt x="33" y="0"/>
                    <a:pt x="26" y="0"/>
                  </a:cubicBezTo>
                  <a:cubicBezTo>
                    <a:pt x="19" y="0"/>
                    <a:pt x="14" y="1"/>
                    <a:pt x="9" y="5"/>
                  </a:cubicBezTo>
                  <a:cubicBezTo>
                    <a:pt x="5" y="8"/>
                    <a:pt x="2" y="13"/>
                    <a:pt x="2" y="21"/>
                  </a:cubicBezTo>
                  <a:cubicBezTo>
                    <a:pt x="15" y="22"/>
                    <a:pt x="15" y="22"/>
                    <a:pt x="15" y="22"/>
                  </a:cubicBezTo>
                  <a:cubicBezTo>
                    <a:pt x="16" y="18"/>
                    <a:pt x="17" y="15"/>
                    <a:pt x="18" y="14"/>
                  </a:cubicBezTo>
                  <a:cubicBezTo>
                    <a:pt x="20" y="12"/>
                    <a:pt x="22" y="11"/>
                    <a:pt x="25" y="11"/>
                  </a:cubicBezTo>
                  <a:cubicBezTo>
                    <a:pt x="28" y="11"/>
                    <a:pt x="30" y="12"/>
                    <a:pt x="32" y="14"/>
                  </a:cubicBezTo>
                  <a:cubicBezTo>
                    <a:pt x="34" y="15"/>
                    <a:pt x="35" y="18"/>
                    <a:pt x="35" y="21"/>
                  </a:cubicBezTo>
                  <a:cubicBezTo>
                    <a:pt x="35" y="23"/>
                    <a:pt x="34" y="26"/>
                    <a:pt x="32" y="29"/>
                  </a:cubicBezTo>
                  <a:cubicBezTo>
                    <a:pt x="30" y="31"/>
                    <a:pt x="26" y="35"/>
                    <a:pt x="20" y="41"/>
                  </a:cubicBezTo>
                  <a:cubicBezTo>
                    <a:pt x="12" y="48"/>
                    <a:pt x="7" y="54"/>
                    <a:pt x="5" y="58"/>
                  </a:cubicBezTo>
                  <a:cubicBezTo>
                    <a:pt x="2" y="63"/>
                    <a:pt x="0" y="67"/>
                    <a:pt x="0" y="72"/>
                  </a:cubicBezTo>
                  <a:cubicBezTo>
                    <a:pt x="48" y="72"/>
                    <a:pt x="48" y="72"/>
                    <a:pt x="48" y="72"/>
                  </a:cubicBezTo>
                  <a:cubicBezTo>
                    <a:pt x="48" y="59"/>
                    <a:pt x="48" y="59"/>
                    <a:pt x="48" y="59"/>
                  </a:cubicBezTo>
                  <a:cubicBezTo>
                    <a:pt x="21" y="59"/>
                    <a:pt x="21" y="59"/>
                    <a:pt x="21" y="59"/>
                  </a:cubicBezTo>
                  <a:cubicBezTo>
                    <a:pt x="22" y="58"/>
                    <a:pt x="23" y="57"/>
                    <a:pt x="24" y="5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3" name="Freeform 288"/>
            <p:cNvSpPr>
              <a:spLocks/>
            </p:cNvSpPr>
            <p:nvPr/>
          </p:nvSpPr>
          <p:spPr bwMode="auto">
            <a:xfrm>
              <a:off x="6088063" y="1973263"/>
              <a:ext cx="90488" cy="90488"/>
            </a:xfrm>
            <a:custGeom>
              <a:avLst/>
              <a:gdLst>
                <a:gd name="T0" fmla="*/ 53 w 74"/>
                <a:gd name="T1" fmla="*/ 0 h 74"/>
                <a:gd name="T2" fmla="*/ 50 w 74"/>
                <a:gd name="T3" fmla="*/ 3 h 74"/>
                <a:gd name="T4" fmla="*/ 46 w 74"/>
                <a:gd name="T5" fmla="*/ 13 h 74"/>
                <a:gd name="T6" fmla="*/ 43 w 74"/>
                <a:gd name="T7" fmla="*/ 19 h 74"/>
                <a:gd name="T8" fmla="*/ 15 w 74"/>
                <a:gd name="T9" fmla="*/ 43 h 74"/>
                <a:gd name="T10" fmla="*/ 8 w 74"/>
                <a:gd name="T11" fmla="*/ 67 h 74"/>
                <a:gd name="T12" fmla="*/ 8 w 74"/>
                <a:gd name="T13" fmla="*/ 67 h 74"/>
                <a:gd name="T14" fmla="*/ 8 w 74"/>
                <a:gd name="T15" fmla="*/ 67 h 74"/>
                <a:gd name="T16" fmla="*/ 8 w 74"/>
                <a:gd name="T17" fmla="*/ 67 h 74"/>
                <a:gd name="T18" fmla="*/ 8 w 74"/>
                <a:gd name="T19" fmla="*/ 67 h 74"/>
                <a:gd name="T20" fmla="*/ 32 w 74"/>
                <a:gd name="T21" fmla="*/ 60 h 74"/>
                <a:gd name="T22" fmla="*/ 55 w 74"/>
                <a:gd name="T23" fmla="*/ 31 h 74"/>
                <a:gd name="T24" fmla="*/ 61 w 74"/>
                <a:gd name="T25" fmla="*/ 29 h 74"/>
                <a:gd name="T26" fmla="*/ 72 w 74"/>
                <a:gd name="T27" fmla="*/ 24 h 74"/>
                <a:gd name="T28" fmla="*/ 74 w 74"/>
                <a:gd name="T29" fmla="*/ 21 h 74"/>
                <a:gd name="T30" fmla="*/ 62 w 74"/>
                <a:gd name="T31" fmla="*/ 12 h 74"/>
                <a:gd name="T32" fmla="*/ 53 w 74"/>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74">
                  <a:moveTo>
                    <a:pt x="53" y="0"/>
                  </a:moveTo>
                  <a:cubicBezTo>
                    <a:pt x="52" y="1"/>
                    <a:pt x="51" y="1"/>
                    <a:pt x="50" y="3"/>
                  </a:cubicBezTo>
                  <a:cubicBezTo>
                    <a:pt x="47" y="6"/>
                    <a:pt x="46" y="10"/>
                    <a:pt x="46" y="13"/>
                  </a:cubicBezTo>
                  <a:cubicBezTo>
                    <a:pt x="46" y="15"/>
                    <a:pt x="44" y="19"/>
                    <a:pt x="43" y="19"/>
                  </a:cubicBezTo>
                  <a:cubicBezTo>
                    <a:pt x="33" y="26"/>
                    <a:pt x="22" y="35"/>
                    <a:pt x="15" y="43"/>
                  </a:cubicBezTo>
                  <a:cubicBezTo>
                    <a:pt x="0" y="57"/>
                    <a:pt x="3" y="62"/>
                    <a:pt x="8" y="67"/>
                  </a:cubicBezTo>
                  <a:cubicBezTo>
                    <a:pt x="8" y="67"/>
                    <a:pt x="8" y="67"/>
                    <a:pt x="8" y="67"/>
                  </a:cubicBezTo>
                  <a:cubicBezTo>
                    <a:pt x="8" y="67"/>
                    <a:pt x="8" y="67"/>
                    <a:pt x="8" y="67"/>
                  </a:cubicBezTo>
                  <a:cubicBezTo>
                    <a:pt x="8" y="67"/>
                    <a:pt x="8" y="67"/>
                    <a:pt x="8" y="67"/>
                  </a:cubicBezTo>
                  <a:cubicBezTo>
                    <a:pt x="8" y="67"/>
                    <a:pt x="8" y="67"/>
                    <a:pt x="8" y="67"/>
                  </a:cubicBezTo>
                  <a:cubicBezTo>
                    <a:pt x="12" y="71"/>
                    <a:pt x="17" y="74"/>
                    <a:pt x="32" y="60"/>
                  </a:cubicBezTo>
                  <a:cubicBezTo>
                    <a:pt x="39" y="52"/>
                    <a:pt x="48" y="41"/>
                    <a:pt x="55" y="31"/>
                  </a:cubicBezTo>
                  <a:cubicBezTo>
                    <a:pt x="56" y="30"/>
                    <a:pt x="60" y="29"/>
                    <a:pt x="61" y="29"/>
                  </a:cubicBezTo>
                  <a:cubicBezTo>
                    <a:pt x="65" y="29"/>
                    <a:pt x="69" y="27"/>
                    <a:pt x="72" y="24"/>
                  </a:cubicBezTo>
                  <a:cubicBezTo>
                    <a:pt x="73" y="23"/>
                    <a:pt x="74" y="22"/>
                    <a:pt x="74" y="21"/>
                  </a:cubicBezTo>
                  <a:cubicBezTo>
                    <a:pt x="70" y="19"/>
                    <a:pt x="66" y="16"/>
                    <a:pt x="62" y="12"/>
                  </a:cubicBezTo>
                  <a:cubicBezTo>
                    <a:pt x="59" y="8"/>
                    <a:pt x="56" y="4"/>
                    <a:pt x="5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4" name="Freeform 289"/>
            <p:cNvSpPr>
              <a:spLocks/>
            </p:cNvSpPr>
            <p:nvPr/>
          </p:nvSpPr>
          <p:spPr bwMode="auto">
            <a:xfrm>
              <a:off x="6151563" y="1852613"/>
              <a:ext cx="147638" cy="149225"/>
            </a:xfrm>
            <a:custGeom>
              <a:avLst/>
              <a:gdLst>
                <a:gd name="T0" fmla="*/ 108 w 122"/>
                <a:gd name="T1" fmla="*/ 64 h 123"/>
                <a:gd name="T2" fmla="*/ 107 w 122"/>
                <a:gd name="T3" fmla="*/ 66 h 123"/>
                <a:gd name="T4" fmla="*/ 104 w 122"/>
                <a:gd name="T5" fmla="*/ 68 h 123"/>
                <a:gd name="T6" fmla="*/ 109 w 122"/>
                <a:gd name="T7" fmla="*/ 83 h 123"/>
                <a:gd name="T8" fmla="*/ 81 w 122"/>
                <a:gd name="T9" fmla="*/ 69 h 123"/>
                <a:gd name="T10" fmla="*/ 85 w 122"/>
                <a:gd name="T11" fmla="*/ 65 h 123"/>
                <a:gd name="T12" fmla="*/ 102 w 122"/>
                <a:gd name="T13" fmla="*/ 64 h 123"/>
                <a:gd name="T14" fmla="*/ 102 w 122"/>
                <a:gd name="T15" fmla="*/ 64 h 123"/>
                <a:gd name="T16" fmla="*/ 102 w 122"/>
                <a:gd name="T17" fmla="*/ 64 h 123"/>
                <a:gd name="T18" fmla="*/ 103 w 122"/>
                <a:gd name="T19" fmla="*/ 63 h 123"/>
                <a:gd name="T20" fmla="*/ 103 w 122"/>
                <a:gd name="T21" fmla="*/ 62 h 123"/>
                <a:gd name="T22" fmla="*/ 105 w 122"/>
                <a:gd name="T23" fmla="*/ 60 h 123"/>
                <a:gd name="T24" fmla="*/ 105 w 122"/>
                <a:gd name="T25" fmla="*/ 60 h 123"/>
                <a:gd name="T26" fmla="*/ 105 w 122"/>
                <a:gd name="T27" fmla="*/ 60 h 123"/>
                <a:gd name="T28" fmla="*/ 103 w 122"/>
                <a:gd name="T29" fmla="*/ 39 h 123"/>
                <a:gd name="T30" fmla="*/ 83 w 122"/>
                <a:gd name="T31" fmla="*/ 36 h 123"/>
                <a:gd name="T32" fmla="*/ 83 w 122"/>
                <a:gd name="T33" fmla="*/ 36 h 123"/>
                <a:gd name="T34" fmla="*/ 82 w 122"/>
                <a:gd name="T35" fmla="*/ 37 h 123"/>
                <a:gd name="T36" fmla="*/ 82 w 122"/>
                <a:gd name="T37" fmla="*/ 37 h 123"/>
                <a:gd name="T38" fmla="*/ 81 w 122"/>
                <a:gd name="T39" fmla="*/ 38 h 123"/>
                <a:gd name="T40" fmla="*/ 80 w 122"/>
                <a:gd name="T41" fmla="*/ 39 h 123"/>
                <a:gd name="T42" fmla="*/ 80 w 122"/>
                <a:gd name="T43" fmla="*/ 39 h 123"/>
                <a:gd name="T44" fmla="*/ 80 w 122"/>
                <a:gd name="T45" fmla="*/ 39 h 123"/>
                <a:gd name="T46" fmla="*/ 77 w 122"/>
                <a:gd name="T47" fmla="*/ 57 h 123"/>
                <a:gd name="T48" fmla="*/ 72 w 122"/>
                <a:gd name="T49" fmla="*/ 61 h 123"/>
                <a:gd name="T50" fmla="*/ 66 w 122"/>
                <a:gd name="T51" fmla="*/ 55 h 123"/>
                <a:gd name="T52" fmla="*/ 39 w 122"/>
                <a:gd name="T53" fmla="*/ 12 h 123"/>
                <a:gd name="T54" fmla="*/ 76 w 122"/>
                <a:gd name="T55" fmla="*/ 35 h 123"/>
                <a:gd name="T56" fmla="*/ 80 w 122"/>
                <a:gd name="T57" fmla="*/ 32 h 123"/>
                <a:gd name="T58" fmla="*/ 32 w 122"/>
                <a:gd name="T59" fmla="*/ 5 h 123"/>
                <a:gd name="T60" fmla="*/ 31 w 122"/>
                <a:gd name="T61" fmla="*/ 26 h 123"/>
                <a:gd name="T62" fmla="*/ 28 w 122"/>
                <a:gd name="T63" fmla="*/ 44 h 123"/>
                <a:gd name="T64" fmla="*/ 14 w 122"/>
                <a:gd name="T65" fmla="*/ 58 h 123"/>
                <a:gd name="T66" fmla="*/ 15 w 122"/>
                <a:gd name="T67" fmla="*/ 108 h 123"/>
                <a:gd name="T68" fmla="*/ 16 w 122"/>
                <a:gd name="T69" fmla="*/ 108 h 123"/>
                <a:gd name="T70" fmla="*/ 66 w 122"/>
                <a:gd name="T71" fmla="*/ 109 h 123"/>
                <a:gd name="T72" fmla="*/ 80 w 122"/>
                <a:gd name="T73" fmla="*/ 95 h 123"/>
                <a:gd name="T74" fmla="*/ 97 w 122"/>
                <a:gd name="T75" fmla="*/ 92 h 123"/>
                <a:gd name="T76" fmla="*/ 118 w 122"/>
                <a:gd name="T77" fmla="*/ 92 h 123"/>
                <a:gd name="T78" fmla="*/ 108 w 122"/>
                <a:gd name="T79" fmla="*/ 6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 h="123">
                  <a:moveTo>
                    <a:pt x="108" y="64"/>
                  </a:moveTo>
                  <a:cubicBezTo>
                    <a:pt x="108" y="65"/>
                    <a:pt x="107" y="65"/>
                    <a:pt x="107" y="66"/>
                  </a:cubicBezTo>
                  <a:cubicBezTo>
                    <a:pt x="106" y="67"/>
                    <a:pt x="105" y="67"/>
                    <a:pt x="104" y="68"/>
                  </a:cubicBezTo>
                  <a:cubicBezTo>
                    <a:pt x="109" y="75"/>
                    <a:pt x="111" y="81"/>
                    <a:pt x="109" y="83"/>
                  </a:cubicBezTo>
                  <a:cubicBezTo>
                    <a:pt x="106" y="86"/>
                    <a:pt x="95" y="80"/>
                    <a:pt x="81" y="69"/>
                  </a:cubicBezTo>
                  <a:cubicBezTo>
                    <a:pt x="85" y="65"/>
                    <a:pt x="85" y="65"/>
                    <a:pt x="85" y="65"/>
                  </a:cubicBezTo>
                  <a:cubicBezTo>
                    <a:pt x="90" y="68"/>
                    <a:pt x="97" y="67"/>
                    <a:pt x="102" y="64"/>
                  </a:cubicBezTo>
                  <a:cubicBezTo>
                    <a:pt x="102" y="64"/>
                    <a:pt x="102" y="64"/>
                    <a:pt x="102" y="64"/>
                  </a:cubicBezTo>
                  <a:cubicBezTo>
                    <a:pt x="102" y="64"/>
                    <a:pt x="102" y="64"/>
                    <a:pt x="102" y="64"/>
                  </a:cubicBezTo>
                  <a:cubicBezTo>
                    <a:pt x="102" y="64"/>
                    <a:pt x="102" y="64"/>
                    <a:pt x="103" y="63"/>
                  </a:cubicBezTo>
                  <a:cubicBezTo>
                    <a:pt x="103" y="63"/>
                    <a:pt x="103" y="63"/>
                    <a:pt x="103" y="62"/>
                  </a:cubicBezTo>
                  <a:cubicBezTo>
                    <a:pt x="104" y="62"/>
                    <a:pt x="105" y="61"/>
                    <a:pt x="105" y="60"/>
                  </a:cubicBezTo>
                  <a:cubicBezTo>
                    <a:pt x="105" y="60"/>
                    <a:pt x="105" y="60"/>
                    <a:pt x="105" y="60"/>
                  </a:cubicBezTo>
                  <a:cubicBezTo>
                    <a:pt x="105" y="60"/>
                    <a:pt x="105" y="60"/>
                    <a:pt x="105" y="60"/>
                  </a:cubicBezTo>
                  <a:cubicBezTo>
                    <a:pt x="109" y="54"/>
                    <a:pt x="109" y="45"/>
                    <a:pt x="103" y="39"/>
                  </a:cubicBezTo>
                  <a:cubicBezTo>
                    <a:pt x="97" y="34"/>
                    <a:pt x="89" y="33"/>
                    <a:pt x="83" y="36"/>
                  </a:cubicBezTo>
                  <a:cubicBezTo>
                    <a:pt x="83" y="36"/>
                    <a:pt x="83" y="36"/>
                    <a:pt x="83" y="36"/>
                  </a:cubicBezTo>
                  <a:cubicBezTo>
                    <a:pt x="83" y="37"/>
                    <a:pt x="82" y="37"/>
                    <a:pt x="82" y="37"/>
                  </a:cubicBezTo>
                  <a:cubicBezTo>
                    <a:pt x="82" y="37"/>
                    <a:pt x="82" y="37"/>
                    <a:pt x="82" y="37"/>
                  </a:cubicBezTo>
                  <a:cubicBezTo>
                    <a:pt x="81" y="37"/>
                    <a:pt x="81" y="38"/>
                    <a:pt x="81" y="38"/>
                  </a:cubicBezTo>
                  <a:cubicBezTo>
                    <a:pt x="81" y="38"/>
                    <a:pt x="80" y="38"/>
                    <a:pt x="80" y="39"/>
                  </a:cubicBezTo>
                  <a:cubicBezTo>
                    <a:pt x="80" y="39"/>
                    <a:pt x="80" y="39"/>
                    <a:pt x="80" y="39"/>
                  </a:cubicBezTo>
                  <a:cubicBezTo>
                    <a:pt x="80" y="39"/>
                    <a:pt x="80" y="39"/>
                    <a:pt x="80" y="39"/>
                  </a:cubicBezTo>
                  <a:cubicBezTo>
                    <a:pt x="75" y="44"/>
                    <a:pt x="74" y="51"/>
                    <a:pt x="77" y="57"/>
                  </a:cubicBezTo>
                  <a:cubicBezTo>
                    <a:pt x="72" y="61"/>
                    <a:pt x="72" y="61"/>
                    <a:pt x="72" y="61"/>
                  </a:cubicBezTo>
                  <a:cubicBezTo>
                    <a:pt x="70" y="59"/>
                    <a:pt x="68" y="57"/>
                    <a:pt x="66" y="55"/>
                  </a:cubicBezTo>
                  <a:cubicBezTo>
                    <a:pt x="47" y="36"/>
                    <a:pt x="34" y="16"/>
                    <a:pt x="39" y="12"/>
                  </a:cubicBezTo>
                  <a:cubicBezTo>
                    <a:pt x="42" y="8"/>
                    <a:pt x="59" y="19"/>
                    <a:pt x="76" y="35"/>
                  </a:cubicBezTo>
                  <a:cubicBezTo>
                    <a:pt x="78" y="34"/>
                    <a:pt x="79" y="33"/>
                    <a:pt x="80" y="32"/>
                  </a:cubicBezTo>
                  <a:cubicBezTo>
                    <a:pt x="58" y="12"/>
                    <a:pt x="37" y="0"/>
                    <a:pt x="32" y="5"/>
                  </a:cubicBezTo>
                  <a:cubicBezTo>
                    <a:pt x="28" y="9"/>
                    <a:pt x="27" y="17"/>
                    <a:pt x="31" y="26"/>
                  </a:cubicBezTo>
                  <a:cubicBezTo>
                    <a:pt x="35" y="33"/>
                    <a:pt x="33" y="38"/>
                    <a:pt x="28" y="44"/>
                  </a:cubicBezTo>
                  <a:cubicBezTo>
                    <a:pt x="22" y="49"/>
                    <a:pt x="14" y="58"/>
                    <a:pt x="14" y="58"/>
                  </a:cubicBezTo>
                  <a:cubicBezTo>
                    <a:pt x="0" y="71"/>
                    <a:pt x="1" y="93"/>
                    <a:pt x="15" y="108"/>
                  </a:cubicBezTo>
                  <a:cubicBezTo>
                    <a:pt x="15" y="108"/>
                    <a:pt x="15" y="108"/>
                    <a:pt x="16" y="108"/>
                  </a:cubicBezTo>
                  <a:cubicBezTo>
                    <a:pt x="30" y="122"/>
                    <a:pt x="52" y="123"/>
                    <a:pt x="66" y="109"/>
                  </a:cubicBezTo>
                  <a:cubicBezTo>
                    <a:pt x="66" y="109"/>
                    <a:pt x="74" y="101"/>
                    <a:pt x="80" y="95"/>
                  </a:cubicBezTo>
                  <a:cubicBezTo>
                    <a:pt x="85" y="90"/>
                    <a:pt x="90" y="88"/>
                    <a:pt x="97" y="92"/>
                  </a:cubicBezTo>
                  <a:cubicBezTo>
                    <a:pt x="106" y="96"/>
                    <a:pt x="114" y="96"/>
                    <a:pt x="118" y="92"/>
                  </a:cubicBezTo>
                  <a:cubicBezTo>
                    <a:pt x="122" y="88"/>
                    <a:pt x="118" y="77"/>
                    <a:pt x="108" y="6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5" name="Freeform 290"/>
            <p:cNvSpPr>
              <a:spLocks/>
            </p:cNvSpPr>
            <p:nvPr/>
          </p:nvSpPr>
          <p:spPr bwMode="auto">
            <a:xfrm>
              <a:off x="3044826" y="3960813"/>
              <a:ext cx="188913" cy="92075"/>
            </a:xfrm>
            <a:custGeom>
              <a:avLst/>
              <a:gdLst>
                <a:gd name="T0" fmla="*/ 153 w 155"/>
                <a:gd name="T1" fmla="*/ 2 h 76"/>
                <a:gd name="T2" fmla="*/ 148 w 155"/>
                <a:gd name="T3" fmla="*/ 1 h 76"/>
                <a:gd name="T4" fmla="*/ 76 w 155"/>
                <a:gd name="T5" fmla="*/ 25 h 76"/>
                <a:gd name="T6" fmla="*/ 7 w 155"/>
                <a:gd name="T7" fmla="*/ 2 h 76"/>
                <a:gd name="T8" fmla="*/ 2 w 155"/>
                <a:gd name="T9" fmla="*/ 3 h 76"/>
                <a:gd name="T10" fmla="*/ 0 w 155"/>
                <a:gd name="T11" fmla="*/ 7 h 76"/>
                <a:gd name="T12" fmla="*/ 0 w 155"/>
                <a:gd name="T13" fmla="*/ 65 h 76"/>
                <a:gd name="T14" fmla="*/ 4 w 155"/>
                <a:gd name="T15" fmla="*/ 70 h 76"/>
                <a:gd name="T16" fmla="*/ 77 w 155"/>
                <a:gd name="T17" fmla="*/ 76 h 76"/>
                <a:gd name="T18" fmla="*/ 151 w 155"/>
                <a:gd name="T19" fmla="*/ 70 h 76"/>
                <a:gd name="T20" fmla="*/ 155 w 155"/>
                <a:gd name="T21" fmla="*/ 65 h 76"/>
                <a:gd name="T22" fmla="*/ 155 w 155"/>
                <a:gd name="T23" fmla="*/ 6 h 76"/>
                <a:gd name="T24" fmla="*/ 153 w 155"/>
                <a:gd name="T25"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76">
                  <a:moveTo>
                    <a:pt x="153" y="2"/>
                  </a:moveTo>
                  <a:cubicBezTo>
                    <a:pt x="151" y="1"/>
                    <a:pt x="150" y="0"/>
                    <a:pt x="148" y="1"/>
                  </a:cubicBezTo>
                  <a:cubicBezTo>
                    <a:pt x="76" y="25"/>
                    <a:pt x="76" y="25"/>
                    <a:pt x="76" y="25"/>
                  </a:cubicBezTo>
                  <a:cubicBezTo>
                    <a:pt x="7" y="2"/>
                    <a:pt x="7" y="2"/>
                    <a:pt x="7" y="2"/>
                  </a:cubicBezTo>
                  <a:cubicBezTo>
                    <a:pt x="5" y="1"/>
                    <a:pt x="3" y="2"/>
                    <a:pt x="2" y="3"/>
                  </a:cubicBezTo>
                  <a:cubicBezTo>
                    <a:pt x="1" y="4"/>
                    <a:pt x="0" y="5"/>
                    <a:pt x="0" y="7"/>
                  </a:cubicBezTo>
                  <a:cubicBezTo>
                    <a:pt x="0" y="65"/>
                    <a:pt x="0" y="65"/>
                    <a:pt x="0" y="65"/>
                  </a:cubicBezTo>
                  <a:cubicBezTo>
                    <a:pt x="0" y="67"/>
                    <a:pt x="2" y="69"/>
                    <a:pt x="4" y="70"/>
                  </a:cubicBezTo>
                  <a:cubicBezTo>
                    <a:pt x="24" y="74"/>
                    <a:pt x="50" y="76"/>
                    <a:pt x="77" y="76"/>
                  </a:cubicBezTo>
                  <a:cubicBezTo>
                    <a:pt x="104" y="76"/>
                    <a:pt x="130" y="74"/>
                    <a:pt x="151" y="70"/>
                  </a:cubicBezTo>
                  <a:cubicBezTo>
                    <a:pt x="153" y="69"/>
                    <a:pt x="155" y="67"/>
                    <a:pt x="155" y="65"/>
                  </a:cubicBezTo>
                  <a:cubicBezTo>
                    <a:pt x="155" y="6"/>
                    <a:pt x="155" y="6"/>
                    <a:pt x="155" y="6"/>
                  </a:cubicBezTo>
                  <a:cubicBezTo>
                    <a:pt x="155" y="4"/>
                    <a:pt x="154" y="3"/>
                    <a:pt x="153" y="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6" name="Freeform 291"/>
            <p:cNvSpPr>
              <a:spLocks/>
            </p:cNvSpPr>
            <p:nvPr/>
          </p:nvSpPr>
          <p:spPr bwMode="auto">
            <a:xfrm>
              <a:off x="2965451" y="3846513"/>
              <a:ext cx="357188" cy="166688"/>
            </a:xfrm>
            <a:custGeom>
              <a:avLst/>
              <a:gdLst>
                <a:gd name="T0" fmla="*/ 292 w 293"/>
                <a:gd name="T1" fmla="*/ 129 h 136"/>
                <a:gd name="T2" fmla="*/ 288 w 293"/>
                <a:gd name="T3" fmla="*/ 114 h 136"/>
                <a:gd name="T4" fmla="*/ 287 w 293"/>
                <a:gd name="T5" fmla="*/ 113 h 136"/>
                <a:gd name="T6" fmla="*/ 289 w 293"/>
                <a:gd name="T7" fmla="*/ 106 h 136"/>
                <a:gd name="T8" fmla="*/ 279 w 293"/>
                <a:gd name="T9" fmla="*/ 92 h 136"/>
                <a:gd name="T10" fmla="*/ 279 w 293"/>
                <a:gd name="T11" fmla="*/ 58 h 136"/>
                <a:gd name="T12" fmla="*/ 280 w 293"/>
                <a:gd name="T13" fmla="*/ 54 h 136"/>
                <a:gd name="T14" fmla="*/ 273 w 293"/>
                <a:gd name="T15" fmla="*/ 44 h 136"/>
                <a:gd name="T16" fmla="*/ 142 w 293"/>
                <a:gd name="T17" fmla="*/ 1 h 136"/>
                <a:gd name="T18" fmla="*/ 139 w 293"/>
                <a:gd name="T19" fmla="*/ 0 h 136"/>
                <a:gd name="T20" fmla="*/ 136 w 293"/>
                <a:gd name="T21" fmla="*/ 1 h 136"/>
                <a:gd name="T22" fmla="*/ 7 w 293"/>
                <a:gd name="T23" fmla="*/ 43 h 136"/>
                <a:gd name="T24" fmla="*/ 0 w 293"/>
                <a:gd name="T25" fmla="*/ 53 h 136"/>
                <a:gd name="T26" fmla="*/ 7 w 293"/>
                <a:gd name="T27" fmla="*/ 63 h 136"/>
                <a:gd name="T28" fmla="*/ 138 w 293"/>
                <a:gd name="T29" fmla="*/ 107 h 136"/>
                <a:gd name="T30" fmla="*/ 141 w 293"/>
                <a:gd name="T31" fmla="*/ 107 h 136"/>
                <a:gd name="T32" fmla="*/ 144 w 293"/>
                <a:gd name="T33" fmla="*/ 107 h 136"/>
                <a:gd name="T34" fmla="*/ 269 w 293"/>
                <a:gd name="T35" fmla="*/ 65 h 136"/>
                <a:gd name="T36" fmla="*/ 269 w 293"/>
                <a:gd name="T37" fmla="*/ 92 h 136"/>
                <a:gd name="T38" fmla="*/ 259 w 293"/>
                <a:gd name="T39" fmla="*/ 106 h 136"/>
                <a:gd name="T40" fmla="*/ 261 w 293"/>
                <a:gd name="T41" fmla="*/ 113 h 136"/>
                <a:gd name="T42" fmla="*/ 260 w 293"/>
                <a:gd name="T43" fmla="*/ 114 h 136"/>
                <a:gd name="T44" fmla="*/ 256 w 293"/>
                <a:gd name="T45" fmla="*/ 129 h 136"/>
                <a:gd name="T46" fmla="*/ 260 w 293"/>
                <a:gd name="T47" fmla="*/ 136 h 136"/>
                <a:gd name="T48" fmla="*/ 261 w 293"/>
                <a:gd name="T49" fmla="*/ 136 h 136"/>
                <a:gd name="T50" fmla="*/ 266 w 293"/>
                <a:gd name="T51" fmla="*/ 132 h 136"/>
                <a:gd name="T52" fmla="*/ 269 w 293"/>
                <a:gd name="T53" fmla="*/ 122 h 136"/>
                <a:gd name="T54" fmla="*/ 269 w 293"/>
                <a:gd name="T55" fmla="*/ 131 h 136"/>
                <a:gd name="T56" fmla="*/ 274 w 293"/>
                <a:gd name="T57" fmla="*/ 136 h 136"/>
                <a:gd name="T58" fmla="*/ 279 w 293"/>
                <a:gd name="T59" fmla="*/ 131 h 136"/>
                <a:gd name="T60" fmla="*/ 279 w 293"/>
                <a:gd name="T61" fmla="*/ 122 h 136"/>
                <a:gd name="T62" fmla="*/ 282 w 293"/>
                <a:gd name="T63" fmla="*/ 132 h 136"/>
                <a:gd name="T64" fmla="*/ 287 w 293"/>
                <a:gd name="T65" fmla="*/ 136 h 136"/>
                <a:gd name="T66" fmla="*/ 289 w 293"/>
                <a:gd name="T67" fmla="*/ 136 h 136"/>
                <a:gd name="T68" fmla="*/ 292 w 293"/>
                <a:gd name="T69" fmla="*/ 12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3" h="136">
                  <a:moveTo>
                    <a:pt x="292" y="129"/>
                  </a:moveTo>
                  <a:cubicBezTo>
                    <a:pt x="288" y="114"/>
                    <a:pt x="288" y="114"/>
                    <a:pt x="288" y="114"/>
                  </a:cubicBezTo>
                  <a:cubicBezTo>
                    <a:pt x="288" y="113"/>
                    <a:pt x="288" y="113"/>
                    <a:pt x="287" y="113"/>
                  </a:cubicBezTo>
                  <a:cubicBezTo>
                    <a:pt x="288" y="111"/>
                    <a:pt x="289" y="109"/>
                    <a:pt x="289" y="106"/>
                  </a:cubicBezTo>
                  <a:cubicBezTo>
                    <a:pt x="289" y="100"/>
                    <a:pt x="285" y="95"/>
                    <a:pt x="279" y="92"/>
                  </a:cubicBezTo>
                  <a:cubicBezTo>
                    <a:pt x="279" y="58"/>
                    <a:pt x="279" y="58"/>
                    <a:pt x="279" y="58"/>
                  </a:cubicBezTo>
                  <a:cubicBezTo>
                    <a:pt x="280" y="56"/>
                    <a:pt x="280" y="55"/>
                    <a:pt x="280" y="54"/>
                  </a:cubicBezTo>
                  <a:cubicBezTo>
                    <a:pt x="280" y="49"/>
                    <a:pt x="277" y="45"/>
                    <a:pt x="273" y="44"/>
                  </a:cubicBezTo>
                  <a:cubicBezTo>
                    <a:pt x="142" y="1"/>
                    <a:pt x="142" y="1"/>
                    <a:pt x="142" y="1"/>
                  </a:cubicBezTo>
                  <a:cubicBezTo>
                    <a:pt x="141" y="0"/>
                    <a:pt x="140" y="0"/>
                    <a:pt x="139" y="0"/>
                  </a:cubicBezTo>
                  <a:cubicBezTo>
                    <a:pt x="138" y="0"/>
                    <a:pt x="137" y="0"/>
                    <a:pt x="136" y="1"/>
                  </a:cubicBezTo>
                  <a:cubicBezTo>
                    <a:pt x="7" y="43"/>
                    <a:pt x="7" y="43"/>
                    <a:pt x="7" y="43"/>
                  </a:cubicBezTo>
                  <a:cubicBezTo>
                    <a:pt x="3" y="45"/>
                    <a:pt x="0" y="49"/>
                    <a:pt x="0" y="53"/>
                  </a:cubicBezTo>
                  <a:cubicBezTo>
                    <a:pt x="0" y="58"/>
                    <a:pt x="3" y="62"/>
                    <a:pt x="7" y="63"/>
                  </a:cubicBezTo>
                  <a:cubicBezTo>
                    <a:pt x="138" y="107"/>
                    <a:pt x="138" y="107"/>
                    <a:pt x="138" y="107"/>
                  </a:cubicBezTo>
                  <a:cubicBezTo>
                    <a:pt x="139" y="107"/>
                    <a:pt x="140" y="107"/>
                    <a:pt x="141" y="107"/>
                  </a:cubicBezTo>
                  <a:cubicBezTo>
                    <a:pt x="142" y="107"/>
                    <a:pt x="143" y="107"/>
                    <a:pt x="144" y="107"/>
                  </a:cubicBezTo>
                  <a:cubicBezTo>
                    <a:pt x="269" y="65"/>
                    <a:pt x="269" y="65"/>
                    <a:pt x="269" y="65"/>
                  </a:cubicBezTo>
                  <a:cubicBezTo>
                    <a:pt x="269" y="92"/>
                    <a:pt x="269" y="92"/>
                    <a:pt x="269" y="92"/>
                  </a:cubicBezTo>
                  <a:cubicBezTo>
                    <a:pt x="263" y="95"/>
                    <a:pt x="259" y="100"/>
                    <a:pt x="259" y="106"/>
                  </a:cubicBezTo>
                  <a:cubicBezTo>
                    <a:pt x="259" y="109"/>
                    <a:pt x="260" y="111"/>
                    <a:pt x="261" y="113"/>
                  </a:cubicBezTo>
                  <a:cubicBezTo>
                    <a:pt x="261" y="113"/>
                    <a:pt x="260" y="113"/>
                    <a:pt x="260" y="114"/>
                  </a:cubicBezTo>
                  <a:cubicBezTo>
                    <a:pt x="256" y="129"/>
                    <a:pt x="256" y="129"/>
                    <a:pt x="256" y="129"/>
                  </a:cubicBezTo>
                  <a:cubicBezTo>
                    <a:pt x="255" y="132"/>
                    <a:pt x="257" y="135"/>
                    <a:pt x="260" y="136"/>
                  </a:cubicBezTo>
                  <a:cubicBezTo>
                    <a:pt x="260" y="136"/>
                    <a:pt x="260" y="136"/>
                    <a:pt x="261" y="136"/>
                  </a:cubicBezTo>
                  <a:cubicBezTo>
                    <a:pt x="263" y="136"/>
                    <a:pt x="265" y="134"/>
                    <a:pt x="266" y="132"/>
                  </a:cubicBezTo>
                  <a:cubicBezTo>
                    <a:pt x="269" y="122"/>
                    <a:pt x="269" y="122"/>
                    <a:pt x="269" y="122"/>
                  </a:cubicBezTo>
                  <a:cubicBezTo>
                    <a:pt x="269" y="131"/>
                    <a:pt x="269" y="131"/>
                    <a:pt x="269" y="131"/>
                  </a:cubicBezTo>
                  <a:cubicBezTo>
                    <a:pt x="269" y="134"/>
                    <a:pt x="271" y="136"/>
                    <a:pt x="274" y="136"/>
                  </a:cubicBezTo>
                  <a:cubicBezTo>
                    <a:pt x="277" y="136"/>
                    <a:pt x="279" y="134"/>
                    <a:pt x="279" y="131"/>
                  </a:cubicBezTo>
                  <a:cubicBezTo>
                    <a:pt x="279" y="122"/>
                    <a:pt x="279" y="122"/>
                    <a:pt x="279" y="122"/>
                  </a:cubicBezTo>
                  <a:cubicBezTo>
                    <a:pt x="282" y="132"/>
                    <a:pt x="282" y="132"/>
                    <a:pt x="282" y="132"/>
                  </a:cubicBezTo>
                  <a:cubicBezTo>
                    <a:pt x="283" y="134"/>
                    <a:pt x="285" y="136"/>
                    <a:pt x="287" y="136"/>
                  </a:cubicBezTo>
                  <a:cubicBezTo>
                    <a:pt x="288" y="136"/>
                    <a:pt x="288" y="136"/>
                    <a:pt x="289" y="136"/>
                  </a:cubicBezTo>
                  <a:cubicBezTo>
                    <a:pt x="291" y="135"/>
                    <a:pt x="293" y="132"/>
                    <a:pt x="292" y="12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7" name="Freeform 293"/>
            <p:cNvSpPr>
              <a:spLocks noEditPoints="1"/>
            </p:cNvSpPr>
            <p:nvPr/>
          </p:nvSpPr>
          <p:spPr bwMode="auto">
            <a:xfrm>
              <a:off x="3440113" y="596901"/>
              <a:ext cx="7938" cy="381000"/>
            </a:xfrm>
            <a:custGeom>
              <a:avLst/>
              <a:gdLst>
                <a:gd name="T0" fmla="*/ 5 w 5"/>
                <a:gd name="T1" fmla="*/ 9 h 240"/>
                <a:gd name="T2" fmla="*/ 0 w 5"/>
                <a:gd name="T3" fmla="*/ 0 h 240"/>
                <a:gd name="T4" fmla="*/ 5 w 5"/>
                <a:gd name="T5" fmla="*/ 17 h 240"/>
                <a:gd name="T6" fmla="*/ 0 w 5"/>
                <a:gd name="T7" fmla="*/ 25 h 240"/>
                <a:gd name="T8" fmla="*/ 5 w 5"/>
                <a:gd name="T9" fmla="*/ 17 h 240"/>
                <a:gd name="T10" fmla="*/ 5 w 5"/>
                <a:gd name="T11" fmla="*/ 42 h 240"/>
                <a:gd name="T12" fmla="*/ 0 w 5"/>
                <a:gd name="T13" fmla="*/ 33 h 240"/>
                <a:gd name="T14" fmla="*/ 5 w 5"/>
                <a:gd name="T15" fmla="*/ 49 h 240"/>
                <a:gd name="T16" fmla="*/ 0 w 5"/>
                <a:gd name="T17" fmla="*/ 58 h 240"/>
                <a:gd name="T18" fmla="*/ 5 w 5"/>
                <a:gd name="T19" fmla="*/ 49 h 240"/>
                <a:gd name="T20" fmla="*/ 5 w 5"/>
                <a:gd name="T21" fmla="*/ 75 h 240"/>
                <a:gd name="T22" fmla="*/ 0 w 5"/>
                <a:gd name="T23" fmla="*/ 66 h 240"/>
                <a:gd name="T24" fmla="*/ 5 w 5"/>
                <a:gd name="T25" fmla="*/ 83 h 240"/>
                <a:gd name="T26" fmla="*/ 0 w 5"/>
                <a:gd name="T27" fmla="*/ 91 h 240"/>
                <a:gd name="T28" fmla="*/ 5 w 5"/>
                <a:gd name="T29" fmla="*/ 83 h 240"/>
                <a:gd name="T30" fmla="*/ 5 w 5"/>
                <a:gd name="T31" fmla="*/ 108 h 240"/>
                <a:gd name="T32" fmla="*/ 0 w 5"/>
                <a:gd name="T33" fmla="*/ 99 h 240"/>
                <a:gd name="T34" fmla="*/ 5 w 5"/>
                <a:gd name="T35" fmla="*/ 116 h 240"/>
                <a:gd name="T36" fmla="*/ 0 w 5"/>
                <a:gd name="T37" fmla="*/ 125 h 240"/>
                <a:gd name="T38" fmla="*/ 5 w 5"/>
                <a:gd name="T39" fmla="*/ 116 h 240"/>
                <a:gd name="T40" fmla="*/ 5 w 5"/>
                <a:gd name="T41" fmla="*/ 141 h 240"/>
                <a:gd name="T42" fmla="*/ 0 w 5"/>
                <a:gd name="T43" fmla="*/ 132 h 240"/>
                <a:gd name="T44" fmla="*/ 5 w 5"/>
                <a:gd name="T45" fmla="*/ 149 h 240"/>
                <a:gd name="T46" fmla="*/ 0 w 5"/>
                <a:gd name="T47" fmla="*/ 158 h 240"/>
                <a:gd name="T48" fmla="*/ 5 w 5"/>
                <a:gd name="T49" fmla="*/ 149 h 240"/>
                <a:gd name="T50" fmla="*/ 5 w 5"/>
                <a:gd name="T51" fmla="*/ 174 h 240"/>
                <a:gd name="T52" fmla="*/ 0 w 5"/>
                <a:gd name="T53" fmla="*/ 166 h 240"/>
                <a:gd name="T54" fmla="*/ 5 w 5"/>
                <a:gd name="T55" fmla="*/ 182 h 240"/>
                <a:gd name="T56" fmla="*/ 0 w 5"/>
                <a:gd name="T57" fmla="*/ 191 h 240"/>
                <a:gd name="T58" fmla="*/ 5 w 5"/>
                <a:gd name="T59" fmla="*/ 182 h 240"/>
                <a:gd name="T60" fmla="*/ 5 w 5"/>
                <a:gd name="T61" fmla="*/ 207 h 240"/>
                <a:gd name="T62" fmla="*/ 0 w 5"/>
                <a:gd name="T63" fmla="*/ 199 h 240"/>
                <a:gd name="T64" fmla="*/ 5 w 5"/>
                <a:gd name="T65" fmla="*/ 215 h 240"/>
                <a:gd name="T66" fmla="*/ 0 w 5"/>
                <a:gd name="T67" fmla="*/ 224 h 240"/>
                <a:gd name="T68" fmla="*/ 5 w 5"/>
                <a:gd name="T69" fmla="*/ 215 h 240"/>
                <a:gd name="T70" fmla="*/ 5 w 5"/>
                <a:gd name="T71" fmla="*/ 240 h 240"/>
                <a:gd name="T72" fmla="*/ 0 w 5"/>
                <a:gd name="T73" fmla="*/ 2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240">
                  <a:moveTo>
                    <a:pt x="5" y="0"/>
                  </a:moveTo>
                  <a:lnTo>
                    <a:pt x="5" y="9"/>
                  </a:lnTo>
                  <a:lnTo>
                    <a:pt x="0" y="9"/>
                  </a:lnTo>
                  <a:lnTo>
                    <a:pt x="0" y="0"/>
                  </a:lnTo>
                  <a:lnTo>
                    <a:pt x="5" y="0"/>
                  </a:lnTo>
                  <a:close/>
                  <a:moveTo>
                    <a:pt x="5" y="17"/>
                  </a:moveTo>
                  <a:lnTo>
                    <a:pt x="5" y="25"/>
                  </a:lnTo>
                  <a:lnTo>
                    <a:pt x="0" y="25"/>
                  </a:lnTo>
                  <a:lnTo>
                    <a:pt x="0" y="17"/>
                  </a:lnTo>
                  <a:lnTo>
                    <a:pt x="5" y="17"/>
                  </a:lnTo>
                  <a:close/>
                  <a:moveTo>
                    <a:pt x="5" y="33"/>
                  </a:moveTo>
                  <a:lnTo>
                    <a:pt x="5" y="42"/>
                  </a:lnTo>
                  <a:lnTo>
                    <a:pt x="0" y="42"/>
                  </a:lnTo>
                  <a:lnTo>
                    <a:pt x="0" y="33"/>
                  </a:lnTo>
                  <a:lnTo>
                    <a:pt x="5" y="33"/>
                  </a:lnTo>
                  <a:close/>
                  <a:moveTo>
                    <a:pt x="5" y="49"/>
                  </a:moveTo>
                  <a:lnTo>
                    <a:pt x="5" y="58"/>
                  </a:lnTo>
                  <a:lnTo>
                    <a:pt x="0" y="58"/>
                  </a:lnTo>
                  <a:lnTo>
                    <a:pt x="0" y="49"/>
                  </a:lnTo>
                  <a:lnTo>
                    <a:pt x="5" y="49"/>
                  </a:lnTo>
                  <a:close/>
                  <a:moveTo>
                    <a:pt x="5" y="66"/>
                  </a:moveTo>
                  <a:lnTo>
                    <a:pt x="5" y="75"/>
                  </a:lnTo>
                  <a:lnTo>
                    <a:pt x="0" y="75"/>
                  </a:lnTo>
                  <a:lnTo>
                    <a:pt x="0" y="66"/>
                  </a:lnTo>
                  <a:lnTo>
                    <a:pt x="5" y="66"/>
                  </a:lnTo>
                  <a:close/>
                  <a:moveTo>
                    <a:pt x="5" y="83"/>
                  </a:moveTo>
                  <a:lnTo>
                    <a:pt x="5" y="91"/>
                  </a:lnTo>
                  <a:lnTo>
                    <a:pt x="0" y="91"/>
                  </a:lnTo>
                  <a:lnTo>
                    <a:pt x="0" y="83"/>
                  </a:lnTo>
                  <a:lnTo>
                    <a:pt x="5" y="83"/>
                  </a:lnTo>
                  <a:close/>
                  <a:moveTo>
                    <a:pt x="5" y="99"/>
                  </a:moveTo>
                  <a:lnTo>
                    <a:pt x="5" y="108"/>
                  </a:lnTo>
                  <a:lnTo>
                    <a:pt x="0" y="108"/>
                  </a:lnTo>
                  <a:lnTo>
                    <a:pt x="0" y="99"/>
                  </a:lnTo>
                  <a:lnTo>
                    <a:pt x="5" y="99"/>
                  </a:lnTo>
                  <a:close/>
                  <a:moveTo>
                    <a:pt x="5" y="116"/>
                  </a:moveTo>
                  <a:lnTo>
                    <a:pt x="5" y="125"/>
                  </a:lnTo>
                  <a:lnTo>
                    <a:pt x="0" y="125"/>
                  </a:lnTo>
                  <a:lnTo>
                    <a:pt x="0" y="116"/>
                  </a:lnTo>
                  <a:lnTo>
                    <a:pt x="5" y="116"/>
                  </a:lnTo>
                  <a:close/>
                  <a:moveTo>
                    <a:pt x="5" y="132"/>
                  </a:moveTo>
                  <a:lnTo>
                    <a:pt x="5" y="141"/>
                  </a:lnTo>
                  <a:lnTo>
                    <a:pt x="0" y="141"/>
                  </a:lnTo>
                  <a:lnTo>
                    <a:pt x="0" y="132"/>
                  </a:lnTo>
                  <a:lnTo>
                    <a:pt x="5" y="132"/>
                  </a:lnTo>
                  <a:close/>
                  <a:moveTo>
                    <a:pt x="5" y="149"/>
                  </a:moveTo>
                  <a:lnTo>
                    <a:pt x="5" y="158"/>
                  </a:lnTo>
                  <a:lnTo>
                    <a:pt x="0" y="158"/>
                  </a:lnTo>
                  <a:lnTo>
                    <a:pt x="0" y="149"/>
                  </a:lnTo>
                  <a:lnTo>
                    <a:pt x="5" y="149"/>
                  </a:lnTo>
                  <a:close/>
                  <a:moveTo>
                    <a:pt x="5" y="166"/>
                  </a:moveTo>
                  <a:lnTo>
                    <a:pt x="5" y="174"/>
                  </a:lnTo>
                  <a:lnTo>
                    <a:pt x="0" y="174"/>
                  </a:lnTo>
                  <a:lnTo>
                    <a:pt x="0" y="166"/>
                  </a:lnTo>
                  <a:lnTo>
                    <a:pt x="5" y="166"/>
                  </a:lnTo>
                  <a:close/>
                  <a:moveTo>
                    <a:pt x="5" y="182"/>
                  </a:moveTo>
                  <a:lnTo>
                    <a:pt x="5" y="191"/>
                  </a:lnTo>
                  <a:lnTo>
                    <a:pt x="0" y="191"/>
                  </a:lnTo>
                  <a:lnTo>
                    <a:pt x="0" y="182"/>
                  </a:lnTo>
                  <a:lnTo>
                    <a:pt x="5" y="182"/>
                  </a:lnTo>
                  <a:close/>
                  <a:moveTo>
                    <a:pt x="5" y="199"/>
                  </a:moveTo>
                  <a:lnTo>
                    <a:pt x="5" y="207"/>
                  </a:lnTo>
                  <a:lnTo>
                    <a:pt x="0" y="207"/>
                  </a:lnTo>
                  <a:lnTo>
                    <a:pt x="0" y="199"/>
                  </a:lnTo>
                  <a:lnTo>
                    <a:pt x="5" y="199"/>
                  </a:lnTo>
                  <a:close/>
                  <a:moveTo>
                    <a:pt x="5" y="215"/>
                  </a:moveTo>
                  <a:lnTo>
                    <a:pt x="5" y="224"/>
                  </a:lnTo>
                  <a:lnTo>
                    <a:pt x="0" y="224"/>
                  </a:lnTo>
                  <a:lnTo>
                    <a:pt x="0" y="215"/>
                  </a:lnTo>
                  <a:lnTo>
                    <a:pt x="5" y="215"/>
                  </a:lnTo>
                  <a:close/>
                  <a:moveTo>
                    <a:pt x="5" y="232"/>
                  </a:moveTo>
                  <a:lnTo>
                    <a:pt x="5" y="240"/>
                  </a:lnTo>
                  <a:lnTo>
                    <a:pt x="0" y="240"/>
                  </a:lnTo>
                  <a:lnTo>
                    <a:pt x="0" y="232"/>
                  </a:lnTo>
                  <a:lnTo>
                    <a:pt x="5" y="23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8" name="Freeform 294"/>
            <p:cNvSpPr>
              <a:spLocks/>
            </p:cNvSpPr>
            <p:nvPr/>
          </p:nvSpPr>
          <p:spPr bwMode="auto">
            <a:xfrm>
              <a:off x="3406776" y="541338"/>
              <a:ext cx="76200" cy="66675"/>
            </a:xfrm>
            <a:custGeom>
              <a:avLst/>
              <a:gdLst>
                <a:gd name="T0" fmla="*/ 0 w 48"/>
                <a:gd name="T1" fmla="*/ 42 h 42"/>
                <a:gd name="T2" fmla="*/ 24 w 48"/>
                <a:gd name="T3" fmla="*/ 0 h 42"/>
                <a:gd name="T4" fmla="*/ 48 w 48"/>
                <a:gd name="T5" fmla="*/ 42 h 42"/>
                <a:gd name="T6" fmla="*/ 0 w 48"/>
                <a:gd name="T7" fmla="*/ 42 h 42"/>
              </a:gdLst>
              <a:ahLst/>
              <a:cxnLst>
                <a:cxn ang="0">
                  <a:pos x="T0" y="T1"/>
                </a:cxn>
                <a:cxn ang="0">
                  <a:pos x="T2" y="T3"/>
                </a:cxn>
                <a:cxn ang="0">
                  <a:pos x="T4" y="T5"/>
                </a:cxn>
                <a:cxn ang="0">
                  <a:pos x="T6" y="T7"/>
                </a:cxn>
              </a:cxnLst>
              <a:rect l="0" t="0" r="r" b="b"/>
              <a:pathLst>
                <a:path w="48" h="42">
                  <a:moveTo>
                    <a:pt x="0" y="42"/>
                  </a:moveTo>
                  <a:lnTo>
                    <a:pt x="24" y="0"/>
                  </a:lnTo>
                  <a:lnTo>
                    <a:pt x="48" y="42"/>
                  </a:lnTo>
                  <a:lnTo>
                    <a:pt x="0" y="4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19" name="Freeform 295"/>
            <p:cNvSpPr>
              <a:spLocks noEditPoints="1"/>
            </p:cNvSpPr>
            <p:nvPr/>
          </p:nvSpPr>
          <p:spPr bwMode="auto">
            <a:xfrm>
              <a:off x="2798763" y="1039813"/>
              <a:ext cx="9525" cy="381000"/>
            </a:xfrm>
            <a:custGeom>
              <a:avLst/>
              <a:gdLst>
                <a:gd name="T0" fmla="*/ 6 w 6"/>
                <a:gd name="T1" fmla="*/ 8 h 240"/>
                <a:gd name="T2" fmla="*/ 0 w 6"/>
                <a:gd name="T3" fmla="*/ 0 h 240"/>
                <a:gd name="T4" fmla="*/ 6 w 6"/>
                <a:gd name="T5" fmla="*/ 17 h 240"/>
                <a:gd name="T6" fmla="*/ 0 w 6"/>
                <a:gd name="T7" fmla="*/ 25 h 240"/>
                <a:gd name="T8" fmla="*/ 6 w 6"/>
                <a:gd name="T9" fmla="*/ 17 h 240"/>
                <a:gd name="T10" fmla="*/ 6 w 6"/>
                <a:gd name="T11" fmla="*/ 41 h 240"/>
                <a:gd name="T12" fmla="*/ 0 w 6"/>
                <a:gd name="T13" fmla="*/ 34 h 240"/>
                <a:gd name="T14" fmla="*/ 6 w 6"/>
                <a:gd name="T15" fmla="*/ 50 h 240"/>
                <a:gd name="T16" fmla="*/ 0 w 6"/>
                <a:gd name="T17" fmla="*/ 58 h 240"/>
                <a:gd name="T18" fmla="*/ 6 w 6"/>
                <a:gd name="T19" fmla="*/ 50 h 240"/>
                <a:gd name="T20" fmla="*/ 6 w 6"/>
                <a:gd name="T21" fmla="*/ 75 h 240"/>
                <a:gd name="T22" fmla="*/ 0 w 6"/>
                <a:gd name="T23" fmla="*/ 67 h 240"/>
                <a:gd name="T24" fmla="*/ 6 w 6"/>
                <a:gd name="T25" fmla="*/ 83 h 240"/>
                <a:gd name="T26" fmla="*/ 0 w 6"/>
                <a:gd name="T27" fmla="*/ 91 h 240"/>
                <a:gd name="T28" fmla="*/ 6 w 6"/>
                <a:gd name="T29" fmla="*/ 83 h 240"/>
                <a:gd name="T30" fmla="*/ 6 w 6"/>
                <a:gd name="T31" fmla="*/ 108 h 240"/>
                <a:gd name="T32" fmla="*/ 0 w 6"/>
                <a:gd name="T33" fmla="*/ 100 h 240"/>
                <a:gd name="T34" fmla="*/ 6 w 6"/>
                <a:gd name="T35" fmla="*/ 116 h 240"/>
                <a:gd name="T36" fmla="*/ 0 w 6"/>
                <a:gd name="T37" fmla="*/ 124 h 240"/>
                <a:gd name="T38" fmla="*/ 6 w 6"/>
                <a:gd name="T39" fmla="*/ 116 h 240"/>
                <a:gd name="T40" fmla="*/ 6 w 6"/>
                <a:gd name="T41" fmla="*/ 141 h 240"/>
                <a:gd name="T42" fmla="*/ 0 w 6"/>
                <a:gd name="T43" fmla="*/ 133 h 240"/>
                <a:gd name="T44" fmla="*/ 6 w 6"/>
                <a:gd name="T45" fmla="*/ 149 h 240"/>
                <a:gd name="T46" fmla="*/ 0 w 6"/>
                <a:gd name="T47" fmla="*/ 157 h 240"/>
                <a:gd name="T48" fmla="*/ 6 w 6"/>
                <a:gd name="T49" fmla="*/ 149 h 240"/>
                <a:gd name="T50" fmla="*/ 6 w 6"/>
                <a:gd name="T51" fmla="*/ 174 h 240"/>
                <a:gd name="T52" fmla="*/ 0 w 6"/>
                <a:gd name="T53" fmla="*/ 166 h 240"/>
                <a:gd name="T54" fmla="*/ 6 w 6"/>
                <a:gd name="T55" fmla="*/ 182 h 240"/>
                <a:gd name="T56" fmla="*/ 0 w 6"/>
                <a:gd name="T57" fmla="*/ 191 h 240"/>
                <a:gd name="T58" fmla="*/ 6 w 6"/>
                <a:gd name="T59" fmla="*/ 182 h 240"/>
                <a:gd name="T60" fmla="*/ 6 w 6"/>
                <a:gd name="T61" fmla="*/ 207 h 240"/>
                <a:gd name="T62" fmla="*/ 0 w 6"/>
                <a:gd name="T63" fmla="*/ 199 h 240"/>
                <a:gd name="T64" fmla="*/ 6 w 6"/>
                <a:gd name="T65" fmla="*/ 215 h 240"/>
                <a:gd name="T66" fmla="*/ 0 w 6"/>
                <a:gd name="T67" fmla="*/ 224 h 240"/>
                <a:gd name="T68" fmla="*/ 6 w 6"/>
                <a:gd name="T69" fmla="*/ 215 h 240"/>
                <a:gd name="T70" fmla="*/ 6 w 6"/>
                <a:gd name="T71" fmla="*/ 240 h 240"/>
                <a:gd name="T72" fmla="*/ 0 w 6"/>
                <a:gd name="T73" fmla="*/ 2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6" y="0"/>
                  </a:moveTo>
                  <a:lnTo>
                    <a:pt x="6" y="8"/>
                  </a:lnTo>
                  <a:lnTo>
                    <a:pt x="0" y="8"/>
                  </a:lnTo>
                  <a:lnTo>
                    <a:pt x="0" y="0"/>
                  </a:lnTo>
                  <a:lnTo>
                    <a:pt x="6" y="0"/>
                  </a:lnTo>
                  <a:close/>
                  <a:moveTo>
                    <a:pt x="6" y="17"/>
                  </a:moveTo>
                  <a:lnTo>
                    <a:pt x="6" y="25"/>
                  </a:lnTo>
                  <a:lnTo>
                    <a:pt x="0" y="25"/>
                  </a:lnTo>
                  <a:lnTo>
                    <a:pt x="0" y="17"/>
                  </a:lnTo>
                  <a:lnTo>
                    <a:pt x="6" y="17"/>
                  </a:lnTo>
                  <a:close/>
                  <a:moveTo>
                    <a:pt x="6" y="34"/>
                  </a:moveTo>
                  <a:lnTo>
                    <a:pt x="6" y="41"/>
                  </a:lnTo>
                  <a:lnTo>
                    <a:pt x="0" y="41"/>
                  </a:lnTo>
                  <a:lnTo>
                    <a:pt x="0" y="34"/>
                  </a:lnTo>
                  <a:lnTo>
                    <a:pt x="6" y="34"/>
                  </a:lnTo>
                  <a:close/>
                  <a:moveTo>
                    <a:pt x="6" y="50"/>
                  </a:moveTo>
                  <a:lnTo>
                    <a:pt x="6" y="58"/>
                  </a:lnTo>
                  <a:lnTo>
                    <a:pt x="0" y="58"/>
                  </a:lnTo>
                  <a:lnTo>
                    <a:pt x="0" y="50"/>
                  </a:lnTo>
                  <a:lnTo>
                    <a:pt x="6" y="50"/>
                  </a:lnTo>
                  <a:close/>
                  <a:moveTo>
                    <a:pt x="6" y="67"/>
                  </a:moveTo>
                  <a:lnTo>
                    <a:pt x="6" y="75"/>
                  </a:lnTo>
                  <a:lnTo>
                    <a:pt x="0" y="75"/>
                  </a:lnTo>
                  <a:lnTo>
                    <a:pt x="0" y="67"/>
                  </a:lnTo>
                  <a:lnTo>
                    <a:pt x="6" y="67"/>
                  </a:lnTo>
                  <a:close/>
                  <a:moveTo>
                    <a:pt x="6" y="83"/>
                  </a:moveTo>
                  <a:lnTo>
                    <a:pt x="6" y="91"/>
                  </a:lnTo>
                  <a:lnTo>
                    <a:pt x="0" y="91"/>
                  </a:lnTo>
                  <a:lnTo>
                    <a:pt x="0" y="83"/>
                  </a:lnTo>
                  <a:lnTo>
                    <a:pt x="6" y="83"/>
                  </a:lnTo>
                  <a:close/>
                  <a:moveTo>
                    <a:pt x="6" y="100"/>
                  </a:moveTo>
                  <a:lnTo>
                    <a:pt x="6" y="108"/>
                  </a:lnTo>
                  <a:lnTo>
                    <a:pt x="0" y="108"/>
                  </a:lnTo>
                  <a:lnTo>
                    <a:pt x="0" y="100"/>
                  </a:lnTo>
                  <a:lnTo>
                    <a:pt x="6" y="100"/>
                  </a:lnTo>
                  <a:close/>
                  <a:moveTo>
                    <a:pt x="6" y="116"/>
                  </a:moveTo>
                  <a:lnTo>
                    <a:pt x="6" y="124"/>
                  </a:lnTo>
                  <a:lnTo>
                    <a:pt x="0" y="124"/>
                  </a:lnTo>
                  <a:lnTo>
                    <a:pt x="0" y="116"/>
                  </a:lnTo>
                  <a:lnTo>
                    <a:pt x="6" y="116"/>
                  </a:lnTo>
                  <a:close/>
                  <a:moveTo>
                    <a:pt x="6" y="133"/>
                  </a:moveTo>
                  <a:lnTo>
                    <a:pt x="6" y="141"/>
                  </a:lnTo>
                  <a:lnTo>
                    <a:pt x="0" y="141"/>
                  </a:lnTo>
                  <a:lnTo>
                    <a:pt x="0" y="133"/>
                  </a:lnTo>
                  <a:lnTo>
                    <a:pt x="6" y="133"/>
                  </a:lnTo>
                  <a:close/>
                  <a:moveTo>
                    <a:pt x="6" y="149"/>
                  </a:moveTo>
                  <a:lnTo>
                    <a:pt x="6" y="157"/>
                  </a:lnTo>
                  <a:lnTo>
                    <a:pt x="0" y="157"/>
                  </a:lnTo>
                  <a:lnTo>
                    <a:pt x="0" y="149"/>
                  </a:lnTo>
                  <a:lnTo>
                    <a:pt x="6" y="149"/>
                  </a:lnTo>
                  <a:close/>
                  <a:moveTo>
                    <a:pt x="6" y="166"/>
                  </a:moveTo>
                  <a:lnTo>
                    <a:pt x="6" y="174"/>
                  </a:lnTo>
                  <a:lnTo>
                    <a:pt x="0" y="174"/>
                  </a:lnTo>
                  <a:lnTo>
                    <a:pt x="0" y="166"/>
                  </a:lnTo>
                  <a:lnTo>
                    <a:pt x="6" y="166"/>
                  </a:lnTo>
                  <a:close/>
                  <a:moveTo>
                    <a:pt x="6" y="182"/>
                  </a:moveTo>
                  <a:lnTo>
                    <a:pt x="6" y="191"/>
                  </a:lnTo>
                  <a:lnTo>
                    <a:pt x="0" y="191"/>
                  </a:lnTo>
                  <a:lnTo>
                    <a:pt x="0" y="182"/>
                  </a:lnTo>
                  <a:lnTo>
                    <a:pt x="6" y="182"/>
                  </a:lnTo>
                  <a:close/>
                  <a:moveTo>
                    <a:pt x="6" y="199"/>
                  </a:moveTo>
                  <a:lnTo>
                    <a:pt x="6" y="207"/>
                  </a:lnTo>
                  <a:lnTo>
                    <a:pt x="0" y="207"/>
                  </a:lnTo>
                  <a:lnTo>
                    <a:pt x="0" y="199"/>
                  </a:lnTo>
                  <a:lnTo>
                    <a:pt x="6" y="199"/>
                  </a:lnTo>
                  <a:close/>
                  <a:moveTo>
                    <a:pt x="6" y="215"/>
                  </a:moveTo>
                  <a:lnTo>
                    <a:pt x="6" y="224"/>
                  </a:lnTo>
                  <a:lnTo>
                    <a:pt x="0" y="224"/>
                  </a:lnTo>
                  <a:lnTo>
                    <a:pt x="0" y="215"/>
                  </a:lnTo>
                  <a:lnTo>
                    <a:pt x="6" y="215"/>
                  </a:lnTo>
                  <a:close/>
                  <a:moveTo>
                    <a:pt x="6" y="232"/>
                  </a:moveTo>
                  <a:lnTo>
                    <a:pt x="6" y="240"/>
                  </a:lnTo>
                  <a:lnTo>
                    <a:pt x="0" y="240"/>
                  </a:lnTo>
                  <a:lnTo>
                    <a:pt x="0" y="232"/>
                  </a:lnTo>
                  <a:lnTo>
                    <a:pt x="6" y="23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0" name="Freeform 296"/>
            <p:cNvSpPr>
              <a:spLocks/>
            </p:cNvSpPr>
            <p:nvPr/>
          </p:nvSpPr>
          <p:spPr bwMode="auto">
            <a:xfrm>
              <a:off x="2765426" y="984251"/>
              <a:ext cx="76200" cy="68263"/>
            </a:xfrm>
            <a:custGeom>
              <a:avLst/>
              <a:gdLst>
                <a:gd name="T0" fmla="*/ 0 w 48"/>
                <a:gd name="T1" fmla="*/ 43 h 43"/>
                <a:gd name="T2" fmla="*/ 24 w 48"/>
                <a:gd name="T3" fmla="*/ 0 h 43"/>
                <a:gd name="T4" fmla="*/ 48 w 48"/>
                <a:gd name="T5" fmla="*/ 43 h 43"/>
                <a:gd name="T6" fmla="*/ 0 w 48"/>
                <a:gd name="T7" fmla="*/ 43 h 43"/>
              </a:gdLst>
              <a:ahLst/>
              <a:cxnLst>
                <a:cxn ang="0">
                  <a:pos x="T0" y="T1"/>
                </a:cxn>
                <a:cxn ang="0">
                  <a:pos x="T2" y="T3"/>
                </a:cxn>
                <a:cxn ang="0">
                  <a:pos x="T4" y="T5"/>
                </a:cxn>
                <a:cxn ang="0">
                  <a:pos x="T6" y="T7"/>
                </a:cxn>
              </a:cxnLst>
              <a:rect l="0" t="0" r="r" b="b"/>
              <a:pathLst>
                <a:path w="48" h="43">
                  <a:moveTo>
                    <a:pt x="0" y="43"/>
                  </a:moveTo>
                  <a:lnTo>
                    <a:pt x="24" y="0"/>
                  </a:lnTo>
                  <a:lnTo>
                    <a:pt x="48" y="43"/>
                  </a:lnTo>
                  <a:lnTo>
                    <a:pt x="0" y="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1" name="Freeform 297"/>
            <p:cNvSpPr>
              <a:spLocks noEditPoints="1"/>
            </p:cNvSpPr>
            <p:nvPr/>
          </p:nvSpPr>
          <p:spPr bwMode="auto">
            <a:xfrm>
              <a:off x="3144838" y="4521201"/>
              <a:ext cx="288925" cy="7938"/>
            </a:xfrm>
            <a:custGeom>
              <a:avLst/>
              <a:gdLst>
                <a:gd name="T0" fmla="*/ 6 w 182"/>
                <a:gd name="T1" fmla="*/ 0 h 5"/>
                <a:gd name="T2" fmla="*/ 0 w 182"/>
                <a:gd name="T3" fmla="*/ 5 h 5"/>
                <a:gd name="T4" fmla="*/ 12 w 182"/>
                <a:gd name="T5" fmla="*/ 0 h 5"/>
                <a:gd name="T6" fmla="*/ 19 w 182"/>
                <a:gd name="T7" fmla="*/ 5 h 5"/>
                <a:gd name="T8" fmla="*/ 12 w 182"/>
                <a:gd name="T9" fmla="*/ 0 h 5"/>
                <a:gd name="T10" fmla="*/ 32 w 182"/>
                <a:gd name="T11" fmla="*/ 0 h 5"/>
                <a:gd name="T12" fmla="*/ 26 w 182"/>
                <a:gd name="T13" fmla="*/ 5 h 5"/>
                <a:gd name="T14" fmla="*/ 38 w 182"/>
                <a:gd name="T15" fmla="*/ 0 h 5"/>
                <a:gd name="T16" fmla="*/ 44 w 182"/>
                <a:gd name="T17" fmla="*/ 5 h 5"/>
                <a:gd name="T18" fmla="*/ 38 w 182"/>
                <a:gd name="T19" fmla="*/ 0 h 5"/>
                <a:gd name="T20" fmla="*/ 56 w 182"/>
                <a:gd name="T21" fmla="*/ 0 h 5"/>
                <a:gd name="T22" fmla="*/ 50 w 182"/>
                <a:gd name="T23" fmla="*/ 5 h 5"/>
                <a:gd name="T24" fmla="*/ 63 w 182"/>
                <a:gd name="T25" fmla="*/ 0 h 5"/>
                <a:gd name="T26" fmla="*/ 69 w 182"/>
                <a:gd name="T27" fmla="*/ 5 h 5"/>
                <a:gd name="T28" fmla="*/ 63 w 182"/>
                <a:gd name="T29" fmla="*/ 0 h 5"/>
                <a:gd name="T30" fmla="*/ 82 w 182"/>
                <a:gd name="T31" fmla="*/ 0 h 5"/>
                <a:gd name="T32" fmla="*/ 75 w 182"/>
                <a:gd name="T33" fmla="*/ 5 h 5"/>
                <a:gd name="T34" fmla="*/ 88 w 182"/>
                <a:gd name="T35" fmla="*/ 0 h 5"/>
                <a:gd name="T36" fmla="*/ 94 w 182"/>
                <a:gd name="T37" fmla="*/ 5 h 5"/>
                <a:gd name="T38" fmla="*/ 88 w 182"/>
                <a:gd name="T39" fmla="*/ 0 h 5"/>
                <a:gd name="T40" fmla="*/ 107 w 182"/>
                <a:gd name="T41" fmla="*/ 0 h 5"/>
                <a:gd name="T42" fmla="*/ 101 w 182"/>
                <a:gd name="T43" fmla="*/ 5 h 5"/>
                <a:gd name="T44" fmla="*/ 113 w 182"/>
                <a:gd name="T45" fmla="*/ 0 h 5"/>
                <a:gd name="T46" fmla="*/ 119 w 182"/>
                <a:gd name="T47" fmla="*/ 5 h 5"/>
                <a:gd name="T48" fmla="*/ 113 w 182"/>
                <a:gd name="T49" fmla="*/ 0 h 5"/>
                <a:gd name="T50" fmla="*/ 131 w 182"/>
                <a:gd name="T51" fmla="*/ 0 h 5"/>
                <a:gd name="T52" fmla="*/ 125 w 182"/>
                <a:gd name="T53" fmla="*/ 5 h 5"/>
                <a:gd name="T54" fmla="*/ 138 w 182"/>
                <a:gd name="T55" fmla="*/ 0 h 5"/>
                <a:gd name="T56" fmla="*/ 144 w 182"/>
                <a:gd name="T57" fmla="*/ 5 h 5"/>
                <a:gd name="T58" fmla="*/ 138 w 182"/>
                <a:gd name="T59" fmla="*/ 0 h 5"/>
                <a:gd name="T60" fmla="*/ 157 w 182"/>
                <a:gd name="T61" fmla="*/ 0 h 5"/>
                <a:gd name="T62" fmla="*/ 151 w 182"/>
                <a:gd name="T63" fmla="*/ 5 h 5"/>
                <a:gd name="T64" fmla="*/ 163 w 182"/>
                <a:gd name="T65" fmla="*/ 0 h 5"/>
                <a:gd name="T66" fmla="*/ 170 w 182"/>
                <a:gd name="T67" fmla="*/ 5 h 5"/>
                <a:gd name="T68" fmla="*/ 163 w 182"/>
                <a:gd name="T69" fmla="*/ 0 h 5"/>
                <a:gd name="T70" fmla="*/ 182 w 182"/>
                <a:gd name="T71" fmla="*/ 0 h 5"/>
                <a:gd name="T72" fmla="*/ 176 w 182"/>
                <a:gd name="T7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2" h="5">
                  <a:moveTo>
                    <a:pt x="0" y="0"/>
                  </a:moveTo>
                  <a:lnTo>
                    <a:pt x="6" y="0"/>
                  </a:lnTo>
                  <a:lnTo>
                    <a:pt x="6" y="5"/>
                  </a:lnTo>
                  <a:lnTo>
                    <a:pt x="0" y="5"/>
                  </a:lnTo>
                  <a:lnTo>
                    <a:pt x="0" y="0"/>
                  </a:lnTo>
                  <a:close/>
                  <a:moveTo>
                    <a:pt x="12" y="0"/>
                  </a:moveTo>
                  <a:lnTo>
                    <a:pt x="19" y="0"/>
                  </a:lnTo>
                  <a:lnTo>
                    <a:pt x="19" y="5"/>
                  </a:lnTo>
                  <a:lnTo>
                    <a:pt x="12" y="5"/>
                  </a:lnTo>
                  <a:lnTo>
                    <a:pt x="12" y="0"/>
                  </a:lnTo>
                  <a:close/>
                  <a:moveTo>
                    <a:pt x="26" y="0"/>
                  </a:moveTo>
                  <a:lnTo>
                    <a:pt x="32" y="0"/>
                  </a:lnTo>
                  <a:lnTo>
                    <a:pt x="32" y="5"/>
                  </a:lnTo>
                  <a:lnTo>
                    <a:pt x="26" y="5"/>
                  </a:lnTo>
                  <a:lnTo>
                    <a:pt x="26" y="0"/>
                  </a:lnTo>
                  <a:close/>
                  <a:moveTo>
                    <a:pt x="38" y="0"/>
                  </a:moveTo>
                  <a:lnTo>
                    <a:pt x="44" y="0"/>
                  </a:lnTo>
                  <a:lnTo>
                    <a:pt x="44" y="5"/>
                  </a:lnTo>
                  <a:lnTo>
                    <a:pt x="38" y="5"/>
                  </a:lnTo>
                  <a:lnTo>
                    <a:pt x="38" y="0"/>
                  </a:lnTo>
                  <a:close/>
                  <a:moveTo>
                    <a:pt x="50" y="0"/>
                  </a:moveTo>
                  <a:lnTo>
                    <a:pt x="56" y="0"/>
                  </a:lnTo>
                  <a:lnTo>
                    <a:pt x="56" y="5"/>
                  </a:lnTo>
                  <a:lnTo>
                    <a:pt x="50" y="5"/>
                  </a:lnTo>
                  <a:lnTo>
                    <a:pt x="50" y="0"/>
                  </a:lnTo>
                  <a:close/>
                  <a:moveTo>
                    <a:pt x="63" y="0"/>
                  </a:moveTo>
                  <a:lnTo>
                    <a:pt x="69" y="0"/>
                  </a:lnTo>
                  <a:lnTo>
                    <a:pt x="69" y="5"/>
                  </a:lnTo>
                  <a:lnTo>
                    <a:pt x="63" y="5"/>
                  </a:lnTo>
                  <a:lnTo>
                    <a:pt x="63" y="0"/>
                  </a:lnTo>
                  <a:close/>
                  <a:moveTo>
                    <a:pt x="75" y="0"/>
                  </a:moveTo>
                  <a:lnTo>
                    <a:pt x="82" y="0"/>
                  </a:lnTo>
                  <a:lnTo>
                    <a:pt x="82" y="5"/>
                  </a:lnTo>
                  <a:lnTo>
                    <a:pt x="75" y="5"/>
                  </a:lnTo>
                  <a:lnTo>
                    <a:pt x="75" y="0"/>
                  </a:lnTo>
                  <a:close/>
                  <a:moveTo>
                    <a:pt x="88" y="0"/>
                  </a:moveTo>
                  <a:lnTo>
                    <a:pt x="94" y="0"/>
                  </a:lnTo>
                  <a:lnTo>
                    <a:pt x="94" y="5"/>
                  </a:lnTo>
                  <a:lnTo>
                    <a:pt x="88" y="5"/>
                  </a:lnTo>
                  <a:lnTo>
                    <a:pt x="88" y="0"/>
                  </a:lnTo>
                  <a:close/>
                  <a:moveTo>
                    <a:pt x="101" y="0"/>
                  </a:moveTo>
                  <a:lnTo>
                    <a:pt x="107" y="0"/>
                  </a:lnTo>
                  <a:lnTo>
                    <a:pt x="107" y="5"/>
                  </a:lnTo>
                  <a:lnTo>
                    <a:pt x="101" y="5"/>
                  </a:lnTo>
                  <a:lnTo>
                    <a:pt x="101" y="0"/>
                  </a:lnTo>
                  <a:close/>
                  <a:moveTo>
                    <a:pt x="113" y="0"/>
                  </a:moveTo>
                  <a:lnTo>
                    <a:pt x="119" y="0"/>
                  </a:lnTo>
                  <a:lnTo>
                    <a:pt x="119" y="5"/>
                  </a:lnTo>
                  <a:lnTo>
                    <a:pt x="113" y="5"/>
                  </a:lnTo>
                  <a:lnTo>
                    <a:pt x="113" y="0"/>
                  </a:lnTo>
                  <a:close/>
                  <a:moveTo>
                    <a:pt x="125" y="0"/>
                  </a:moveTo>
                  <a:lnTo>
                    <a:pt x="131" y="0"/>
                  </a:lnTo>
                  <a:lnTo>
                    <a:pt x="131" y="5"/>
                  </a:lnTo>
                  <a:lnTo>
                    <a:pt x="125" y="5"/>
                  </a:lnTo>
                  <a:lnTo>
                    <a:pt x="125" y="0"/>
                  </a:lnTo>
                  <a:close/>
                  <a:moveTo>
                    <a:pt x="138" y="0"/>
                  </a:moveTo>
                  <a:lnTo>
                    <a:pt x="144" y="0"/>
                  </a:lnTo>
                  <a:lnTo>
                    <a:pt x="144" y="5"/>
                  </a:lnTo>
                  <a:lnTo>
                    <a:pt x="138" y="5"/>
                  </a:lnTo>
                  <a:lnTo>
                    <a:pt x="138" y="0"/>
                  </a:lnTo>
                  <a:close/>
                  <a:moveTo>
                    <a:pt x="151" y="0"/>
                  </a:moveTo>
                  <a:lnTo>
                    <a:pt x="157" y="0"/>
                  </a:lnTo>
                  <a:lnTo>
                    <a:pt x="157" y="5"/>
                  </a:lnTo>
                  <a:lnTo>
                    <a:pt x="151" y="5"/>
                  </a:lnTo>
                  <a:lnTo>
                    <a:pt x="151" y="0"/>
                  </a:lnTo>
                  <a:close/>
                  <a:moveTo>
                    <a:pt x="163" y="0"/>
                  </a:moveTo>
                  <a:lnTo>
                    <a:pt x="170" y="0"/>
                  </a:lnTo>
                  <a:lnTo>
                    <a:pt x="170" y="5"/>
                  </a:lnTo>
                  <a:lnTo>
                    <a:pt x="163" y="5"/>
                  </a:lnTo>
                  <a:lnTo>
                    <a:pt x="163" y="0"/>
                  </a:lnTo>
                  <a:close/>
                  <a:moveTo>
                    <a:pt x="176" y="0"/>
                  </a:moveTo>
                  <a:lnTo>
                    <a:pt x="182" y="0"/>
                  </a:lnTo>
                  <a:lnTo>
                    <a:pt x="182" y="5"/>
                  </a:lnTo>
                  <a:lnTo>
                    <a:pt x="176" y="5"/>
                  </a:lnTo>
                  <a:lnTo>
                    <a:pt x="176"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2" name="Freeform 298"/>
            <p:cNvSpPr>
              <a:spLocks/>
            </p:cNvSpPr>
            <p:nvPr/>
          </p:nvSpPr>
          <p:spPr bwMode="auto">
            <a:xfrm>
              <a:off x="3101976" y="4495801"/>
              <a:ext cx="52388" cy="57150"/>
            </a:xfrm>
            <a:custGeom>
              <a:avLst/>
              <a:gdLst>
                <a:gd name="T0" fmla="*/ 33 w 33"/>
                <a:gd name="T1" fmla="*/ 36 h 36"/>
                <a:gd name="T2" fmla="*/ 0 w 33"/>
                <a:gd name="T3" fmla="*/ 19 h 36"/>
                <a:gd name="T4" fmla="*/ 33 w 33"/>
                <a:gd name="T5" fmla="*/ 0 h 36"/>
                <a:gd name="T6" fmla="*/ 33 w 33"/>
                <a:gd name="T7" fmla="*/ 36 h 36"/>
              </a:gdLst>
              <a:ahLst/>
              <a:cxnLst>
                <a:cxn ang="0">
                  <a:pos x="T0" y="T1"/>
                </a:cxn>
                <a:cxn ang="0">
                  <a:pos x="T2" y="T3"/>
                </a:cxn>
                <a:cxn ang="0">
                  <a:pos x="T4" y="T5"/>
                </a:cxn>
                <a:cxn ang="0">
                  <a:pos x="T6" y="T7"/>
                </a:cxn>
              </a:cxnLst>
              <a:rect l="0" t="0" r="r" b="b"/>
              <a:pathLst>
                <a:path w="33" h="36">
                  <a:moveTo>
                    <a:pt x="33" y="36"/>
                  </a:moveTo>
                  <a:lnTo>
                    <a:pt x="0" y="19"/>
                  </a:lnTo>
                  <a:lnTo>
                    <a:pt x="33" y="0"/>
                  </a:lnTo>
                  <a:lnTo>
                    <a:pt x="33" y="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3" name="Freeform 299"/>
            <p:cNvSpPr>
              <a:spLocks noEditPoints="1"/>
            </p:cNvSpPr>
            <p:nvPr/>
          </p:nvSpPr>
          <p:spPr bwMode="auto">
            <a:xfrm>
              <a:off x="2306638" y="3221038"/>
              <a:ext cx="288925" cy="7938"/>
            </a:xfrm>
            <a:custGeom>
              <a:avLst/>
              <a:gdLst>
                <a:gd name="T0" fmla="*/ 7 w 182"/>
                <a:gd name="T1" fmla="*/ 0 h 5"/>
                <a:gd name="T2" fmla="*/ 0 w 182"/>
                <a:gd name="T3" fmla="*/ 5 h 5"/>
                <a:gd name="T4" fmla="*/ 13 w 182"/>
                <a:gd name="T5" fmla="*/ 0 h 5"/>
                <a:gd name="T6" fmla="*/ 19 w 182"/>
                <a:gd name="T7" fmla="*/ 5 h 5"/>
                <a:gd name="T8" fmla="*/ 13 w 182"/>
                <a:gd name="T9" fmla="*/ 0 h 5"/>
                <a:gd name="T10" fmla="*/ 32 w 182"/>
                <a:gd name="T11" fmla="*/ 0 h 5"/>
                <a:gd name="T12" fmla="*/ 25 w 182"/>
                <a:gd name="T13" fmla="*/ 5 h 5"/>
                <a:gd name="T14" fmla="*/ 38 w 182"/>
                <a:gd name="T15" fmla="*/ 0 h 5"/>
                <a:gd name="T16" fmla="*/ 45 w 182"/>
                <a:gd name="T17" fmla="*/ 5 h 5"/>
                <a:gd name="T18" fmla="*/ 38 w 182"/>
                <a:gd name="T19" fmla="*/ 0 h 5"/>
                <a:gd name="T20" fmla="*/ 57 w 182"/>
                <a:gd name="T21" fmla="*/ 0 h 5"/>
                <a:gd name="T22" fmla="*/ 51 w 182"/>
                <a:gd name="T23" fmla="*/ 5 h 5"/>
                <a:gd name="T24" fmla="*/ 63 w 182"/>
                <a:gd name="T25" fmla="*/ 0 h 5"/>
                <a:gd name="T26" fmla="*/ 69 w 182"/>
                <a:gd name="T27" fmla="*/ 5 h 5"/>
                <a:gd name="T28" fmla="*/ 63 w 182"/>
                <a:gd name="T29" fmla="*/ 0 h 5"/>
                <a:gd name="T30" fmla="*/ 82 w 182"/>
                <a:gd name="T31" fmla="*/ 0 h 5"/>
                <a:gd name="T32" fmla="*/ 76 w 182"/>
                <a:gd name="T33" fmla="*/ 5 h 5"/>
                <a:gd name="T34" fmla="*/ 88 w 182"/>
                <a:gd name="T35" fmla="*/ 0 h 5"/>
                <a:gd name="T36" fmla="*/ 95 w 182"/>
                <a:gd name="T37" fmla="*/ 5 h 5"/>
                <a:gd name="T38" fmla="*/ 88 w 182"/>
                <a:gd name="T39" fmla="*/ 0 h 5"/>
                <a:gd name="T40" fmla="*/ 107 w 182"/>
                <a:gd name="T41" fmla="*/ 0 h 5"/>
                <a:gd name="T42" fmla="*/ 101 w 182"/>
                <a:gd name="T43" fmla="*/ 5 h 5"/>
                <a:gd name="T44" fmla="*/ 114 w 182"/>
                <a:gd name="T45" fmla="*/ 0 h 5"/>
                <a:gd name="T46" fmla="*/ 120 w 182"/>
                <a:gd name="T47" fmla="*/ 5 h 5"/>
                <a:gd name="T48" fmla="*/ 114 w 182"/>
                <a:gd name="T49" fmla="*/ 0 h 5"/>
                <a:gd name="T50" fmla="*/ 132 w 182"/>
                <a:gd name="T51" fmla="*/ 0 h 5"/>
                <a:gd name="T52" fmla="*/ 126 w 182"/>
                <a:gd name="T53" fmla="*/ 5 h 5"/>
                <a:gd name="T54" fmla="*/ 138 w 182"/>
                <a:gd name="T55" fmla="*/ 0 h 5"/>
                <a:gd name="T56" fmla="*/ 144 w 182"/>
                <a:gd name="T57" fmla="*/ 5 h 5"/>
                <a:gd name="T58" fmla="*/ 138 w 182"/>
                <a:gd name="T59" fmla="*/ 0 h 5"/>
                <a:gd name="T60" fmla="*/ 157 w 182"/>
                <a:gd name="T61" fmla="*/ 0 h 5"/>
                <a:gd name="T62" fmla="*/ 151 w 182"/>
                <a:gd name="T63" fmla="*/ 5 h 5"/>
                <a:gd name="T64" fmla="*/ 164 w 182"/>
                <a:gd name="T65" fmla="*/ 0 h 5"/>
                <a:gd name="T66" fmla="*/ 170 w 182"/>
                <a:gd name="T67" fmla="*/ 5 h 5"/>
                <a:gd name="T68" fmla="*/ 164 w 182"/>
                <a:gd name="T69" fmla="*/ 0 h 5"/>
                <a:gd name="T70" fmla="*/ 182 w 182"/>
                <a:gd name="T71" fmla="*/ 0 h 5"/>
                <a:gd name="T72" fmla="*/ 176 w 182"/>
                <a:gd name="T7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2" h="5">
                  <a:moveTo>
                    <a:pt x="0" y="0"/>
                  </a:moveTo>
                  <a:lnTo>
                    <a:pt x="7" y="0"/>
                  </a:lnTo>
                  <a:lnTo>
                    <a:pt x="7" y="5"/>
                  </a:lnTo>
                  <a:lnTo>
                    <a:pt x="0" y="5"/>
                  </a:lnTo>
                  <a:lnTo>
                    <a:pt x="0" y="0"/>
                  </a:lnTo>
                  <a:close/>
                  <a:moveTo>
                    <a:pt x="13" y="0"/>
                  </a:moveTo>
                  <a:lnTo>
                    <a:pt x="19" y="0"/>
                  </a:lnTo>
                  <a:lnTo>
                    <a:pt x="19" y="5"/>
                  </a:lnTo>
                  <a:lnTo>
                    <a:pt x="13" y="5"/>
                  </a:lnTo>
                  <a:lnTo>
                    <a:pt x="13" y="0"/>
                  </a:lnTo>
                  <a:close/>
                  <a:moveTo>
                    <a:pt x="25" y="0"/>
                  </a:moveTo>
                  <a:lnTo>
                    <a:pt x="32" y="0"/>
                  </a:lnTo>
                  <a:lnTo>
                    <a:pt x="32" y="5"/>
                  </a:lnTo>
                  <a:lnTo>
                    <a:pt x="25" y="5"/>
                  </a:lnTo>
                  <a:lnTo>
                    <a:pt x="25" y="0"/>
                  </a:lnTo>
                  <a:close/>
                  <a:moveTo>
                    <a:pt x="38" y="0"/>
                  </a:moveTo>
                  <a:lnTo>
                    <a:pt x="45" y="0"/>
                  </a:lnTo>
                  <a:lnTo>
                    <a:pt x="45" y="5"/>
                  </a:lnTo>
                  <a:lnTo>
                    <a:pt x="38" y="5"/>
                  </a:lnTo>
                  <a:lnTo>
                    <a:pt x="38" y="0"/>
                  </a:lnTo>
                  <a:close/>
                  <a:moveTo>
                    <a:pt x="51" y="0"/>
                  </a:moveTo>
                  <a:lnTo>
                    <a:pt x="57" y="0"/>
                  </a:lnTo>
                  <a:lnTo>
                    <a:pt x="57" y="5"/>
                  </a:lnTo>
                  <a:lnTo>
                    <a:pt x="51" y="5"/>
                  </a:lnTo>
                  <a:lnTo>
                    <a:pt x="51" y="0"/>
                  </a:lnTo>
                  <a:close/>
                  <a:moveTo>
                    <a:pt x="63" y="0"/>
                  </a:moveTo>
                  <a:lnTo>
                    <a:pt x="69" y="0"/>
                  </a:lnTo>
                  <a:lnTo>
                    <a:pt x="69" y="5"/>
                  </a:lnTo>
                  <a:lnTo>
                    <a:pt x="63" y="5"/>
                  </a:lnTo>
                  <a:lnTo>
                    <a:pt x="63" y="0"/>
                  </a:lnTo>
                  <a:close/>
                  <a:moveTo>
                    <a:pt x="76" y="0"/>
                  </a:moveTo>
                  <a:lnTo>
                    <a:pt x="82" y="0"/>
                  </a:lnTo>
                  <a:lnTo>
                    <a:pt x="82" y="5"/>
                  </a:lnTo>
                  <a:lnTo>
                    <a:pt x="76" y="5"/>
                  </a:lnTo>
                  <a:lnTo>
                    <a:pt x="76" y="0"/>
                  </a:lnTo>
                  <a:close/>
                  <a:moveTo>
                    <a:pt x="88" y="0"/>
                  </a:moveTo>
                  <a:lnTo>
                    <a:pt x="95" y="0"/>
                  </a:lnTo>
                  <a:lnTo>
                    <a:pt x="95" y="5"/>
                  </a:lnTo>
                  <a:lnTo>
                    <a:pt x="88" y="5"/>
                  </a:lnTo>
                  <a:lnTo>
                    <a:pt x="88" y="0"/>
                  </a:lnTo>
                  <a:close/>
                  <a:moveTo>
                    <a:pt x="101" y="0"/>
                  </a:moveTo>
                  <a:lnTo>
                    <a:pt x="107" y="0"/>
                  </a:lnTo>
                  <a:lnTo>
                    <a:pt x="107" y="5"/>
                  </a:lnTo>
                  <a:lnTo>
                    <a:pt x="101" y="5"/>
                  </a:lnTo>
                  <a:lnTo>
                    <a:pt x="101" y="0"/>
                  </a:lnTo>
                  <a:close/>
                  <a:moveTo>
                    <a:pt x="114" y="0"/>
                  </a:moveTo>
                  <a:lnTo>
                    <a:pt x="120" y="0"/>
                  </a:lnTo>
                  <a:lnTo>
                    <a:pt x="120" y="5"/>
                  </a:lnTo>
                  <a:lnTo>
                    <a:pt x="114" y="5"/>
                  </a:lnTo>
                  <a:lnTo>
                    <a:pt x="114" y="0"/>
                  </a:lnTo>
                  <a:close/>
                  <a:moveTo>
                    <a:pt x="126" y="0"/>
                  </a:moveTo>
                  <a:lnTo>
                    <a:pt x="132" y="0"/>
                  </a:lnTo>
                  <a:lnTo>
                    <a:pt x="132" y="5"/>
                  </a:lnTo>
                  <a:lnTo>
                    <a:pt x="126" y="5"/>
                  </a:lnTo>
                  <a:lnTo>
                    <a:pt x="126" y="0"/>
                  </a:lnTo>
                  <a:close/>
                  <a:moveTo>
                    <a:pt x="138" y="0"/>
                  </a:moveTo>
                  <a:lnTo>
                    <a:pt x="144" y="0"/>
                  </a:lnTo>
                  <a:lnTo>
                    <a:pt x="144" y="5"/>
                  </a:lnTo>
                  <a:lnTo>
                    <a:pt x="138" y="5"/>
                  </a:lnTo>
                  <a:lnTo>
                    <a:pt x="138" y="0"/>
                  </a:lnTo>
                  <a:close/>
                  <a:moveTo>
                    <a:pt x="151" y="0"/>
                  </a:moveTo>
                  <a:lnTo>
                    <a:pt x="157" y="0"/>
                  </a:lnTo>
                  <a:lnTo>
                    <a:pt x="157" y="5"/>
                  </a:lnTo>
                  <a:lnTo>
                    <a:pt x="151" y="5"/>
                  </a:lnTo>
                  <a:lnTo>
                    <a:pt x="151" y="0"/>
                  </a:lnTo>
                  <a:close/>
                  <a:moveTo>
                    <a:pt x="164" y="0"/>
                  </a:moveTo>
                  <a:lnTo>
                    <a:pt x="170" y="0"/>
                  </a:lnTo>
                  <a:lnTo>
                    <a:pt x="170" y="5"/>
                  </a:lnTo>
                  <a:lnTo>
                    <a:pt x="164" y="5"/>
                  </a:lnTo>
                  <a:lnTo>
                    <a:pt x="164" y="0"/>
                  </a:lnTo>
                  <a:close/>
                  <a:moveTo>
                    <a:pt x="176" y="0"/>
                  </a:moveTo>
                  <a:lnTo>
                    <a:pt x="182" y="0"/>
                  </a:lnTo>
                  <a:lnTo>
                    <a:pt x="182" y="5"/>
                  </a:lnTo>
                  <a:lnTo>
                    <a:pt x="176" y="5"/>
                  </a:lnTo>
                  <a:lnTo>
                    <a:pt x="176"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4" name="Freeform 300"/>
            <p:cNvSpPr>
              <a:spLocks/>
            </p:cNvSpPr>
            <p:nvPr/>
          </p:nvSpPr>
          <p:spPr bwMode="auto">
            <a:xfrm>
              <a:off x="2265363" y="3195638"/>
              <a:ext cx="50800" cy="57150"/>
            </a:xfrm>
            <a:custGeom>
              <a:avLst/>
              <a:gdLst>
                <a:gd name="T0" fmla="*/ 32 w 32"/>
                <a:gd name="T1" fmla="*/ 36 h 36"/>
                <a:gd name="T2" fmla="*/ 0 w 32"/>
                <a:gd name="T3" fmla="*/ 18 h 36"/>
                <a:gd name="T4" fmla="*/ 32 w 32"/>
                <a:gd name="T5" fmla="*/ 0 h 36"/>
                <a:gd name="T6" fmla="*/ 32 w 32"/>
                <a:gd name="T7" fmla="*/ 36 h 36"/>
              </a:gdLst>
              <a:ahLst/>
              <a:cxnLst>
                <a:cxn ang="0">
                  <a:pos x="T0" y="T1"/>
                </a:cxn>
                <a:cxn ang="0">
                  <a:pos x="T2" y="T3"/>
                </a:cxn>
                <a:cxn ang="0">
                  <a:pos x="T4" y="T5"/>
                </a:cxn>
                <a:cxn ang="0">
                  <a:pos x="T6" y="T7"/>
                </a:cxn>
              </a:cxnLst>
              <a:rect l="0" t="0" r="r" b="b"/>
              <a:pathLst>
                <a:path w="32" h="36">
                  <a:moveTo>
                    <a:pt x="32" y="36"/>
                  </a:moveTo>
                  <a:lnTo>
                    <a:pt x="0" y="18"/>
                  </a:lnTo>
                  <a:lnTo>
                    <a:pt x="32" y="0"/>
                  </a:lnTo>
                  <a:lnTo>
                    <a:pt x="32" y="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5" name="Freeform 301"/>
            <p:cNvSpPr>
              <a:spLocks noEditPoints="1"/>
            </p:cNvSpPr>
            <p:nvPr/>
          </p:nvSpPr>
          <p:spPr bwMode="auto">
            <a:xfrm>
              <a:off x="6135688" y="1470026"/>
              <a:ext cx="9525" cy="381000"/>
            </a:xfrm>
            <a:custGeom>
              <a:avLst/>
              <a:gdLst>
                <a:gd name="T0" fmla="*/ 6 w 6"/>
                <a:gd name="T1" fmla="*/ 8 h 240"/>
                <a:gd name="T2" fmla="*/ 0 w 6"/>
                <a:gd name="T3" fmla="*/ 0 h 240"/>
                <a:gd name="T4" fmla="*/ 6 w 6"/>
                <a:gd name="T5" fmla="*/ 17 h 240"/>
                <a:gd name="T6" fmla="*/ 0 w 6"/>
                <a:gd name="T7" fmla="*/ 25 h 240"/>
                <a:gd name="T8" fmla="*/ 6 w 6"/>
                <a:gd name="T9" fmla="*/ 17 h 240"/>
                <a:gd name="T10" fmla="*/ 6 w 6"/>
                <a:gd name="T11" fmla="*/ 41 h 240"/>
                <a:gd name="T12" fmla="*/ 0 w 6"/>
                <a:gd name="T13" fmla="*/ 33 h 240"/>
                <a:gd name="T14" fmla="*/ 6 w 6"/>
                <a:gd name="T15" fmla="*/ 50 h 240"/>
                <a:gd name="T16" fmla="*/ 0 w 6"/>
                <a:gd name="T17" fmla="*/ 58 h 240"/>
                <a:gd name="T18" fmla="*/ 6 w 6"/>
                <a:gd name="T19" fmla="*/ 50 h 240"/>
                <a:gd name="T20" fmla="*/ 6 w 6"/>
                <a:gd name="T21" fmla="*/ 74 h 240"/>
                <a:gd name="T22" fmla="*/ 0 w 6"/>
                <a:gd name="T23" fmla="*/ 66 h 240"/>
                <a:gd name="T24" fmla="*/ 6 w 6"/>
                <a:gd name="T25" fmla="*/ 83 h 240"/>
                <a:gd name="T26" fmla="*/ 0 w 6"/>
                <a:gd name="T27" fmla="*/ 91 h 240"/>
                <a:gd name="T28" fmla="*/ 6 w 6"/>
                <a:gd name="T29" fmla="*/ 83 h 240"/>
                <a:gd name="T30" fmla="*/ 6 w 6"/>
                <a:gd name="T31" fmla="*/ 107 h 240"/>
                <a:gd name="T32" fmla="*/ 0 w 6"/>
                <a:gd name="T33" fmla="*/ 99 h 240"/>
                <a:gd name="T34" fmla="*/ 6 w 6"/>
                <a:gd name="T35" fmla="*/ 116 h 240"/>
                <a:gd name="T36" fmla="*/ 0 w 6"/>
                <a:gd name="T37" fmla="*/ 124 h 240"/>
                <a:gd name="T38" fmla="*/ 6 w 6"/>
                <a:gd name="T39" fmla="*/ 116 h 240"/>
                <a:gd name="T40" fmla="*/ 6 w 6"/>
                <a:gd name="T41" fmla="*/ 141 h 240"/>
                <a:gd name="T42" fmla="*/ 0 w 6"/>
                <a:gd name="T43" fmla="*/ 132 h 240"/>
                <a:gd name="T44" fmla="*/ 6 w 6"/>
                <a:gd name="T45" fmla="*/ 149 h 240"/>
                <a:gd name="T46" fmla="*/ 0 w 6"/>
                <a:gd name="T47" fmla="*/ 157 h 240"/>
                <a:gd name="T48" fmla="*/ 6 w 6"/>
                <a:gd name="T49" fmla="*/ 149 h 240"/>
                <a:gd name="T50" fmla="*/ 6 w 6"/>
                <a:gd name="T51" fmla="*/ 174 h 240"/>
                <a:gd name="T52" fmla="*/ 0 w 6"/>
                <a:gd name="T53" fmla="*/ 165 h 240"/>
                <a:gd name="T54" fmla="*/ 6 w 6"/>
                <a:gd name="T55" fmla="*/ 182 h 240"/>
                <a:gd name="T56" fmla="*/ 0 w 6"/>
                <a:gd name="T57" fmla="*/ 190 h 240"/>
                <a:gd name="T58" fmla="*/ 6 w 6"/>
                <a:gd name="T59" fmla="*/ 182 h 240"/>
                <a:gd name="T60" fmla="*/ 6 w 6"/>
                <a:gd name="T61" fmla="*/ 207 h 240"/>
                <a:gd name="T62" fmla="*/ 0 w 6"/>
                <a:gd name="T63" fmla="*/ 198 h 240"/>
                <a:gd name="T64" fmla="*/ 6 w 6"/>
                <a:gd name="T65" fmla="*/ 215 h 240"/>
                <a:gd name="T66" fmla="*/ 0 w 6"/>
                <a:gd name="T67" fmla="*/ 224 h 240"/>
                <a:gd name="T68" fmla="*/ 6 w 6"/>
                <a:gd name="T69" fmla="*/ 215 h 240"/>
                <a:gd name="T70" fmla="*/ 6 w 6"/>
                <a:gd name="T71" fmla="*/ 240 h 240"/>
                <a:gd name="T72" fmla="*/ 0 w 6"/>
                <a:gd name="T73" fmla="*/ 23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6" y="0"/>
                  </a:moveTo>
                  <a:lnTo>
                    <a:pt x="6" y="8"/>
                  </a:lnTo>
                  <a:lnTo>
                    <a:pt x="0" y="8"/>
                  </a:lnTo>
                  <a:lnTo>
                    <a:pt x="0" y="0"/>
                  </a:lnTo>
                  <a:lnTo>
                    <a:pt x="6" y="0"/>
                  </a:lnTo>
                  <a:close/>
                  <a:moveTo>
                    <a:pt x="6" y="17"/>
                  </a:moveTo>
                  <a:lnTo>
                    <a:pt x="6" y="25"/>
                  </a:lnTo>
                  <a:lnTo>
                    <a:pt x="0" y="25"/>
                  </a:lnTo>
                  <a:lnTo>
                    <a:pt x="0" y="17"/>
                  </a:lnTo>
                  <a:lnTo>
                    <a:pt x="6" y="17"/>
                  </a:lnTo>
                  <a:close/>
                  <a:moveTo>
                    <a:pt x="6" y="33"/>
                  </a:moveTo>
                  <a:lnTo>
                    <a:pt x="6" y="41"/>
                  </a:lnTo>
                  <a:lnTo>
                    <a:pt x="0" y="41"/>
                  </a:lnTo>
                  <a:lnTo>
                    <a:pt x="0" y="33"/>
                  </a:lnTo>
                  <a:lnTo>
                    <a:pt x="6" y="33"/>
                  </a:lnTo>
                  <a:close/>
                  <a:moveTo>
                    <a:pt x="6" y="50"/>
                  </a:moveTo>
                  <a:lnTo>
                    <a:pt x="6" y="58"/>
                  </a:lnTo>
                  <a:lnTo>
                    <a:pt x="0" y="58"/>
                  </a:lnTo>
                  <a:lnTo>
                    <a:pt x="0" y="50"/>
                  </a:lnTo>
                  <a:lnTo>
                    <a:pt x="6" y="50"/>
                  </a:lnTo>
                  <a:close/>
                  <a:moveTo>
                    <a:pt x="6" y="66"/>
                  </a:moveTo>
                  <a:lnTo>
                    <a:pt x="6" y="74"/>
                  </a:lnTo>
                  <a:lnTo>
                    <a:pt x="0" y="74"/>
                  </a:lnTo>
                  <a:lnTo>
                    <a:pt x="0" y="66"/>
                  </a:lnTo>
                  <a:lnTo>
                    <a:pt x="6" y="66"/>
                  </a:lnTo>
                  <a:close/>
                  <a:moveTo>
                    <a:pt x="6" y="83"/>
                  </a:moveTo>
                  <a:lnTo>
                    <a:pt x="6" y="91"/>
                  </a:lnTo>
                  <a:lnTo>
                    <a:pt x="0" y="91"/>
                  </a:lnTo>
                  <a:lnTo>
                    <a:pt x="0" y="83"/>
                  </a:lnTo>
                  <a:lnTo>
                    <a:pt x="6" y="83"/>
                  </a:lnTo>
                  <a:close/>
                  <a:moveTo>
                    <a:pt x="6" y="99"/>
                  </a:moveTo>
                  <a:lnTo>
                    <a:pt x="6" y="107"/>
                  </a:lnTo>
                  <a:lnTo>
                    <a:pt x="0" y="107"/>
                  </a:lnTo>
                  <a:lnTo>
                    <a:pt x="0" y="99"/>
                  </a:lnTo>
                  <a:lnTo>
                    <a:pt x="6" y="99"/>
                  </a:lnTo>
                  <a:close/>
                  <a:moveTo>
                    <a:pt x="6" y="116"/>
                  </a:moveTo>
                  <a:lnTo>
                    <a:pt x="6" y="124"/>
                  </a:lnTo>
                  <a:lnTo>
                    <a:pt x="0" y="124"/>
                  </a:lnTo>
                  <a:lnTo>
                    <a:pt x="0" y="116"/>
                  </a:lnTo>
                  <a:lnTo>
                    <a:pt x="6" y="116"/>
                  </a:lnTo>
                  <a:close/>
                  <a:moveTo>
                    <a:pt x="6" y="132"/>
                  </a:moveTo>
                  <a:lnTo>
                    <a:pt x="6" y="141"/>
                  </a:lnTo>
                  <a:lnTo>
                    <a:pt x="0" y="141"/>
                  </a:lnTo>
                  <a:lnTo>
                    <a:pt x="0" y="132"/>
                  </a:lnTo>
                  <a:lnTo>
                    <a:pt x="6" y="132"/>
                  </a:lnTo>
                  <a:close/>
                  <a:moveTo>
                    <a:pt x="6" y="149"/>
                  </a:moveTo>
                  <a:lnTo>
                    <a:pt x="6" y="157"/>
                  </a:lnTo>
                  <a:lnTo>
                    <a:pt x="0" y="157"/>
                  </a:lnTo>
                  <a:lnTo>
                    <a:pt x="0" y="149"/>
                  </a:lnTo>
                  <a:lnTo>
                    <a:pt x="6" y="149"/>
                  </a:lnTo>
                  <a:close/>
                  <a:moveTo>
                    <a:pt x="6" y="165"/>
                  </a:moveTo>
                  <a:lnTo>
                    <a:pt x="6" y="174"/>
                  </a:lnTo>
                  <a:lnTo>
                    <a:pt x="0" y="174"/>
                  </a:lnTo>
                  <a:lnTo>
                    <a:pt x="0" y="165"/>
                  </a:lnTo>
                  <a:lnTo>
                    <a:pt x="6" y="165"/>
                  </a:lnTo>
                  <a:close/>
                  <a:moveTo>
                    <a:pt x="6" y="182"/>
                  </a:moveTo>
                  <a:lnTo>
                    <a:pt x="6" y="190"/>
                  </a:lnTo>
                  <a:lnTo>
                    <a:pt x="0" y="190"/>
                  </a:lnTo>
                  <a:lnTo>
                    <a:pt x="0" y="182"/>
                  </a:lnTo>
                  <a:lnTo>
                    <a:pt x="6" y="182"/>
                  </a:lnTo>
                  <a:close/>
                  <a:moveTo>
                    <a:pt x="6" y="198"/>
                  </a:moveTo>
                  <a:lnTo>
                    <a:pt x="6" y="207"/>
                  </a:lnTo>
                  <a:lnTo>
                    <a:pt x="0" y="207"/>
                  </a:lnTo>
                  <a:lnTo>
                    <a:pt x="0" y="198"/>
                  </a:lnTo>
                  <a:lnTo>
                    <a:pt x="6" y="198"/>
                  </a:lnTo>
                  <a:close/>
                  <a:moveTo>
                    <a:pt x="6" y="215"/>
                  </a:moveTo>
                  <a:lnTo>
                    <a:pt x="6" y="224"/>
                  </a:lnTo>
                  <a:lnTo>
                    <a:pt x="0" y="224"/>
                  </a:lnTo>
                  <a:lnTo>
                    <a:pt x="0" y="215"/>
                  </a:lnTo>
                  <a:lnTo>
                    <a:pt x="6" y="215"/>
                  </a:lnTo>
                  <a:close/>
                  <a:moveTo>
                    <a:pt x="6" y="231"/>
                  </a:moveTo>
                  <a:lnTo>
                    <a:pt x="6" y="240"/>
                  </a:lnTo>
                  <a:lnTo>
                    <a:pt x="0" y="240"/>
                  </a:lnTo>
                  <a:lnTo>
                    <a:pt x="0" y="231"/>
                  </a:lnTo>
                  <a:lnTo>
                    <a:pt x="6" y="23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6" name="Freeform 302"/>
            <p:cNvSpPr>
              <a:spLocks/>
            </p:cNvSpPr>
            <p:nvPr/>
          </p:nvSpPr>
          <p:spPr bwMode="auto">
            <a:xfrm>
              <a:off x="6102351" y="1412876"/>
              <a:ext cx="76200" cy="68263"/>
            </a:xfrm>
            <a:custGeom>
              <a:avLst/>
              <a:gdLst>
                <a:gd name="T0" fmla="*/ 0 w 48"/>
                <a:gd name="T1" fmla="*/ 43 h 43"/>
                <a:gd name="T2" fmla="*/ 24 w 48"/>
                <a:gd name="T3" fmla="*/ 0 h 43"/>
                <a:gd name="T4" fmla="*/ 48 w 48"/>
                <a:gd name="T5" fmla="*/ 43 h 43"/>
                <a:gd name="T6" fmla="*/ 0 w 48"/>
                <a:gd name="T7" fmla="*/ 43 h 43"/>
              </a:gdLst>
              <a:ahLst/>
              <a:cxnLst>
                <a:cxn ang="0">
                  <a:pos x="T0" y="T1"/>
                </a:cxn>
                <a:cxn ang="0">
                  <a:pos x="T2" y="T3"/>
                </a:cxn>
                <a:cxn ang="0">
                  <a:pos x="T4" y="T5"/>
                </a:cxn>
                <a:cxn ang="0">
                  <a:pos x="T6" y="T7"/>
                </a:cxn>
              </a:cxnLst>
              <a:rect l="0" t="0" r="r" b="b"/>
              <a:pathLst>
                <a:path w="48" h="43">
                  <a:moveTo>
                    <a:pt x="0" y="43"/>
                  </a:moveTo>
                  <a:lnTo>
                    <a:pt x="24" y="0"/>
                  </a:lnTo>
                  <a:lnTo>
                    <a:pt x="48" y="43"/>
                  </a:lnTo>
                  <a:lnTo>
                    <a:pt x="0" y="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7" name="Freeform 303"/>
            <p:cNvSpPr>
              <a:spLocks noEditPoints="1"/>
            </p:cNvSpPr>
            <p:nvPr/>
          </p:nvSpPr>
          <p:spPr bwMode="auto">
            <a:xfrm>
              <a:off x="4470401" y="585788"/>
              <a:ext cx="7938" cy="309563"/>
            </a:xfrm>
            <a:custGeom>
              <a:avLst/>
              <a:gdLst>
                <a:gd name="T0" fmla="*/ 5 w 5"/>
                <a:gd name="T1" fmla="*/ 7 h 195"/>
                <a:gd name="T2" fmla="*/ 0 w 5"/>
                <a:gd name="T3" fmla="*/ 0 h 195"/>
                <a:gd name="T4" fmla="*/ 5 w 5"/>
                <a:gd name="T5" fmla="*/ 14 h 195"/>
                <a:gd name="T6" fmla="*/ 0 w 5"/>
                <a:gd name="T7" fmla="*/ 20 h 195"/>
                <a:gd name="T8" fmla="*/ 5 w 5"/>
                <a:gd name="T9" fmla="*/ 14 h 195"/>
                <a:gd name="T10" fmla="*/ 5 w 5"/>
                <a:gd name="T11" fmla="*/ 33 h 195"/>
                <a:gd name="T12" fmla="*/ 0 w 5"/>
                <a:gd name="T13" fmla="*/ 27 h 195"/>
                <a:gd name="T14" fmla="*/ 5 w 5"/>
                <a:gd name="T15" fmla="*/ 40 h 195"/>
                <a:gd name="T16" fmla="*/ 0 w 5"/>
                <a:gd name="T17" fmla="*/ 47 h 195"/>
                <a:gd name="T18" fmla="*/ 5 w 5"/>
                <a:gd name="T19" fmla="*/ 40 h 195"/>
                <a:gd name="T20" fmla="*/ 5 w 5"/>
                <a:gd name="T21" fmla="*/ 60 h 195"/>
                <a:gd name="T22" fmla="*/ 0 w 5"/>
                <a:gd name="T23" fmla="*/ 54 h 195"/>
                <a:gd name="T24" fmla="*/ 5 w 5"/>
                <a:gd name="T25" fmla="*/ 67 h 195"/>
                <a:gd name="T26" fmla="*/ 0 w 5"/>
                <a:gd name="T27" fmla="*/ 74 h 195"/>
                <a:gd name="T28" fmla="*/ 5 w 5"/>
                <a:gd name="T29" fmla="*/ 67 h 195"/>
                <a:gd name="T30" fmla="*/ 5 w 5"/>
                <a:gd name="T31" fmla="*/ 87 h 195"/>
                <a:gd name="T32" fmla="*/ 0 w 5"/>
                <a:gd name="T33" fmla="*/ 81 h 195"/>
                <a:gd name="T34" fmla="*/ 5 w 5"/>
                <a:gd name="T35" fmla="*/ 94 h 195"/>
                <a:gd name="T36" fmla="*/ 0 w 5"/>
                <a:gd name="T37" fmla="*/ 101 h 195"/>
                <a:gd name="T38" fmla="*/ 5 w 5"/>
                <a:gd name="T39" fmla="*/ 94 h 195"/>
                <a:gd name="T40" fmla="*/ 5 w 5"/>
                <a:gd name="T41" fmla="*/ 114 h 195"/>
                <a:gd name="T42" fmla="*/ 0 w 5"/>
                <a:gd name="T43" fmla="*/ 108 h 195"/>
                <a:gd name="T44" fmla="*/ 5 w 5"/>
                <a:gd name="T45" fmla="*/ 121 h 195"/>
                <a:gd name="T46" fmla="*/ 0 w 5"/>
                <a:gd name="T47" fmla="*/ 128 h 195"/>
                <a:gd name="T48" fmla="*/ 5 w 5"/>
                <a:gd name="T49" fmla="*/ 121 h 195"/>
                <a:gd name="T50" fmla="*/ 5 w 5"/>
                <a:gd name="T51" fmla="*/ 141 h 195"/>
                <a:gd name="T52" fmla="*/ 0 w 5"/>
                <a:gd name="T53" fmla="*/ 135 h 195"/>
                <a:gd name="T54" fmla="*/ 5 w 5"/>
                <a:gd name="T55" fmla="*/ 148 h 195"/>
                <a:gd name="T56" fmla="*/ 0 w 5"/>
                <a:gd name="T57" fmla="*/ 155 h 195"/>
                <a:gd name="T58" fmla="*/ 5 w 5"/>
                <a:gd name="T59" fmla="*/ 148 h 195"/>
                <a:gd name="T60" fmla="*/ 5 w 5"/>
                <a:gd name="T61" fmla="*/ 168 h 195"/>
                <a:gd name="T62" fmla="*/ 0 w 5"/>
                <a:gd name="T63" fmla="*/ 162 h 195"/>
                <a:gd name="T64" fmla="*/ 5 w 5"/>
                <a:gd name="T65" fmla="*/ 175 h 195"/>
                <a:gd name="T66" fmla="*/ 0 w 5"/>
                <a:gd name="T67" fmla="*/ 182 h 195"/>
                <a:gd name="T68" fmla="*/ 5 w 5"/>
                <a:gd name="T69" fmla="*/ 175 h 195"/>
                <a:gd name="T70" fmla="*/ 5 w 5"/>
                <a:gd name="T71" fmla="*/ 195 h 195"/>
                <a:gd name="T72" fmla="*/ 0 w 5"/>
                <a:gd name="T73" fmla="*/ 18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195">
                  <a:moveTo>
                    <a:pt x="5" y="0"/>
                  </a:moveTo>
                  <a:lnTo>
                    <a:pt x="5" y="7"/>
                  </a:lnTo>
                  <a:lnTo>
                    <a:pt x="0" y="7"/>
                  </a:lnTo>
                  <a:lnTo>
                    <a:pt x="0" y="0"/>
                  </a:lnTo>
                  <a:lnTo>
                    <a:pt x="5" y="0"/>
                  </a:lnTo>
                  <a:close/>
                  <a:moveTo>
                    <a:pt x="5" y="14"/>
                  </a:moveTo>
                  <a:lnTo>
                    <a:pt x="5" y="20"/>
                  </a:lnTo>
                  <a:lnTo>
                    <a:pt x="0" y="20"/>
                  </a:lnTo>
                  <a:lnTo>
                    <a:pt x="0" y="14"/>
                  </a:lnTo>
                  <a:lnTo>
                    <a:pt x="5" y="14"/>
                  </a:lnTo>
                  <a:close/>
                  <a:moveTo>
                    <a:pt x="5" y="27"/>
                  </a:moveTo>
                  <a:lnTo>
                    <a:pt x="5" y="33"/>
                  </a:lnTo>
                  <a:lnTo>
                    <a:pt x="0" y="33"/>
                  </a:lnTo>
                  <a:lnTo>
                    <a:pt x="0" y="27"/>
                  </a:lnTo>
                  <a:lnTo>
                    <a:pt x="5" y="27"/>
                  </a:lnTo>
                  <a:close/>
                  <a:moveTo>
                    <a:pt x="5" y="40"/>
                  </a:moveTo>
                  <a:lnTo>
                    <a:pt x="5" y="47"/>
                  </a:lnTo>
                  <a:lnTo>
                    <a:pt x="0" y="47"/>
                  </a:lnTo>
                  <a:lnTo>
                    <a:pt x="0" y="40"/>
                  </a:lnTo>
                  <a:lnTo>
                    <a:pt x="5" y="40"/>
                  </a:lnTo>
                  <a:close/>
                  <a:moveTo>
                    <a:pt x="5" y="54"/>
                  </a:moveTo>
                  <a:lnTo>
                    <a:pt x="5" y="60"/>
                  </a:lnTo>
                  <a:lnTo>
                    <a:pt x="0" y="60"/>
                  </a:lnTo>
                  <a:lnTo>
                    <a:pt x="0" y="54"/>
                  </a:lnTo>
                  <a:lnTo>
                    <a:pt x="5" y="54"/>
                  </a:lnTo>
                  <a:close/>
                  <a:moveTo>
                    <a:pt x="5" y="67"/>
                  </a:moveTo>
                  <a:lnTo>
                    <a:pt x="5" y="74"/>
                  </a:lnTo>
                  <a:lnTo>
                    <a:pt x="0" y="74"/>
                  </a:lnTo>
                  <a:lnTo>
                    <a:pt x="0" y="67"/>
                  </a:lnTo>
                  <a:lnTo>
                    <a:pt x="5" y="67"/>
                  </a:lnTo>
                  <a:close/>
                  <a:moveTo>
                    <a:pt x="5" y="81"/>
                  </a:moveTo>
                  <a:lnTo>
                    <a:pt x="5" y="87"/>
                  </a:lnTo>
                  <a:lnTo>
                    <a:pt x="0" y="87"/>
                  </a:lnTo>
                  <a:lnTo>
                    <a:pt x="0" y="81"/>
                  </a:lnTo>
                  <a:lnTo>
                    <a:pt x="5" y="81"/>
                  </a:lnTo>
                  <a:close/>
                  <a:moveTo>
                    <a:pt x="5" y="94"/>
                  </a:moveTo>
                  <a:lnTo>
                    <a:pt x="5" y="101"/>
                  </a:lnTo>
                  <a:lnTo>
                    <a:pt x="0" y="101"/>
                  </a:lnTo>
                  <a:lnTo>
                    <a:pt x="0" y="94"/>
                  </a:lnTo>
                  <a:lnTo>
                    <a:pt x="5" y="94"/>
                  </a:lnTo>
                  <a:close/>
                  <a:moveTo>
                    <a:pt x="5" y="108"/>
                  </a:moveTo>
                  <a:lnTo>
                    <a:pt x="5" y="114"/>
                  </a:lnTo>
                  <a:lnTo>
                    <a:pt x="0" y="114"/>
                  </a:lnTo>
                  <a:lnTo>
                    <a:pt x="0" y="108"/>
                  </a:lnTo>
                  <a:lnTo>
                    <a:pt x="5" y="108"/>
                  </a:lnTo>
                  <a:close/>
                  <a:moveTo>
                    <a:pt x="5" y="121"/>
                  </a:moveTo>
                  <a:lnTo>
                    <a:pt x="5" y="128"/>
                  </a:lnTo>
                  <a:lnTo>
                    <a:pt x="0" y="128"/>
                  </a:lnTo>
                  <a:lnTo>
                    <a:pt x="0" y="121"/>
                  </a:lnTo>
                  <a:lnTo>
                    <a:pt x="5" y="121"/>
                  </a:lnTo>
                  <a:close/>
                  <a:moveTo>
                    <a:pt x="5" y="135"/>
                  </a:moveTo>
                  <a:lnTo>
                    <a:pt x="5" y="141"/>
                  </a:lnTo>
                  <a:lnTo>
                    <a:pt x="0" y="141"/>
                  </a:lnTo>
                  <a:lnTo>
                    <a:pt x="0" y="135"/>
                  </a:lnTo>
                  <a:lnTo>
                    <a:pt x="5" y="135"/>
                  </a:lnTo>
                  <a:close/>
                  <a:moveTo>
                    <a:pt x="5" y="148"/>
                  </a:moveTo>
                  <a:lnTo>
                    <a:pt x="5" y="155"/>
                  </a:lnTo>
                  <a:lnTo>
                    <a:pt x="0" y="155"/>
                  </a:lnTo>
                  <a:lnTo>
                    <a:pt x="0" y="148"/>
                  </a:lnTo>
                  <a:lnTo>
                    <a:pt x="5" y="148"/>
                  </a:lnTo>
                  <a:close/>
                  <a:moveTo>
                    <a:pt x="5" y="162"/>
                  </a:moveTo>
                  <a:lnTo>
                    <a:pt x="5" y="168"/>
                  </a:lnTo>
                  <a:lnTo>
                    <a:pt x="0" y="168"/>
                  </a:lnTo>
                  <a:lnTo>
                    <a:pt x="0" y="162"/>
                  </a:lnTo>
                  <a:lnTo>
                    <a:pt x="5" y="162"/>
                  </a:lnTo>
                  <a:close/>
                  <a:moveTo>
                    <a:pt x="5" y="175"/>
                  </a:moveTo>
                  <a:lnTo>
                    <a:pt x="5" y="182"/>
                  </a:lnTo>
                  <a:lnTo>
                    <a:pt x="0" y="182"/>
                  </a:lnTo>
                  <a:lnTo>
                    <a:pt x="0" y="175"/>
                  </a:lnTo>
                  <a:lnTo>
                    <a:pt x="5" y="175"/>
                  </a:lnTo>
                  <a:close/>
                  <a:moveTo>
                    <a:pt x="5" y="188"/>
                  </a:moveTo>
                  <a:lnTo>
                    <a:pt x="5" y="195"/>
                  </a:lnTo>
                  <a:lnTo>
                    <a:pt x="0" y="195"/>
                  </a:lnTo>
                  <a:lnTo>
                    <a:pt x="0" y="188"/>
                  </a:lnTo>
                  <a:lnTo>
                    <a:pt x="5" y="1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8" name="Freeform 304"/>
            <p:cNvSpPr>
              <a:spLocks/>
            </p:cNvSpPr>
            <p:nvPr/>
          </p:nvSpPr>
          <p:spPr bwMode="auto">
            <a:xfrm>
              <a:off x="4443413" y="541338"/>
              <a:ext cx="61913" cy="53975"/>
            </a:xfrm>
            <a:custGeom>
              <a:avLst/>
              <a:gdLst>
                <a:gd name="T0" fmla="*/ 0 w 39"/>
                <a:gd name="T1" fmla="*/ 34 h 34"/>
                <a:gd name="T2" fmla="*/ 20 w 39"/>
                <a:gd name="T3" fmla="*/ 0 h 34"/>
                <a:gd name="T4" fmla="*/ 39 w 39"/>
                <a:gd name="T5" fmla="*/ 34 h 34"/>
                <a:gd name="T6" fmla="*/ 0 w 39"/>
                <a:gd name="T7" fmla="*/ 34 h 34"/>
              </a:gdLst>
              <a:ahLst/>
              <a:cxnLst>
                <a:cxn ang="0">
                  <a:pos x="T0" y="T1"/>
                </a:cxn>
                <a:cxn ang="0">
                  <a:pos x="T2" y="T3"/>
                </a:cxn>
                <a:cxn ang="0">
                  <a:pos x="T4" y="T5"/>
                </a:cxn>
                <a:cxn ang="0">
                  <a:pos x="T6" y="T7"/>
                </a:cxn>
              </a:cxnLst>
              <a:rect l="0" t="0" r="r" b="b"/>
              <a:pathLst>
                <a:path w="39" h="34">
                  <a:moveTo>
                    <a:pt x="0" y="34"/>
                  </a:moveTo>
                  <a:lnTo>
                    <a:pt x="20" y="0"/>
                  </a:lnTo>
                  <a:lnTo>
                    <a:pt x="39" y="34"/>
                  </a:lnTo>
                  <a:lnTo>
                    <a:pt x="0" y="3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29" name="Freeform 305"/>
            <p:cNvSpPr>
              <a:spLocks noEditPoints="1"/>
            </p:cNvSpPr>
            <p:nvPr/>
          </p:nvSpPr>
          <p:spPr bwMode="auto">
            <a:xfrm>
              <a:off x="4333876" y="660401"/>
              <a:ext cx="307975" cy="7938"/>
            </a:xfrm>
            <a:custGeom>
              <a:avLst/>
              <a:gdLst>
                <a:gd name="T0" fmla="*/ 6 w 194"/>
                <a:gd name="T1" fmla="*/ 0 h 5"/>
                <a:gd name="T2" fmla="*/ 0 w 194"/>
                <a:gd name="T3" fmla="*/ 5 h 5"/>
                <a:gd name="T4" fmla="*/ 13 w 194"/>
                <a:gd name="T5" fmla="*/ 0 h 5"/>
                <a:gd name="T6" fmla="*/ 19 w 194"/>
                <a:gd name="T7" fmla="*/ 5 h 5"/>
                <a:gd name="T8" fmla="*/ 13 w 194"/>
                <a:gd name="T9" fmla="*/ 0 h 5"/>
                <a:gd name="T10" fmla="*/ 33 w 194"/>
                <a:gd name="T11" fmla="*/ 0 h 5"/>
                <a:gd name="T12" fmla="*/ 26 w 194"/>
                <a:gd name="T13" fmla="*/ 5 h 5"/>
                <a:gd name="T14" fmla="*/ 39 w 194"/>
                <a:gd name="T15" fmla="*/ 0 h 5"/>
                <a:gd name="T16" fmla="*/ 46 w 194"/>
                <a:gd name="T17" fmla="*/ 5 h 5"/>
                <a:gd name="T18" fmla="*/ 39 w 194"/>
                <a:gd name="T19" fmla="*/ 0 h 5"/>
                <a:gd name="T20" fmla="*/ 59 w 194"/>
                <a:gd name="T21" fmla="*/ 0 h 5"/>
                <a:gd name="T22" fmla="*/ 53 w 194"/>
                <a:gd name="T23" fmla="*/ 5 h 5"/>
                <a:gd name="T24" fmla="*/ 66 w 194"/>
                <a:gd name="T25" fmla="*/ 0 h 5"/>
                <a:gd name="T26" fmla="*/ 73 w 194"/>
                <a:gd name="T27" fmla="*/ 5 h 5"/>
                <a:gd name="T28" fmla="*/ 66 w 194"/>
                <a:gd name="T29" fmla="*/ 0 h 5"/>
                <a:gd name="T30" fmla="*/ 86 w 194"/>
                <a:gd name="T31" fmla="*/ 0 h 5"/>
                <a:gd name="T32" fmla="*/ 80 w 194"/>
                <a:gd name="T33" fmla="*/ 5 h 5"/>
                <a:gd name="T34" fmla="*/ 93 w 194"/>
                <a:gd name="T35" fmla="*/ 0 h 5"/>
                <a:gd name="T36" fmla="*/ 100 w 194"/>
                <a:gd name="T37" fmla="*/ 5 h 5"/>
                <a:gd name="T38" fmla="*/ 93 w 194"/>
                <a:gd name="T39" fmla="*/ 0 h 5"/>
                <a:gd name="T40" fmla="*/ 113 w 194"/>
                <a:gd name="T41" fmla="*/ 0 h 5"/>
                <a:gd name="T42" fmla="*/ 107 w 194"/>
                <a:gd name="T43" fmla="*/ 5 h 5"/>
                <a:gd name="T44" fmla="*/ 120 w 194"/>
                <a:gd name="T45" fmla="*/ 0 h 5"/>
                <a:gd name="T46" fmla="*/ 127 w 194"/>
                <a:gd name="T47" fmla="*/ 5 h 5"/>
                <a:gd name="T48" fmla="*/ 120 w 194"/>
                <a:gd name="T49" fmla="*/ 0 h 5"/>
                <a:gd name="T50" fmla="*/ 140 w 194"/>
                <a:gd name="T51" fmla="*/ 0 h 5"/>
                <a:gd name="T52" fmla="*/ 133 w 194"/>
                <a:gd name="T53" fmla="*/ 5 h 5"/>
                <a:gd name="T54" fmla="*/ 147 w 194"/>
                <a:gd name="T55" fmla="*/ 0 h 5"/>
                <a:gd name="T56" fmla="*/ 154 w 194"/>
                <a:gd name="T57" fmla="*/ 5 h 5"/>
                <a:gd name="T58" fmla="*/ 147 w 194"/>
                <a:gd name="T59" fmla="*/ 0 h 5"/>
                <a:gd name="T60" fmla="*/ 167 w 194"/>
                <a:gd name="T61" fmla="*/ 0 h 5"/>
                <a:gd name="T62" fmla="*/ 160 w 194"/>
                <a:gd name="T63" fmla="*/ 5 h 5"/>
                <a:gd name="T64" fmla="*/ 174 w 194"/>
                <a:gd name="T65" fmla="*/ 0 h 5"/>
                <a:gd name="T66" fmla="*/ 181 w 194"/>
                <a:gd name="T67" fmla="*/ 5 h 5"/>
                <a:gd name="T68" fmla="*/ 174 w 194"/>
                <a:gd name="T69" fmla="*/ 0 h 5"/>
                <a:gd name="T70" fmla="*/ 194 w 194"/>
                <a:gd name="T71" fmla="*/ 0 h 5"/>
                <a:gd name="T72" fmla="*/ 187 w 194"/>
                <a:gd name="T7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4" h="5">
                  <a:moveTo>
                    <a:pt x="0" y="0"/>
                  </a:moveTo>
                  <a:lnTo>
                    <a:pt x="6" y="0"/>
                  </a:lnTo>
                  <a:lnTo>
                    <a:pt x="6" y="5"/>
                  </a:lnTo>
                  <a:lnTo>
                    <a:pt x="0" y="5"/>
                  </a:lnTo>
                  <a:lnTo>
                    <a:pt x="0" y="0"/>
                  </a:lnTo>
                  <a:close/>
                  <a:moveTo>
                    <a:pt x="13" y="0"/>
                  </a:moveTo>
                  <a:lnTo>
                    <a:pt x="19" y="0"/>
                  </a:lnTo>
                  <a:lnTo>
                    <a:pt x="19" y="5"/>
                  </a:lnTo>
                  <a:lnTo>
                    <a:pt x="13" y="5"/>
                  </a:lnTo>
                  <a:lnTo>
                    <a:pt x="13" y="0"/>
                  </a:lnTo>
                  <a:close/>
                  <a:moveTo>
                    <a:pt x="26" y="0"/>
                  </a:moveTo>
                  <a:lnTo>
                    <a:pt x="33" y="0"/>
                  </a:lnTo>
                  <a:lnTo>
                    <a:pt x="33" y="5"/>
                  </a:lnTo>
                  <a:lnTo>
                    <a:pt x="26" y="5"/>
                  </a:lnTo>
                  <a:lnTo>
                    <a:pt x="26" y="0"/>
                  </a:lnTo>
                  <a:close/>
                  <a:moveTo>
                    <a:pt x="39" y="0"/>
                  </a:moveTo>
                  <a:lnTo>
                    <a:pt x="46" y="0"/>
                  </a:lnTo>
                  <a:lnTo>
                    <a:pt x="46" y="5"/>
                  </a:lnTo>
                  <a:lnTo>
                    <a:pt x="39" y="5"/>
                  </a:lnTo>
                  <a:lnTo>
                    <a:pt x="39" y="0"/>
                  </a:lnTo>
                  <a:close/>
                  <a:moveTo>
                    <a:pt x="53" y="0"/>
                  </a:moveTo>
                  <a:lnTo>
                    <a:pt x="59" y="0"/>
                  </a:lnTo>
                  <a:lnTo>
                    <a:pt x="59" y="5"/>
                  </a:lnTo>
                  <a:lnTo>
                    <a:pt x="53" y="5"/>
                  </a:lnTo>
                  <a:lnTo>
                    <a:pt x="53" y="0"/>
                  </a:lnTo>
                  <a:close/>
                  <a:moveTo>
                    <a:pt x="66" y="0"/>
                  </a:moveTo>
                  <a:lnTo>
                    <a:pt x="73" y="0"/>
                  </a:lnTo>
                  <a:lnTo>
                    <a:pt x="73" y="5"/>
                  </a:lnTo>
                  <a:lnTo>
                    <a:pt x="66" y="5"/>
                  </a:lnTo>
                  <a:lnTo>
                    <a:pt x="66" y="0"/>
                  </a:lnTo>
                  <a:close/>
                  <a:moveTo>
                    <a:pt x="80" y="0"/>
                  </a:moveTo>
                  <a:lnTo>
                    <a:pt x="86" y="0"/>
                  </a:lnTo>
                  <a:lnTo>
                    <a:pt x="86" y="5"/>
                  </a:lnTo>
                  <a:lnTo>
                    <a:pt x="80" y="5"/>
                  </a:lnTo>
                  <a:lnTo>
                    <a:pt x="80" y="0"/>
                  </a:lnTo>
                  <a:close/>
                  <a:moveTo>
                    <a:pt x="93" y="0"/>
                  </a:moveTo>
                  <a:lnTo>
                    <a:pt x="100" y="0"/>
                  </a:lnTo>
                  <a:lnTo>
                    <a:pt x="100" y="5"/>
                  </a:lnTo>
                  <a:lnTo>
                    <a:pt x="93" y="5"/>
                  </a:lnTo>
                  <a:lnTo>
                    <a:pt x="93" y="0"/>
                  </a:lnTo>
                  <a:close/>
                  <a:moveTo>
                    <a:pt x="107" y="0"/>
                  </a:moveTo>
                  <a:lnTo>
                    <a:pt x="113" y="0"/>
                  </a:lnTo>
                  <a:lnTo>
                    <a:pt x="113" y="5"/>
                  </a:lnTo>
                  <a:lnTo>
                    <a:pt x="107" y="5"/>
                  </a:lnTo>
                  <a:lnTo>
                    <a:pt x="107" y="0"/>
                  </a:lnTo>
                  <a:close/>
                  <a:moveTo>
                    <a:pt x="120" y="0"/>
                  </a:moveTo>
                  <a:lnTo>
                    <a:pt x="127" y="0"/>
                  </a:lnTo>
                  <a:lnTo>
                    <a:pt x="127" y="5"/>
                  </a:lnTo>
                  <a:lnTo>
                    <a:pt x="120" y="5"/>
                  </a:lnTo>
                  <a:lnTo>
                    <a:pt x="120" y="0"/>
                  </a:lnTo>
                  <a:close/>
                  <a:moveTo>
                    <a:pt x="133" y="0"/>
                  </a:moveTo>
                  <a:lnTo>
                    <a:pt x="140" y="0"/>
                  </a:lnTo>
                  <a:lnTo>
                    <a:pt x="140" y="5"/>
                  </a:lnTo>
                  <a:lnTo>
                    <a:pt x="133" y="5"/>
                  </a:lnTo>
                  <a:lnTo>
                    <a:pt x="133" y="0"/>
                  </a:lnTo>
                  <a:close/>
                  <a:moveTo>
                    <a:pt x="147" y="0"/>
                  </a:moveTo>
                  <a:lnTo>
                    <a:pt x="154" y="0"/>
                  </a:lnTo>
                  <a:lnTo>
                    <a:pt x="154" y="5"/>
                  </a:lnTo>
                  <a:lnTo>
                    <a:pt x="147" y="5"/>
                  </a:lnTo>
                  <a:lnTo>
                    <a:pt x="147" y="0"/>
                  </a:lnTo>
                  <a:close/>
                  <a:moveTo>
                    <a:pt x="160" y="0"/>
                  </a:moveTo>
                  <a:lnTo>
                    <a:pt x="167" y="0"/>
                  </a:lnTo>
                  <a:lnTo>
                    <a:pt x="167" y="5"/>
                  </a:lnTo>
                  <a:lnTo>
                    <a:pt x="160" y="5"/>
                  </a:lnTo>
                  <a:lnTo>
                    <a:pt x="160" y="0"/>
                  </a:lnTo>
                  <a:close/>
                  <a:moveTo>
                    <a:pt x="174" y="0"/>
                  </a:moveTo>
                  <a:lnTo>
                    <a:pt x="181" y="0"/>
                  </a:lnTo>
                  <a:lnTo>
                    <a:pt x="181" y="5"/>
                  </a:lnTo>
                  <a:lnTo>
                    <a:pt x="174" y="5"/>
                  </a:lnTo>
                  <a:lnTo>
                    <a:pt x="174" y="0"/>
                  </a:lnTo>
                  <a:close/>
                  <a:moveTo>
                    <a:pt x="187" y="0"/>
                  </a:moveTo>
                  <a:lnTo>
                    <a:pt x="194" y="0"/>
                  </a:lnTo>
                  <a:lnTo>
                    <a:pt x="194" y="5"/>
                  </a:lnTo>
                  <a:lnTo>
                    <a:pt x="187" y="5"/>
                  </a:lnTo>
                  <a:lnTo>
                    <a:pt x="18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0" name="Freeform 306"/>
            <p:cNvSpPr>
              <a:spLocks/>
            </p:cNvSpPr>
            <p:nvPr/>
          </p:nvSpPr>
          <p:spPr bwMode="auto">
            <a:xfrm>
              <a:off x="4286251" y="633413"/>
              <a:ext cx="55563" cy="61913"/>
            </a:xfrm>
            <a:custGeom>
              <a:avLst/>
              <a:gdLst>
                <a:gd name="T0" fmla="*/ 35 w 35"/>
                <a:gd name="T1" fmla="*/ 39 h 39"/>
                <a:gd name="T2" fmla="*/ 0 w 35"/>
                <a:gd name="T3" fmla="*/ 19 h 39"/>
                <a:gd name="T4" fmla="*/ 35 w 35"/>
                <a:gd name="T5" fmla="*/ 0 h 39"/>
                <a:gd name="T6" fmla="*/ 35 w 35"/>
                <a:gd name="T7" fmla="*/ 39 h 39"/>
              </a:gdLst>
              <a:ahLst/>
              <a:cxnLst>
                <a:cxn ang="0">
                  <a:pos x="T0" y="T1"/>
                </a:cxn>
                <a:cxn ang="0">
                  <a:pos x="T2" y="T3"/>
                </a:cxn>
                <a:cxn ang="0">
                  <a:pos x="T4" y="T5"/>
                </a:cxn>
                <a:cxn ang="0">
                  <a:pos x="T6" y="T7"/>
                </a:cxn>
              </a:cxnLst>
              <a:rect l="0" t="0" r="r" b="b"/>
              <a:pathLst>
                <a:path w="35" h="39">
                  <a:moveTo>
                    <a:pt x="35" y="39"/>
                  </a:moveTo>
                  <a:lnTo>
                    <a:pt x="0" y="19"/>
                  </a:lnTo>
                  <a:lnTo>
                    <a:pt x="35" y="0"/>
                  </a:lnTo>
                  <a:lnTo>
                    <a:pt x="35" y="3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1" name="Freeform 307"/>
            <p:cNvSpPr>
              <a:spLocks noEditPoints="1"/>
            </p:cNvSpPr>
            <p:nvPr/>
          </p:nvSpPr>
          <p:spPr bwMode="auto">
            <a:xfrm>
              <a:off x="6392863" y="2500313"/>
              <a:ext cx="9525" cy="381000"/>
            </a:xfrm>
            <a:custGeom>
              <a:avLst/>
              <a:gdLst>
                <a:gd name="T0" fmla="*/ 6 w 6"/>
                <a:gd name="T1" fmla="*/ 8 h 240"/>
                <a:gd name="T2" fmla="*/ 0 w 6"/>
                <a:gd name="T3" fmla="*/ 0 h 240"/>
                <a:gd name="T4" fmla="*/ 6 w 6"/>
                <a:gd name="T5" fmla="*/ 17 h 240"/>
                <a:gd name="T6" fmla="*/ 0 w 6"/>
                <a:gd name="T7" fmla="*/ 24 h 240"/>
                <a:gd name="T8" fmla="*/ 6 w 6"/>
                <a:gd name="T9" fmla="*/ 17 h 240"/>
                <a:gd name="T10" fmla="*/ 6 w 6"/>
                <a:gd name="T11" fmla="*/ 41 h 240"/>
                <a:gd name="T12" fmla="*/ 0 w 6"/>
                <a:gd name="T13" fmla="*/ 33 h 240"/>
                <a:gd name="T14" fmla="*/ 6 w 6"/>
                <a:gd name="T15" fmla="*/ 50 h 240"/>
                <a:gd name="T16" fmla="*/ 0 w 6"/>
                <a:gd name="T17" fmla="*/ 58 h 240"/>
                <a:gd name="T18" fmla="*/ 6 w 6"/>
                <a:gd name="T19" fmla="*/ 50 h 240"/>
                <a:gd name="T20" fmla="*/ 6 w 6"/>
                <a:gd name="T21" fmla="*/ 74 h 240"/>
                <a:gd name="T22" fmla="*/ 0 w 6"/>
                <a:gd name="T23" fmla="*/ 66 h 240"/>
                <a:gd name="T24" fmla="*/ 6 w 6"/>
                <a:gd name="T25" fmla="*/ 83 h 240"/>
                <a:gd name="T26" fmla="*/ 0 w 6"/>
                <a:gd name="T27" fmla="*/ 91 h 240"/>
                <a:gd name="T28" fmla="*/ 6 w 6"/>
                <a:gd name="T29" fmla="*/ 83 h 240"/>
                <a:gd name="T30" fmla="*/ 6 w 6"/>
                <a:gd name="T31" fmla="*/ 107 h 240"/>
                <a:gd name="T32" fmla="*/ 0 w 6"/>
                <a:gd name="T33" fmla="*/ 100 h 240"/>
                <a:gd name="T34" fmla="*/ 6 w 6"/>
                <a:gd name="T35" fmla="*/ 116 h 240"/>
                <a:gd name="T36" fmla="*/ 0 w 6"/>
                <a:gd name="T37" fmla="*/ 124 h 240"/>
                <a:gd name="T38" fmla="*/ 6 w 6"/>
                <a:gd name="T39" fmla="*/ 116 h 240"/>
                <a:gd name="T40" fmla="*/ 6 w 6"/>
                <a:gd name="T41" fmla="*/ 140 h 240"/>
                <a:gd name="T42" fmla="*/ 0 w 6"/>
                <a:gd name="T43" fmla="*/ 133 h 240"/>
                <a:gd name="T44" fmla="*/ 6 w 6"/>
                <a:gd name="T45" fmla="*/ 149 h 240"/>
                <a:gd name="T46" fmla="*/ 0 w 6"/>
                <a:gd name="T47" fmla="*/ 157 h 240"/>
                <a:gd name="T48" fmla="*/ 6 w 6"/>
                <a:gd name="T49" fmla="*/ 149 h 240"/>
                <a:gd name="T50" fmla="*/ 6 w 6"/>
                <a:gd name="T51" fmla="*/ 174 h 240"/>
                <a:gd name="T52" fmla="*/ 0 w 6"/>
                <a:gd name="T53" fmla="*/ 166 h 240"/>
                <a:gd name="T54" fmla="*/ 6 w 6"/>
                <a:gd name="T55" fmla="*/ 182 h 240"/>
                <a:gd name="T56" fmla="*/ 0 w 6"/>
                <a:gd name="T57" fmla="*/ 190 h 240"/>
                <a:gd name="T58" fmla="*/ 6 w 6"/>
                <a:gd name="T59" fmla="*/ 182 h 240"/>
                <a:gd name="T60" fmla="*/ 6 w 6"/>
                <a:gd name="T61" fmla="*/ 207 h 240"/>
                <a:gd name="T62" fmla="*/ 0 w 6"/>
                <a:gd name="T63" fmla="*/ 199 h 240"/>
                <a:gd name="T64" fmla="*/ 6 w 6"/>
                <a:gd name="T65" fmla="*/ 215 h 240"/>
                <a:gd name="T66" fmla="*/ 0 w 6"/>
                <a:gd name="T67" fmla="*/ 223 h 240"/>
                <a:gd name="T68" fmla="*/ 6 w 6"/>
                <a:gd name="T69" fmla="*/ 215 h 240"/>
                <a:gd name="T70" fmla="*/ 6 w 6"/>
                <a:gd name="T71" fmla="*/ 240 h 240"/>
                <a:gd name="T72" fmla="*/ 0 w 6"/>
                <a:gd name="T73" fmla="*/ 23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6" y="0"/>
                  </a:moveTo>
                  <a:lnTo>
                    <a:pt x="6" y="8"/>
                  </a:lnTo>
                  <a:lnTo>
                    <a:pt x="0" y="8"/>
                  </a:lnTo>
                  <a:lnTo>
                    <a:pt x="0" y="0"/>
                  </a:lnTo>
                  <a:lnTo>
                    <a:pt x="6" y="0"/>
                  </a:lnTo>
                  <a:close/>
                  <a:moveTo>
                    <a:pt x="6" y="17"/>
                  </a:moveTo>
                  <a:lnTo>
                    <a:pt x="6" y="24"/>
                  </a:lnTo>
                  <a:lnTo>
                    <a:pt x="0" y="24"/>
                  </a:lnTo>
                  <a:lnTo>
                    <a:pt x="0" y="17"/>
                  </a:lnTo>
                  <a:lnTo>
                    <a:pt x="6" y="17"/>
                  </a:lnTo>
                  <a:close/>
                  <a:moveTo>
                    <a:pt x="6" y="33"/>
                  </a:moveTo>
                  <a:lnTo>
                    <a:pt x="6" y="41"/>
                  </a:lnTo>
                  <a:lnTo>
                    <a:pt x="0" y="41"/>
                  </a:lnTo>
                  <a:lnTo>
                    <a:pt x="0" y="33"/>
                  </a:lnTo>
                  <a:lnTo>
                    <a:pt x="6" y="33"/>
                  </a:lnTo>
                  <a:close/>
                  <a:moveTo>
                    <a:pt x="6" y="50"/>
                  </a:moveTo>
                  <a:lnTo>
                    <a:pt x="6" y="58"/>
                  </a:lnTo>
                  <a:lnTo>
                    <a:pt x="0" y="58"/>
                  </a:lnTo>
                  <a:lnTo>
                    <a:pt x="0" y="50"/>
                  </a:lnTo>
                  <a:lnTo>
                    <a:pt x="6" y="50"/>
                  </a:lnTo>
                  <a:close/>
                  <a:moveTo>
                    <a:pt x="6" y="66"/>
                  </a:moveTo>
                  <a:lnTo>
                    <a:pt x="6" y="74"/>
                  </a:lnTo>
                  <a:lnTo>
                    <a:pt x="0" y="74"/>
                  </a:lnTo>
                  <a:lnTo>
                    <a:pt x="0" y="66"/>
                  </a:lnTo>
                  <a:lnTo>
                    <a:pt x="6" y="66"/>
                  </a:lnTo>
                  <a:close/>
                  <a:moveTo>
                    <a:pt x="6" y="83"/>
                  </a:moveTo>
                  <a:lnTo>
                    <a:pt x="6" y="91"/>
                  </a:lnTo>
                  <a:lnTo>
                    <a:pt x="0" y="91"/>
                  </a:lnTo>
                  <a:lnTo>
                    <a:pt x="0" y="83"/>
                  </a:lnTo>
                  <a:lnTo>
                    <a:pt x="6" y="83"/>
                  </a:lnTo>
                  <a:close/>
                  <a:moveTo>
                    <a:pt x="6" y="100"/>
                  </a:moveTo>
                  <a:lnTo>
                    <a:pt x="6" y="107"/>
                  </a:lnTo>
                  <a:lnTo>
                    <a:pt x="0" y="107"/>
                  </a:lnTo>
                  <a:lnTo>
                    <a:pt x="0" y="100"/>
                  </a:lnTo>
                  <a:lnTo>
                    <a:pt x="6" y="100"/>
                  </a:lnTo>
                  <a:close/>
                  <a:moveTo>
                    <a:pt x="6" y="116"/>
                  </a:moveTo>
                  <a:lnTo>
                    <a:pt x="6" y="124"/>
                  </a:lnTo>
                  <a:lnTo>
                    <a:pt x="0" y="124"/>
                  </a:lnTo>
                  <a:lnTo>
                    <a:pt x="0" y="116"/>
                  </a:lnTo>
                  <a:lnTo>
                    <a:pt x="6" y="116"/>
                  </a:lnTo>
                  <a:close/>
                  <a:moveTo>
                    <a:pt x="6" y="133"/>
                  </a:moveTo>
                  <a:lnTo>
                    <a:pt x="6" y="140"/>
                  </a:lnTo>
                  <a:lnTo>
                    <a:pt x="0" y="140"/>
                  </a:lnTo>
                  <a:lnTo>
                    <a:pt x="0" y="133"/>
                  </a:lnTo>
                  <a:lnTo>
                    <a:pt x="6" y="133"/>
                  </a:lnTo>
                  <a:close/>
                  <a:moveTo>
                    <a:pt x="6" y="149"/>
                  </a:moveTo>
                  <a:lnTo>
                    <a:pt x="6" y="157"/>
                  </a:lnTo>
                  <a:lnTo>
                    <a:pt x="0" y="157"/>
                  </a:lnTo>
                  <a:lnTo>
                    <a:pt x="0" y="149"/>
                  </a:lnTo>
                  <a:lnTo>
                    <a:pt x="6" y="149"/>
                  </a:lnTo>
                  <a:close/>
                  <a:moveTo>
                    <a:pt x="6" y="166"/>
                  </a:moveTo>
                  <a:lnTo>
                    <a:pt x="6" y="174"/>
                  </a:lnTo>
                  <a:lnTo>
                    <a:pt x="0" y="174"/>
                  </a:lnTo>
                  <a:lnTo>
                    <a:pt x="0" y="166"/>
                  </a:lnTo>
                  <a:lnTo>
                    <a:pt x="6" y="166"/>
                  </a:lnTo>
                  <a:close/>
                  <a:moveTo>
                    <a:pt x="6" y="182"/>
                  </a:moveTo>
                  <a:lnTo>
                    <a:pt x="6" y="190"/>
                  </a:lnTo>
                  <a:lnTo>
                    <a:pt x="0" y="190"/>
                  </a:lnTo>
                  <a:lnTo>
                    <a:pt x="0" y="182"/>
                  </a:lnTo>
                  <a:lnTo>
                    <a:pt x="6" y="182"/>
                  </a:lnTo>
                  <a:close/>
                  <a:moveTo>
                    <a:pt x="6" y="199"/>
                  </a:moveTo>
                  <a:lnTo>
                    <a:pt x="6" y="207"/>
                  </a:lnTo>
                  <a:lnTo>
                    <a:pt x="0" y="207"/>
                  </a:lnTo>
                  <a:lnTo>
                    <a:pt x="0" y="199"/>
                  </a:lnTo>
                  <a:lnTo>
                    <a:pt x="6" y="199"/>
                  </a:lnTo>
                  <a:close/>
                  <a:moveTo>
                    <a:pt x="6" y="215"/>
                  </a:moveTo>
                  <a:lnTo>
                    <a:pt x="6" y="223"/>
                  </a:lnTo>
                  <a:lnTo>
                    <a:pt x="0" y="223"/>
                  </a:lnTo>
                  <a:lnTo>
                    <a:pt x="0" y="215"/>
                  </a:lnTo>
                  <a:lnTo>
                    <a:pt x="6" y="215"/>
                  </a:lnTo>
                  <a:close/>
                  <a:moveTo>
                    <a:pt x="6" y="231"/>
                  </a:moveTo>
                  <a:lnTo>
                    <a:pt x="6" y="240"/>
                  </a:lnTo>
                  <a:lnTo>
                    <a:pt x="0" y="240"/>
                  </a:lnTo>
                  <a:lnTo>
                    <a:pt x="0" y="231"/>
                  </a:lnTo>
                  <a:lnTo>
                    <a:pt x="6" y="23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2" name="Freeform 308"/>
            <p:cNvSpPr>
              <a:spLocks/>
            </p:cNvSpPr>
            <p:nvPr/>
          </p:nvSpPr>
          <p:spPr bwMode="auto">
            <a:xfrm>
              <a:off x="6359526" y="2443163"/>
              <a:ext cx="74613" cy="68263"/>
            </a:xfrm>
            <a:custGeom>
              <a:avLst/>
              <a:gdLst>
                <a:gd name="T0" fmla="*/ 0 w 47"/>
                <a:gd name="T1" fmla="*/ 43 h 43"/>
                <a:gd name="T2" fmla="*/ 24 w 47"/>
                <a:gd name="T3" fmla="*/ 0 h 43"/>
                <a:gd name="T4" fmla="*/ 47 w 47"/>
                <a:gd name="T5" fmla="*/ 43 h 43"/>
                <a:gd name="T6" fmla="*/ 0 w 47"/>
                <a:gd name="T7" fmla="*/ 43 h 43"/>
              </a:gdLst>
              <a:ahLst/>
              <a:cxnLst>
                <a:cxn ang="0">
                  <a:pos x="T0" y="T1"/>
                </a:cxn>
                <a:cxn ang="0">
                  <a:pos x="T2" y="T3"/>
                </a:cxn>
                <a:cxn ang="0">
                  <a:pos x="T4" y="T5"/>
                </a:cxn>
                <a:cxn ang="0">
                  <a:pos x="T6" y="T7"/>
                </a:cxn>
              </a:cxnLst>
              <a:rect l="0" t="0" r="r" b="b"/>
              <a:pathLst>
                <a:path w="47" h="43">
                  <a:moveTo>
                    <a:pt x="0" y="43"/>
                  </a:moveTo>
                  <a:lnTo>
                    <a:pt x="24" y="0"/>
                  </a:lnTo>
                  <a:lnTo>
                    <a:pt x="47" y="43"/>
                  </a:lnTo>
                  <a:lnTo>
                    <a:pt x="0" y="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3" name="Freeform 309"/>
            <p:cNvSpPr>
              <a:spLocks noEditPoints="1"/>
            </p:cNvSpPr>
            <p:nvPr/>
          </p:nvSpPr>
          <p:spPr bwMode="auto">
            <a:xfrm>
              <a:off x="6300788" y="3355976"/>
              <a:ext cx="9525" cy="381000"/>
            </a:xfrm>
            <a:custGeom>
              <a:avLst/>
              <a:gdLst>
                <a:gd name="T0" fmla="*/ 0 w 6"/>
                <a:gd name="T1" fmla="*/ 232 h 240"/>
                <a:gd name="T2" fmla="*/ 6 w 6"/>
                <a:gd name="T3" fmla="*/ 240 h 240"/>
                <a:gd name="T4" fmla="*/ 0 w 6"/>
                <a:gd name="T5" fmla="*/ 223 h 240"/>
                <a:gd name="T6" fmla="*/ 6 w 6"/>
                <a:gd name="T7" fmla="*/ 216 h 240"/>
                <a:gd name="T8" fmla="*/ 0 w 6"/>
                <a:gd name="T9" fmla="*/ 223 h 240"/>
                <a:gd name="T10" fmla="*/ 0 w 6"/>
                <a:gd name="T11" fmla="*/ 199 h 240"/>
                <a:gd name="T12" fmla="*/ 6 w 6"/>
                <a:gd name="T13" fmla="*/ 207 h 240"/>
                <a:gd name="T14" fmla="*/ 0 w 6"/>
                <a:gd name="T15" fmla="*/ 190 h 240"/>
                <a:gd name="T16" fmla="*/ 6 w 6"/>
                <a:gd name="T17" fmla="*/ 182 h 240"/>
                <a:gd name="T18" fmla="*/ 0 w 6"/>
                <a:gd name="T19" fmla="*/ 190 h 240"/>
                <a:gd name="T20" fmla="*/ 0 w 6"/>
                <a:gd name="T21" fmla="*/ 166 h 240"/>
                <a:gd name="T22" fmla="*/ 6 w 6"/>
                <a:gd name="T23" fmla="*/ 174 h 240"/>
                <a:gd name="T24" fmla="*/ 0 w 6"/>
                <a:gd name="T25" fmla="*/ 157 h 240"/>
                <a:gd name="T26" fmla="*/ 6 w 6"/>
                <a:gd name="T27" fmla="*/ 149 h 240"/>
                <a:gd name="T28" fmla="*/ 0 w 6"/>
                <a:gd name="T29" fmla="*/ 157 h 240"/>
                <a:gd name="T30" fmla="*/ 0 w 6"/>
                <a:gd name="T31" fmla="*/ 133 h 240"/>
                <a:gd name="T32" fmla="*/ 6 w 6"/>
                <a:gd name="T33" fmla="*/ 141 h 240"/>
                <a:gd name="T34" fmla="*/ 0 w 6"/>
                <a:gd name="T35" fmla="*/ 124 h 240"/>
                <a:gd name="T36" fmla="*/ 6 w 6"/>
                <a:gd name="T37" fmla="*/ 116 h 240"/>
                <a:gd name="T38" fmla="*/ 0 w 6"/>
                <a:gd name="T39" fmla="*/ 124 h 240"/>
                <a:gd name="T40" fmla="*/ 0 w 6"/>
                <a:gd name="T41" fmla="*/ 100 h 240"/>
                <a:gd name="T42" fmla="*/ 6 w 6"/>
                <a:gd name="T43" fmla="*/ 108 h 240"/>
                <a:gd name="T44" fmla="*/ 0 w 6"/>
                <a:gd name="T45" fmla="*/ 91 h 240"/>
                <a:gd name="T46" fmla="*/ 6 w 6"/>
                <a:gd name="T47" fmla="*/ 83 h 240"/>
                <a:gd name="T48" fmla="*/ 0 w 6"/>
                <a:gd name="T49" fmla="*/ 91 h 240"/>
                <a:gd name="T50" fmla="*/ 0 w 6"/>
                <a:gd name="T51" fmla="*/ 66 h 240"/>
                <a:gd name="T52" fmla="*/ 6 w 6"/>
                <a:gd name="T53" fmla="*/ 75 h 240"/>
                <a:gd name="T54" fmla="*/ 0 w 6"/>
                <a:gd name="T55" fmla="*/ 58 h 240"/>
                <a:gd name="T56" fmla="*/ 6 w 6"/>
                <a:gd name="T57" fmla="*/ 50 h 240"/>
                <a:gd name="T58" fmla="*/ 0 w 6"/>
                <a:gd name="T59" fmla="*/ 58 h 240"/>
                <a:gd name="T60" fmla="*/ 0 w 6"/>
                <a:gd name="T61" fmla="*/ 33 h 240"/>
                <a:gd name="T62" fmla="*/ 6 w 6"/>
                <a:gd name="T63" fmla="*/ 42 h 240"/>
                <a:gd name="T64" fmla="*/ 0 w 6"/>
                <a:gd name="T65" fmla="*/ 25 h 240"/>
                <a:gd name="T66" fmla="*/ 6 w 6"/>
                <a:gd name="T67" fmla="*/ 17 h 240"/>
                <a:gd name="T68" fmla="*/ 0 w 6"/>
                <a:gd name="T69" fmla="*/ 25 h 240"/>
                <a:gd name="T70" fmla="*/ 0 w 6"/>
                <a:gd name="T71" fmla="*/ 0 h 240"/>
                <a:gd name="T72" fmla="*/ 6 w 6"/>
                <a:gd name="T73" fmla="*/ 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2"/>
                  </a:lnTo>
                  <a:lnTo>
                    <a:pt x="6" y="232"/>
                  </a:lnTo>
                  <a:lnTo>
                    <a:pt x="6" y="240"/>
                  </a:lnTo>
                  <a:lnTo>
                    <a:pt x="0" y="240"/>
                  </a:lnTo>
                  <a:close/>
                  <a:moveTo>
                    <a:pt x="0" y="223"/>
                  </a:moveTo>
                  <a:lnTo>
                    <a:pt x="0" y="216"/>
                  </a:lnTo>
                  <a:lnTo>
                    <a:pt x="6" y="216"/>
                  </a:lnTo>
                  <a:lnTo>
                    <a:pt x="6" y="223"/>
                  </a:lnTo>
                  <a:lnTo>
                    <a:pt x="0" y="223"/>
                  </a:lnTo>
                  <a:close/>
                  <a:moveTo>
                    <a:pt x="0" y="207"/>
                  </a:moveTo>
                  <a:lnTo>
                    <a:pt x="0" y="199"/>
                  </a:lnTo>
                  <a:lnTo>
                    <a:pt x="6" y="199"/>
                  </a:lnTo>
                  <a:lnTo>
                    <a:pt x="6" y="207"/>
                  </a:lnTo>
                  <a:lnTo>
                    <a:pt x="0" y="207"/>
                  </a:lnTo>
                  <a:close/>
                  <a:moveTo>
                    <a:pt x="0" y="190"/>
                  </a:moveTo>
                  <a:lnTo>
                    <a:pt x="0" y="182"/>
                  </a:lnTo>
                  <a:lnTo>
                    <a:pt x="6" y="182"/>
                  </a:lnTo>
                  <a:lnTo>
                    <a:pt x="6" y="190"/>
                  </a:lnTo>
                  <a:lnTo>
                    <a:pt x="0" y="190"/>
                  </a:lnTo>
                  <a:close/>
                  <a:moveTo>
                    <a:pt x="0" y="174"/>
                  </a:moveTo>
                  <a:lnTo>
                    <a:pt x="0" y="166"/>
                  </a:lnTo>
                  <a:lnTo>
                    <a:pt x="6" y="166"/>
                  </a:lnTo>
                  <a:lnTo>
                    <a:pt x="6" y="174"/>
                  </a:lnTo>
                  <a:lnTo>
                    <a:pt x="0" y="174"/>
                  </a:lnTo>
                  <a:close/>
                  <a:moveTo>
                    <a:pt x="0" y="157"/>
                  </a:moveTo>
                  <a:lnTo>
                    <a:pt x="0" y="149"/>
                  </a:lnTo>
                  <a:lnTo>
                    <a:pt x="6" y="149"/>
                  </a:lnTo>
                  <a:lnTo>
                    <a:pt x="6" y="157"/>
                  </a:lnTo>
                  <a:lnTo>
                    <a:pt x="0" y="157"/>
                  </a:lnTo>
                  <a:close/>
                  <a:moveTo>
                    <a:pt x="0" y="141"/>
                  </a:moveTo>
                  <a:lnTo>
                    <a:pt x="0" y="133"/>
                  </a:lnTo>
                  <a:lnTo>
                    <a:pt x="6" y="133"/>
                  </a:lnTo>
                  <a:lnTo>
                    <a:pt x="6" y="141"/>
                  </a:lnTo>
                  <a:lnTo>
                    <a:pt x="0" y="141"/>
                  </a:lnTo>
                  <a:close/>
                  <a:moveTo>
                    <a:pt x="0" y="124"/>
                  </a:moveTo>
                  <a:lnTo>
                    <a:pt x="0" y="116"/>
                  </a:lnTo>
                  <a:lnTo>
                    <a:pt x="6" y="116"/>
                  </a:lnTo>
                  <a:lnTo>
                    <a:pt x="6" y="124"/>
                  </a:lnTo>
                  <a:lnTo>
                    <a:pt x="0" y="124"/>
                  </a:lnTo>
                  <a:close/>
                  <a:moveTo>
                    <a:pt x="0" y="108"/>
                  </a:moveTo>
                  <a:lnTo>
                    <a:pt x="0" y="100"/>
                  </a:lnTo>
                  <a:lnTo>
                    <a:pt x="6" y="100"/>
                  </a:lnTo>
                  <a:lnTo>
                    <a:pt x="6" y="108"/>
                  </a:lnTo>
                  <a:lnTo>
                    <a:pt x="0" y="108"/>
                  </a:lnTo>
                  <a:close/>
                  <a:moveTo>
                    <a:pt x="0" y="91"/>
                  </a:moveTo>
                  <a:lnTo>
                    <a:pt x="0" y="83"/>
                  </a:lnTo>
                  <a:lnTo>
                    <a:pt x="6" y="83"/>
                  </a:lnTo>
                  <a:lnTo>
                    <a:pt x="6" y="91"/>
                  </a:lnTo>
                  <a:lnTo>
                    <a:pt x="0" y="91"/>
                  </a:lnTo>
                  <a:close/>
                  <a:moveTo>
                    <a:pt x="0" y="75"/>
                  </a:moveTo>
                  <a:lnTo>
                    <a:pt x="0" y="66"/>
                  </a:lnTo>
                  <a:lnTo>
                    <a:pt x="6" y="66"/>
                  </a:lnTo>
                  <a:lnTo>
                    <a:pt x="6" y="75"/>
                  </a:lnTo>
                  <a:lnTo>
                    <a:pt x="0" y="75"/>
                  </a:lnTo>
                  <a:close/>
                  <a:moveTo>
                    <a:pt x="0" y="58"/>
                  </a:moveTo>
                  <a:lnTo>
                    <a:pt x="0" y="50"/>
                  </a:lnTo>
                  <a:lnTo>
                    <a:pt x="6" y="50"/>
                  </a:lnTo>
                  <a:lnTo>
                    <a:pt x="6" y="58"/>
                  </a:lnTo>
                  <a:lnTo>
                    <a:pt x="0" y="58"/>
                  </a:lnTo>
                  <a:close/>
                  <a:moveTo>
                    <a:pt x="0" y="42"/>
                  </a:moveTo>
                  <a:lnTo>
                    <a:pt x="0" y="33"/>
                  </a:lnTo>
                  <a:lnTo>
                    <a:pt x="6" y="33"/>
                  </a:lnTo>
                  <a:lnTo>
                    <a:pt x="6" y="42"/>
                  </a:lnTo>
                  <a:lnTo>
                    <a:pt x="0" y="42"/>
                  </a:lnTo>
                  <a:close/>
                  <a:moveTo>
                    <a:pt x="0" y="25"/>
                  </a:moveTo>
                  <a:lnTo>
                    <a:pt x="0" y="17"/>
                  </a:lnTo>
                  <a:lnTo>
                    <a:pt x="6" y="17"/>
                  </a:lnTo>
                  <a:lnTo>
                    <a:pt x="6" y="25"/>
                  </a:lnTo>
                  <a:lnTo>
                    <a:pt x="0" y="25"/>
                  </a:lnTo>
                  <a:close/>
                  <a:moveTo>
                    <a:pt x="0" y="9"/>
                  </a:moveTo>
                  <a:lnTo>
                    <a:pt x="0" y="0"/>
                  </a:lnTo>
                  <a:lnTo>
                    <a:pt x="6" y="0"/>
                  </a:lnTo>
                  <a:lnTo>
                    <a:pt x="6" y="9"/>
                  </a:lnTo>
                  <a:lnTo>
                    <a:pt x="0" y="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4" name="Freeform 310"/>
            <p:cNvSpPr>
              <a:spLocks/>
            </p:cNvSpPr>
            <p:nvPr/>
          </p:nvSpPr>
          <p:spPr bwMode="auto">
            <a:xfrm>
              <a:off x="6267451" y="3725863"/>
              <a:ext cx="76200" cy="68263"/>
            </a:xfrm>
            <a:custGeom>
              <a:avLst/>
              <a:gdLst>
                <a:gd name="T0" fmla="*/ 48 w 48"/>
                <a:gd name="T1" fmla="*/ 0 h 43"/>
                <a:gd name="T2" fmla="*/ 24 w 48"/>
                <a:gd name="T3" fmla="*/ 43 h 43"/>
                <a:gd name="T4" fmla="*/ 0 w 48"/>
                <a:gd name="T5" fmla="*/ 0 h 43"/>
                <a:gd name="T6" fmla="*/ 48 w 48"/>
                <a:gd name="T7" fmla="*/ 0 h 43"/>
              </a:gdLst>
              <a:ahLst/>
              <a:cxnLst>
                <a:cxn ang="0">
                  <a:pos x="T0" y="T1"/>
                </a:cxn>
                <a:cxn ang="0">
                  <a:pos x="T2" y="T3"/>
                </a:cxn>
                <a:cxn ang="0">
                  <a:pos x="T4" y="T5"/>
                </a:cxn>
                <a:cxn ang="0">
                  <a:pos x="T6" y="T7"/>
                </a:cxn>
              </a:cxnLst>
              <a:rect l="0" t="0" r="r" b="b"/>
              <a:pathLst>
                <a:path w="48" h="43">
                  <a:moveTo>
                    <a:pt x="48" y="0"/>
                  </a:moveTo>
                  <a:lnTo>
                    <a:pt x="24" y="43"/>
                  </a:lnTo>
                  <a:lnTo>
                    <a:pt x="0" y="0"/>
                  </a:lnTo>
                  <a:lnTo>
                    <a:pt x="48"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35" name="Freeform 311"/>
            <p:cNvSpPr>
              <a:spLocks noEditPoints="1"/>
            </p:cNvSpPr>
            <p:nvPr/>
          </p:nvSpPr>
          <p:spPr bwMode="auto">
            <a:xfrm>
              <a:off x="5969001" y="3975101"/>
              <a:ext cx="9525" cy="381000"/>
            </a:xfrm>
            <a:custGeom>
              <a:avLst/>
              <a:gdLst>
                <a:gd name="T0" fmla="*/ 0 w 6"/>
                <a:gd name="T1" fmla="*/ 232 h 240"/>
                <a:gd name="T2" fmla="*/ 6 w 6"/>
                <a:gd name="T3" fmla="*/ 240 h 240"/>
                <a:gd name="T4" fmla="*/ 0 w 6"/>
                <a:gd name="T5" fmla="*/ 224 h 240"/>
                <a:gd name="T6" fmla="*/ 6 w 6"/>
                <a:gd name="T7" fmla="*/ 216 h 240"/>
                <a:gd name="T8" fmla="*/ 0 w 6"/>
                <a:gd name="T9" fmla="*/ 224 h 240"/>
                <a:gd name="T10" fmla="*/ 0 w 6"/>
                <a:gd name="T11" fmla="*/ 199 h 240"/>
                <a:gd name="T12" fmla="*/ 6 w 6"/>
                <a:gd name="T13" fmla="*/ 207 h 240"/>
                <a:gd name="T14" fmla="*/ 0 w 6"/>
                <a:gd name="T15" fmla="*/ 191 h 240"/>
                <a:gd name="T16" fmla="*/ 6 w 6"/>
                <a:gd name="T17" fmla="*/ 183 h 240"/>
                <a:gd name="T18" fmla="*/ 0 w 6"/>
                <a:gd name="T19" fmla="*/ 191 h 240"/>
                <a:gd name="T20" fmla="*/ 0 w 6"/>
                <a:gd name="T21" fmla="*/ 166 h 240"/>
                <a:gd name="T22" fmla="*/ 6 w 6"/>
                <a:gd name="T23" fmla="*/ 174 h 240"/>
                <a:gd name="T24" fmla="*/ 0 w 6"/>
                <a:gd name="T25" fmla="*/ 157 h 240"/>
                <a:gd name="T26" fmla="*/ 6 w 6"/>
                <a:gd name="T27" fmla="*/ 150 h 240"/>
                <a:gd name="T28" fmla="*/ 0 w 6"/>
                <a:gd name="T29" fmla="*/ 157 h 240"/>
                <a:gd name="T30" fmla="*/ 0 w 6"/>
                <a:gd name="T31" fmla="*/ 133 h 240"/>
                <a:gd name="T32" fmla="*/ 6 w 6"/>
                <a:gd name="T33" fmla="*/ 141 h 240"/>
                <a:gd name="T34" fmla="*/ 0 w 6"/>
                <a:gd name="T35" fmla="*/ 124 h 240"/>
                <a:gd name="T36" fmla="*/ 6 w 6"/>
                <a:gd name="T37" fmla="*/ 116 h 240"/>
                <a:gd name="T38" fmla="*/ 0 w 6"/>
                <a:gd name="T39" fmla="*/ 124 h 240"/>
                <a:gd name="T40" fmla="*/ 0 w 6"/>
                <a:gd name="T41" fmla="*/ 100 h 240"/>
                <a:gd name="T42" fmla="*/ 6 w 6"/>
                <a:gd name="T43" fmla="*/ 108 h 240"/>
                <a:gd name="T44" fmla="*/ 0 w 6"/>
                <a:gd name="T45" fmla="*/ 91 h 240"/>
                <a:gd name="T46" fmla="*/ 6 w 6"/>
                <a:gd name="T47" fmla="*/ 83 h 240"/>
                <a:gd name="T48" fmla="*/ 0 w 6"/>
                <a:gd name="T49" fmla="*/ 91 h 240"/>
                <a:gd name="T50" fmla="*/ 0 w 6"/>
                <a:gd name="T51" fmla="*/ 67 h 240"/>
                <a:gd name="T52" fmla="*/ 6 w 6"/>
                <a:gd name="T53" fmla="*/ 75 h 240"/>
                <a:gd name="T54" fmla="*/ 0 w 6"/>
                <a:gd name="T55" fmla="*/ 58 h 240"/>
                <a:gd name="T56" fmla="*/ 6 w 6"/>
                <a:gd name="T57" fmla="*/ 50 h 240"/>
                <a:gd name="T58" fmla="*/ 0 w 6"/>
                <a:gd name="T59" fmla="*/ 58 h 240"/>
                <a:gd name="T60" fmla="*/ 0 w 6"/>
                <a:gd name="T61" fmla="*/ 34 h 240"/>
                <a:gd name="T62" fmla="*/ 6 w 6"/>
                <a:gd name="T63" fmla="*/ 41 h 240"/>
                <a:gd name="T64" fmla="*/ 0 w 6"/>
                <a:gd name="T65" fmla="*/ 25 h 240"/>
                <a:gd name="T66" fmla="*/ 6 w 6"/>
                <a:gd name="T67" fmla="*/ 17 h 240"/>
                <a:gd name="T68" fmla="*/ 0 w 6"/>
                <a:gd name="T69" fmla="*/ 25 h 240"/>
                <a:gd name="T70" fmla="*/ 0 w 6"/>
                <a:gd name="T71" fmla="*/ 0 h 240"/>
                <a:gd name="T72" fmla="*/ 6 w 6"/>
                <a:gd name="T73"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2"/>
                  </a:lnTo>
                  <a:lnTo>
                    <a:pt x="6" y="232"/>
                  </a:lnTo>
                  <a:lnTo>
                    <a:pt x="6" y="240"/>
                  </a:lnTo>
                  <a:lnTo>
                    <a:pt x="0" y="240"/>
                  </a:lnTo>
                  <a:close/>
                  <a:moveTo>
                    <a:pt x="0" y="224"/>
                  </a:moveTo>
                  <a:lnTo>
                    <a:pt x="0" y="216"/>
                  </a:lnTo>
                  <a:lnTo>
                    <a:pt x="6" y="216"/>
                  </a:lnTo>
                  <a:lnTo>
                    <a:pt x="6" y="224"/>
                  </a:lnTo>
                  <a:lnTo>
                    <a:pt x="0" y="224"/>
                  </a:lnTo>
                  <a:close/>
                  <a:moveTo>
                    <a:pt x="0" y="207"/>
                  </a:moveTo>
                  <a:lnTo>
                    <a:pt x="0" y="199"/>
                  </a:lnTo>
                  <a:lnTo>
                    <a:pt x="6" y="199"/>
                  </a:lnTo>
                  <a:lnTo>
                    <a:pt x="6" y="207"/>
                  </a:lnTo>
                  <a:lnTo>
                    <a:pt x="0" y="207"/>
                  </a:lnTo>
                  <a:close/>
                  <a:moveTo>
                    <a:pt x="0" y="191"/>
                  </a:moveTo>
                  <a:lnTo>
                    <a:pt x="0" y="183"/>
                  </a:lnTo>
                  <a:lnTo>
                    <a:pt x="6" y="183"/>
                  </a:lnTo>
                  <a:lnTo>
                    <a:pt x="6" y="191"/>
                  </a:lnTo>
                  <a:lnTo>
                    <a:pt x="0" y="191"/>
                  </a:lnTo>
                  <a:close/>
                  <a:moveTo>
                    <a:pt x="0" y="174"/>
                  </a:moveTo>
                  <a:lnTo>
                    <a:pt x="0" y="166"/>
                  </a:lnTo>
                  <a:lnTo>
                    <a:pt x="6" y="166"/>
                  </a:lnTo>
                  <a:lnTo>
                    <a:pt x="6" y="174"/>
                  </a:lnTo>
                  <a:lnTo>
                    <a:pt x="0" y="174"/>
                  </a:lnTo>
                  <a:close/>
                  <a:moveTo>
                    <a:pt x="0" y="157"/>
                  </a:moveTo>
                  <a:lnTo>
                    <a:pt x="0" y="150"/>
                  </a:lnTo>
                  <a:lnTo>
                    <a:pt x="6" y="150"/>
                  </a:lnTo>
                  <a:lnTo>
                    <a:pt x="6" y="157"/>
                  </a:lnTo>
                  <a:lnTo>
                    <a:pt x="0" y="157"/>
                  </a:lnTo>
                  <a:close/>
                  <a:moveTo>
                    <a:pt x="0" y="141"/>
                  </a:moveTo>
                  <a:lnTo>
                    <a:pt x="0" y="133"/>
                  </a:lnTo>
                  <a:lnTo>
                    <a:pt x="6" y="133"/>
                  </a:lnTo>
                  <a:lnTo>
                    <a:pt x="6" y="141"/>
                  </a:lnTo>
                  <a:lnTo>
                    <a:pt x="0" y="141"/>
                  </a:lnTo>
                  <a:close/>
                  <a:moveTo>
                    <a:pt x="0" y="124"/>
                  </a:moveTo>
                  <a:lnTo>
                    <a:pt x="0" y="116"/>
                  </a:lnTo>
                  <a:lnTo>
                    <a:pt x="6" y="116"/>
                  </a:lnTo>
                  <a:lnTo>
                    <a:pt x="6" y="124"/>
                  </a:lnTo>
                  <a:lnTo>
                    <a:pt x="0" y="124"/>
                  </a:lnTo>
                  <a:close/>
                  <a:moveTo>
                    <a:pt x="0" y="108"/>
                  </a:moveTo>
                  <a:lnTo>
                    <a:pt x="0" y="100"/>
                  </a:lnTo>
                  <a:lnTo>
                    <a:pt x="6" y="100"/>
                  </a:lnTo>
                  <a:lnTo>
                    <a:pt x="6" y="108"/>
                  </a:lnTo>
                  <a:lnTo>
                    <a:pt x="0" y="108"/>
                  </a:lnTo>
                  <a:close/>
                  <a:moveTo>
                    <a:pt x="0" y="91"/>
                  </a:moveTo>
                  <a:lnTo>
                    <a:pt x="0" y="83"/>
                  </a:lnTo>
                  <a:lnTo>
                    <a:pt x="6" y="83"/>
                  </a:lnTo>
                  <a:lnTo>
                    <a:pt x="6" y="91"/>
                  </a:lnTo>
                  <a:lnTo>
                    <a:pt x="0" y="91"/>
                  </a:lnTo>
                  <a:close/>
                  <a:moveTo>
                    <a:pt x="0" y="75"/>
                  </a:moveTo>
                  <a:lnTo>
                    <a:pt x="0" y="67"/>
                  </a:lnTo>
                  <a:lnTo>
                    <a:pt x="6" y="67"/>
                  </a:lnTo>
                  <a:lnTo>
                    <a:pt x="6" y="75"/>
                  </a:lnTo>
                  <a:lnTo>
                    <a:pt x="0" y="75"/>
                  </a:lnTo>
                  <a:close/>
                  <a:moveTo>
                    <a:pt x="0" y="58"/>
                  </a:moveTo>
                  <a:lnTo>
                    <a:pt x="0" y="50"/>
                  </a:lnTo>
                  <a:lnTo>
                    <a:pt x="6" y="50"/>
                  </a:lnTo>
                  <a:lnTo>
                    <a:pt x="6" y="58"/>
                  </a:lnTo>
                  <a:lnTo>
                    <a:pt x="0" y="58"/>
                  </a:lnTo>
                  <a:close/>
                  <a:moveTo>
                    <a:pt x="0" y="41"/>
                  </a:moveTo>
                  <a:lnTo>
                    <a:pt x="0" y="34"/>
                  </a:lnTo>
                  <a:lnTo>
                    <a:pt x="6" y="34"/>
                  </a:lnTo>
                  <a:lnTo>
                    <a:pt x="6" y="41"/>
                  </a:lnTo>
                  <a:lnTo>
                    <a:pt x="0" y="41"/>
                  </a:lnTo>
                  <a:close/>
                  <a:moveTo>
                    <a:pt x="0" y="25"/>
                  </a:moveTo>
                  <a:lnTo>
                    <a:pt x="0" y="17"/>
                  </a:lnTo>
                  <a:lnTo>
                    <a:pt x="6" y="17"/>
                  </a:lnTo>
                  <a:lnTo>
                    <a:pt x="6" y="25"/>
                  </a:lnTo>
                  <a:lnTo>
                    <a:pt x="0" y="25"/>
                  </a:lnTo>
                  <a:close/>
                  <a:moveTo>
                    <a:pt x="0" y="8"/>
                  </a:moveTo>
                  <a:lnTo>
                    <a:pt x="0" y="0"/>
                  </a:lnTo>
                  <a:lnTo>
                    <a:pt x="6" y="0"/>
                  </a:lnTo>
                  <a:lnTo>
                    <a:pt x="6" y="8"/>
                  </a:lnTo>
                  <a:lnTo>
                    <a:pt x="0" y="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0" name="Freeform 312"/>
            <p:cNvSpPr>
              <a:spLocks/>
            </p:cNvSpPr>
            <p:nvPr/>
          </p:nvSpPr>
          <p:spPr bwMode="auto">
            <a:xfrm>
              <a:off x="5937251" y="4344988"/>
              <a:ext cx="74613" cy="66675"/>
            </a:xfrm>
            <a:custGeom>
              <a:avLst/>
              <a:gdLst>
                <a:gd name="T0" fmla="*/ 47 w 47"/>
                <a:gd name="T1" fmla="*/ 0 h 42"/>
                <a:gd name="T2" fmla="*/ 23 w 47"/>
                <a:gd name="T3" fmla="*/ 42 h 42"/>
                <a:gd name="T4" fmla="*/ 0 w 47"/>
                <a:gd name="T5" fmla="*/ 0 h 42"/>
                <a:gd name="T6" fmla="*/ 47 w 47"/>
                <a:gd name="T7" fmla="*/ 0 h 42"/>
              </a:gdLst>
              <a:ahLst/>
              <a:cxnLst>
                <a:cxn ang="0">
                  <a:pos x="T0" y="T1"/>
                </a:cxn>
                <a:cxn ang="0">
                  <a:pos x="T2" y="T3"/>
                </a:cxn>
                <a:cxn ang="0">
                  <a:pos x="T4" y="T5"/>
                </a:cxn>
                <a:cxn ang="0">
                  <a:pos x="T6" y="T7"/>
                </a:cxn>
              </a:cxnLst>
              <a:rect l="0" t="0" r="r" b="b"/>
              <a:pathLst>
                <a:path w="47" h="42">
                  <a:moveTo>
                    <a:pt x="47" y="0"/>
                  </a:moveTo>
                  <a:lnTo>
                    <a:pt x="23" y="42"/>
                  </a:lnTo>
                  <a:lnTo>
                    <a:pt x="0" y="0"/>
                  </a:lnTo>
                  <a:lnTo>
                    <a:pt x="4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1" name="Freeform 313"/>
            <p:cNvSpPr>
              <a:spLocks noEditPoints="1"/>
            </p:cNvSpPr>
            <p:nvPr/>
          </p:nvSpPr>
          <p:spPr bwMode="auto">
            <a:xfrm>
              <a:off x="5467351" y="4297363"/>
              <a:ext cx="9525" cy="381000"/>
            </a:xfrm>
            <a:custGeom>
              <a:avLst/>
              <a:gdLst>
                <a:gd name="T0" fmla="*/ 0 w 6"/>
                <a:gd name="T1" fmla="*/ 232 h 240"/>
                <a:gd name="T2" fmla="*/ 6 w 6"/>
                <a:gd name="T3" fmla="*/ 240 h 240"/>
                <a:gd name="T4" fmla="*/ 0 w 6"/>
                <a:gd name="T5" fmla="*/ 224 h 240"/>
                <a:gd name="T6" fmla="*/ 6 w 6"/>
                <a:gd name="T7" fmla="*/ 215 h 240"/>
                <a:gd name="T8" fmla="*/ 0 w 6"/>
                <a:gd name="T9" fmla="*/ 224 h 240"/>
                <a:gd name="T10" fmla="*/ 0 w 6"/>
                <a:gd name="T11" fmla="*/ 199 h 240"/>
                <a:gd name="T12" fmla="*/ 6 w 6"/>
                <a:gd name="T13" fmla="*/ 207 h 240"/>
                <a:gd name="T14" fmla="*/ 0 w 6"/>
                <a:gd name="T15" fmla="*/ 191 h 240"/>
                <a:gd name="T16" fmla="*/ 6 w 6"/>
                <a:gd name="T17" fmla="*/ 182 h 240"/>
                <a:gd name="T18" fmla="*/ 0 w 6"/>
                <a:gd name="T19" fmla="*/ 191 h 240"/>
                <a:gd name="T20" fmla="*/ 0 w 6"/>
                <a:gd name="T21" fmla="*/ 166 h 240"/>
                <a:gd name="T22" fmla="*/ 6 w 6"/>
                <a:gd name="T23" fmla="*/ 174 h 240"/>
                <a:gd name="T24" fmla="*/ 0 w 6"/>
                <a:gd name="T25" fmla="*/ 158 h 240"/>
                <a:gd name="T26" fmla="*/ 6 w 6"/>
                <a:gd name="T27" fmla="*/ 149 h 240"/>
                <a:gd name="T28" fmla="*/ 0 w 6"/>
                <a:gd name="T29" fmla="*/ 158 h 240"/>
                <a:gd name="T30" fmla="*/ 0 w 6"/>
                <a:gd name="T31" fmla="*/ 132 h 240"/>
                <a:gd name="T32" fmla="*/ 6 w 6"/>
                <a:gd name="T33" fmla="*/ 141 h 240"/>
                <a:gd name="T34" fmla="*/ 0 w 6"/>
                <a:gd name="T35" fmla="*/ 125 h 240"/>
                <a:gd name="T36" fmla="*/ 6 w 6"/>
                <a:gd name="T37" fmla="*/ 116 h 240"/>
                <a:gd name="T38" fmla="*/ 0 w 6"/>
                <a:gd name="T39" fmla="*/ 125 h 240"/>
                <a:gd name="T40" fmla="*/ 0 w 6"/>
                <a:gd name="T41" fmla="*/ 99 h 240"/>
                <a:gd name="T42" fmla="*/ 6 w 6"/>
                <a:gd name="T43" fmla="*/ 108 h 240"/>
                <a:gd name="T44" fmla="*/ 0 w 6"/>
                <a:gd name="T45" fmla="*/ 91 h 240"/>
                <a:gd name="T46" fmla="*/ 6 w 6"/>
                <a:gd name="T47" fmla="*/ 83 h 240"/>
                <a:gd name="T48" fmla="*/ 0 w 6"/>
                <a:gd name="T49" fmla="*/ 91 h 240"/>
                <a:gd name="T50" fmla="*/ 0 w 6"/>
                <a:gd name="T51" fmla="*/ 66 h 240"/>
                <a:gd name="T52" fmla="*/ 6 w 6"/>
                <a:gd name="T53" fmla="*/ 75 h 240"/>
                <a:gd name="T54" fmla="*/ 0 w 6"/>
                <a:gd name="T55" fmla="*/ 58 h 240"/>
                <a:gd name="T56" fmla="*/ 6 w 6"/>
                <a:gd name="T57" fmla="*/ 49 h 240"/>
                <a:gd name="T58" fmla="*/ 0 w 6"/>
                <a:gd name="T59" fmla="*/ 58 h 240"/>
                <a:gd name="T60" fmla="*/ 0 w 6"/>
                <a:gd name="T61" fmla="*/ 33 h 240"/>
                <a:gd name="T62" fmla="*/ 6 w 6"/>
                <a:gd name="T63" fmla="*/ 42 h 240"/>
                <a:gd name="T64" fmla="*/ 0 w 6"/>
                <a:gd name="T65" fmla="*/ 25 h 240"/>
                <a:gd name="T66" fmla="*/ 6 w 6"/>
                <a:gd name="T67" fmla="*/ 16 h 240"/>
                <a:gd name="T68" fmla="*/ 0 w 6"/>
                <a:gd name="T69" fmla="*/ 25 h 240"/>
                <a:gd name="T70" fmla="*/ 0 w 6"/>
                <a:gd name="T71" fmla="*/ 0 h 240"/>
                <a:gd name="T72" fmla="*/ 6 w 6"/>
                <a:gd name="T73" fmla="*/ 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2"/>
                  </a:lnTo>
                  <a:lnTo>
                    <a:pt x="6" y="232"/>
                  </a:lnTo>
                  <a:lnTo>
                    <a:pt x="6" y="240"/>
                  </a:lnTo>
                  <a:lnTo>
                    <a:pt x="0" y="240"/>
                  </a:lnTo>
                  <a:close/>
                  <a:moveTo>
                    <a:pt x="0" y="224"/>
                  </a:moveTo>
                  <a:lnTo>
                    <a:pt x="0" y="215"/>
                  </a:lnTo>
                  <a:lnTo>
                    <a:pt x="6" y="215"/>
                  </a:lnTo>
                  <a:lnTo>
                    <a:pt x="6" y="224"/>
                  </a:lnTo>
                  <a:lnTo>
                    <a:pt x="0" y="224"/>
                  </a:lnTo>
                  <a:close/>
                  <a:moveTo>
                    <a:pt x="0" y="207"/>
                  </a:moveTo>
                  <a:lnTo>
                    <a:pt x="0" y="199"/>
                  </a:lnTo>
                  <a:lnTo>
                    <a:pt x="6" y="199"/>
                  </a:lnTo>
                  <a:lnTo>
                    <a:pt x="6" y="207"/>
                  </a:lnTo>
                  <a:lnTo>
                    <a:pt x="0" y="207"/>
                  </a:lnTo>
                  <a:close/>
                  <a:moveTo>
                    <a:pt x="0" y="191"/>
                  </a:moveTo>
                  <a:lnTo>
                    <a:pt x="0" y="182"/>
                  </a:lnTo>
                  <a:lnTo>
                    <a:pt x="6" y="182"/>
                  </a:lnTo>
                  <a:lnTo>
                    <a:pt x="6" y="191"/>
                  </a:lnTo>
                  <a:lnTo>
                    <a:pt x="0" y="191"/>
                  </a:lnTo>
                  <a:close/>
                  <a:moveTo>
                    <a:pt x="0" y="174"/>
                  </a:moveTo>
                  <a:lnTo>
                    <a:pt x="0" y="166"/>
                  </a:lnTo>
                  <a:lnTo>
                    <a:pt x="6" y="166"/>
                  </a:lnTo>
                  <a:lnTo>
                    <a:pt x="6" y="174"/>
                  </a:lnTo>
                  <a:lnTo>
                    <a:pt x="0" y="174"/>
                  </a:lnTo>
                  <a:close/>
                  <a:moveTo>
                    <a:pt x="0" y="158"/>
                  </a:moveTo>
                  <a:lnTo>
                    <a:pt x="0" y="149"/>
                  </a:lnTo>
                  <a:lnTo>
                    <a:pt x="6" y="149"/>
                  </a:lnTo>
                  <a:lnTo>
                    <a:pt x="6" y="158"/>
                  </a:lnTo>
                  <a:lnTo>
                    <a:pt x="0" y="158"/>
                  </a:lnTo>
                  <a:close/>
                  <a:moveTo>
                    <a:pt x="0" y="141"/>
                  </a:moveTo>
                  <a:lnTo>
                    <a:pt x="0" y="132"/>
                  </a:lnTo>
                  <a:lnTo>
                    <a:pt x="6" y="132"/>
                  </a:lnTo>
                  <a:lnTo>
                    <a:pt x="6" y="141"/>
                  </a:lnTo>
                  <a:lnTo>
                    <a:pt x="0" y="141"/>
                  </a:lnTo>
                  <a:close/>
                  <a:moveTo>
                    <a:pt x="0" y="125"/>
                  </a:moveTo>
                  <a:lnTo>
                    <a:pt x="0" y="116"/>
                  </a:lnTo>
                  <a:lnTo>
                    <a:pt x="6" y="116"/>
                  </a:lnTo>
                  <a:lnTo>
                    <a:pt x="6" y="125"/>
                  </a:lnTo>
                  <a:lnTo>
                    <a:pt x="0" y="125"/>
                  </a:lnTo>
                  <a:close/>
                  <a:moveTo>
                    <a:pt x="0" y="108"/>
                  </a:moveTo>
                  <a:lnTo>
                    <a:pt x="0" y="99"/>
                  </a:lnTo>
                  <a:lnTo>
                    <a:pt x="6" y="99"/>
                  </a:lnTo>
                  <a:lnTo>
                    <a:pt x="6" y="108"/>
                  </a:lnTo>
                  <a:lnTo>
                    <a:pt x="0" y="108"/>
                  </a:lnTo>
                  <a:close/>
                  <a:moveTo>
                    <a:pt x="0" y="91"/>
                  </a:moveTo>
                  <a:lnTo>
                    <a:pt x="0" y="83"/>
                  </a:lnTo>
                  <a:lnTo>
                    <a:pt x="6" y="83"/>
                  </a:lnTo>
                  <a:lnTo>
                    <a:pt x="6" y="91"/>
                  </a:lnTo>
                  <a:lnTo>
                    <a:pt x="0" y="91"/>
                  </a:lnTo>
                  <a:close/>
                  <a:moveTo>
                    <a:pt x="0" y="75"/>
                  </a:moveTo>
                  <a:lnTo>
                    <a:pt x="0" y="66"/>
                  </a:lnTo>
                  <a:lnTo>
                    <a:pt x="6" y="66"/>
                  </a:lnTo>
                  <a:lnTo>
                    <a:pt x="6" y="75"/>
                  </a:lnTo>
                  <a:lnTo>
                    <a:pt x="0" y="75"/>
                  </a:lnTo>
                  <a:close/>
                  <a:moveTo>
                    <a:pt x="0" y="58"/>
                  </a:moveTo>
                  <a:lnTo>
                    <a:pt x="0" y="49"/>
                  </a:lnTo>
                  <a:lnTo>
                    <a:pt x="6" y="49"/>
                  </a:lnTo>
                  <a:lnTo>
                    <a:pt x="6" y="58"/>
                  </a:lnTo>
                  <a:lnTo>
                    <a:pt x="0" y="58"/>
                  </a:lnTo>
                  <a:close/>
                  <a:moveTo>
                    <a:pt x="0" y="42"/>
                  </a:moveTo>
                  <a:lnTo>
                    <a:pt x="0" y="33"/>
                  </a:lnTo>
                  <a:lnTo>
                    <a:pt x="6" y="33"/>
                  </a:lnTo>
                  <a:lnTo>
                    <a:pt x="6" y="42"/>
                  </a:lnTo>
                  <a:lnTo>
                    <a:pt x="0" y="42"/>
                  </a:lnTo>
                  <a:close/>
                  <a:moveTo>
                    <a:pt x="0" y="25"/>
                  </a:moveTo>
                  <a:lnTo>
                    <a:pt x="0" y="16"/>
                  </a:lnTo>
                  <a:lnTo>
                    <a:pt x="6" y="16"/>
                  </a:lnTo>
                  <a:lnTo>
                    <a:pt x="6" y="25"/>
                  </a:lnTo>
                  <a:lnTo>
                    <a:pt x="0" y="25"/>
                  </a:lnTo>
                  <a:close/>
                  <a:moveTo>
                    <a:pt x="0" y="9"/>
                  </a:moveTo>
                  <a:lnTo>
                    <a:pt x="0" y="0"/>
                  </a:lnTo>
                  <a:lnTo>
                    <a:pt x="6" y="0"/>
                  </a:lnTo>
                  <a:lnTo>
                    <a:pt x="6" y="9"/>
                  </a:lnTo>
                  <a:lnTo>
                    <a:pt x="0" y="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2" name="Freeform 314"/>
            <p:cNvSpPr>
              <a:spLocks/>
            </p:cNvSpPr>
            <p:nvPr/>
          </p:nvSpPr>
          <p:spPr bwMode="auto">
            <a:xfrm>
              <a:off x="5434013" y="4667251"/>
              <a:ext cx="76200" cy="68263"/>
            </a:xfrm>
            <a:custGeom>
              <a:avLst/>
              <a:gdLst>
                <a:gd name="T0" fmla="*/ 48 w 48"/>
                <a:gd name="T1" fmla="*/ 0 h 43"/>
                <a:gd name="T2" fmla="*/ 24 w 48"/>
                <a:gd name="T3" fmla="*/ 43 h 43"/>
                <a:gd name="T4" fmla="*/ 0 w 48"/>
                <a:gd name="T5" fmla="*/ 0 h 43"/>
                <a:gd name="T6" fmla="*/ 48 w 48"/>
                <a:gd name="T7" fmla="*/ 0 h 43"/>
              </a:gdLst>
              <a:ahLst/>
              <a:cxnLst>
                <a:cxn ang="0">
                  <a:pos x="T0" y="T1"/>
                </a:cxn>
                <a:cxn ang="0">
                  <a:pos x="T2" y="T3"/>
                </a:cxn>
                <a:cxn ang="0">
                  <a:pos x="T4" y="T5"/>
                </a:cxn>
                <a:cxn ang="0">
                  <a:pos x="T6" y="T7"/>
                </a:cxn>
              </a:cxnLst>
              <a:rect l="0" t="0" r="r" b="b"/>
              <a:pathLst>
                <a:path w="48" h="43">
                  <a:moveTo>
                    <a:pt x="48" y="0"/>
                  </a:moveTo>
                  <a:lnTo>
                    <a:pt x="24" y="43"/>
                  </a:lnTo>
                  <a:lnTo>
                    <a:pt x="0" y="0"/>
                  </a:lnTo>
                  <a:lnTo>
                    <a:pt x="48"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3" name="Freeform 315"/>
            <p:cNvSpPr>
              <a:spLocks noEditPoints="1"/>
            </p:cNvSpPr>
            <p:nvPr/>
          </p:nvSpPr>
          <p:spPr bwMode="auto">
            <a:xfrm>
              <a:off x="4741863" y="4511676"/>
              <a:ext cx="9525" cy="381000"/>
            </a:xfrm>
            <a:custGeom>
              <a:avLst/>
              <a:gdLst>
                <a:gd name="T0" fmla="*/ 0 w 6"/>
                <a:gd name="T1" fmla="*/ 231 h 240"/>
                <a:gd name="T2" fmla="*/ 6 w 6"/>
                <a:gd name="T3" fmla="*/ 240 h 240"/>
                <a:gd name="T4" fmla="*/ 0 w 6"/>
                <a:gd name="T5" fmla="*/ 223 h 240"/>
                <a:gd name="T6" fmla="*/ 6 w 6"/>
                <a:gd name="T7" fmla="*/ 215 h 240"/>
                <a:gd name="T8" fmla="*/ 0 w 6"/>
                <a:gd name="T9" fmla="*/ 223 h 240"/>
                <a:gd name="T10" fmla="*/ 0 w 6"/>
                <a:gd name="T11" fmla="*/ 198 h 240"/>
                <a:gd name="T12" fmla="*/ 6 w 6"/>
                <a:gd name="T13" fmla="*/ 207 h 240"/>
                <a:gd name="T14" fmla="*/ 0 w 6"/>
                <a:gd name="T15" fmla="*/ 190 h 240"/>
                <a:gd name="T16" fmla="*/ 6 w 6"/>
                <a:gd name="T17" fmla="*/ 181 h 240"/>
                <a:gd name="T18" fmla="*/ 0 w 6"/>
                <a:gd name="T19" fmla="*/ 190 h 240"/>
                <a:gd name="T20" fmla="*/ 0 w 6"/>
                <a:gd name="T21" fmla="*/ 165 h 240"/>
                <a:gd name="T22" fmla="*/ 6 w 6"/>
                <a:gd name="T23" fmla="*/ 174 h 240"/>
                <a:gd name="T24" fmla="*/ 0 w 6"/>
                <a:gd name="T25" fmla="*/ 157 h 240"/>
                <a:gd name="T26" fmla="*/ 6 w 6"/>
                <a:gd name="T27" fmla="*/ 148 h 240"/>
                <a:gd name="T28" fmla="*/ 0 w 6"/>
                <a:gd name="T29" fmla="*/ 157 h 240"/>
                <a:gd name="T30" fmla="*/ 0 w 6"/>
                <a:gd name="T31" fmla="*/ 132 h 240"/>
                <a:gd name="T32" fmla="*/ 6 w 6"/>
                <a:gd name="T33" fmla="*/ 141 h 240"/>
                <a:gd name="T34" fmla="*/ 0 w 6"/>
                <a:gd name="T35" fmla="*/ 124 h 240"/>
                <a:gd name="T36" fmla="*/ 6 w 6"/>
                <a:gd name="T37" fmla="*/ 115 h 240"/>
                <a:gd name="T38" fmla="*/ 0 w 6"/>
                <a:gd name="T39" fmla="*/ 124 h 240"/>
                <a:gd name="T40" fmla="*/ 0 w 6"/>
                <a:gd name="T41" fmla="*/ 99 h 240"/>
                <a:gd name="T42" fmla="*/ 6 w 6"/>
                <a:gd name="T43" fmla="*/ 107 h 240"/>
                <a:gd name="T44" fmla="*/ 0 w 6"/>
                <a:gd name="T45" fmla="*/ 91 h 240"/>
                <a:gd name="T46" fmla="*/ 6 w 6"/>
                <a:gd name="T47" fmla="*/ 82 h 240"/>
                <a:gd name="T48" fmla="*/ 0 w 6"/>
                <a:gd name="T49" fmla="*/ 91 h 240"/>
                <a:gd name="T50" fmla="*/ 0 w 6"/>
                <a:gd name="T51" fmla="*/ 66 h 240"/>
                <a:gd name="T52" fmla="*/ 6 w 6"/>
                <a:gd name="T53" fmla="*/ 74 h 240"/>
                <a:gd name="T54" fmla="*/ 0 w 6"/>
                <a:gd name="T55" fmla="*/ 58 h 240"/>
                <a:gd name="T56" fmla="*/ 6 w 6"/>
                <a:gd name="T57" fmla="*/ 49 h 240"/>
                <a:gd name="T58" fmla="*/ 0 w 6"/>
                <a:gd name="T59" fmla="*/ 58 h 240"/>
                <a:gd name="T60" fmla="*/ 0 w 6"/>
                <a:gd name="T61" fmla="*/ 33 h 240"/>
                <a:gd name="T62" fmla="*/ 6 w 6"/>
                <a:gd name="T63" fmla="*/ 41 h 240"/>
                <a:gd name="T64" fmla="*/ 0 w 6"/>
                <a:gd name="T65" fmla="*/ 24 h 240"/>
                <a:gd name="T66" fmla="*/ 6 w 6"/>
                <a:gd name="T67" fmla="*/ 16 h 240"/>
                <a:gd name="T68" fmla="*/ 0 w 6"/>
                <a:gd name="T69" fmla="*/ 24 h 240"/>
                <a:gd name="T70" fmla="*/ 0 w 6"/>
                <a:gd name="T71" fmla="*/ 0 h 240"/>
                <a:gd name="T72" fmla="*/ 6 w 6"/>
                <a:gd name="T73"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1"/>
                  </a:lnTo>
                  <a:lnTo>
                    <a:pt x="6" y="231"/>
                  </a:lnTo>
                  <a:lnTo>
                    <a:pt x="6" y="240"/>
                  </a:lnTo>
                  <a:lnTo>
                    <a:pt x="0" y="240"/>
                  </a:lnTo>
                  <a:close/>
                  <a:moveTo>
                    <a:pt x="0" y="223"/>
                  </a:moveTo>
                  <a:lnTo>
                    <a:pt x="0" y="215"/>
                  </a:lnTo>
                  <a:lnTo>
                    <a:pt x="6" y="215"/>
                  </a:lnTo>
                  <a:lnTo>
                    <a:pt x="6" y="223"/>
                  </a:lnTo>
                  <a:lnTo>
                    <a:pt x="0" y="223"/>
                  </a:lnTo>
                  <a:close/>
                  <a:moveTo>
                    <a:pt x="0" y="207"/>
                  </a:moveTo>
                  <a:lnTo>
                    <a:pt x="0" y="198"/>
                  </a:lnTo>
                  <a:lnTo>
                    <a:pt x="6" y="198"/>
                  </a:lnTo>
                  <a:lnTo>
                    <a:pt x="6" y="207"/>
                  </a:lnTo>
                  <a:lnTo>
                    <a:pt x="0" y="207"/>
                  </a:lnTo>
                  <a:close/>
                  <a:moveTo>
                    <a:pt x="0" y="190"/>
                  </a:moveTo>
                  <a:lnTo>
                    <a:pt x="0" y="181"/>
                  </a:lnTo>
                  <a:lnTo>
                    <a:pt x="6" y="181"/>
                  </a:lnTo>
                  <a:lnTo>
                    <a:pt x="6" y="190"/>
                  </a:lnTo>
                  <a:lnTo>
                    <a:pt x="0" y="190"/>
                  </a:lnTo>
                  <a:close/>
                  <a:moveTo>
                    <a:pt x="0" y="174"/>
                  </a:moveTo>
                  <a:lnTo>
                    <a:pt x="0" y="165"/>
                  </a:lnTo>
                  <a:lnTo>
                    <a:pt x="6" y="165"/>
                  </a:lnTo>
                  <a:lnTo>
                    <a:pt x="6" y="174"/>
                  </a:lnTo>
                  <a:lnTo>
                    <a:pt x="0" y="174"/>
                  </a:lnTo>
                  <a:close/>
                  <a:moveTo>
                    <a:pt x="0" y="157"/>
                  </a:moveTo>
                  <a:lnTo>
                    <a:pt x="0" y="148"/>
                  </a:lnTo>
                  <a:lnTo>
                    <a:pt x="6" y="148"/>
                  </a:lnTo>
                  <a:lnTo>
                    <a:pt x="6" y="157"/>
                  </a:lnTo>
                  <a:lnTo>
                    <a:pt x="0" y="157"/>
                  </a:lnTo>
                  <a:close/>
                  <a:moveTo>
                    <a:pt x="0" y="141"/>
                  </a:moveTo>
                  <a:lnTo>
                    <a:pt x="0" y="132"/>
                  </a:lnTo>
                  <a:lnTo>
                    <a:pt x="6" y="132"/>
                  </a:lnTo>
                  <a:lnTo>
                    <a:pt x="6" y="141"/>
                  </a:lnTo>
                  <a:lnTo>
                    <a:pt x="0" y="141"/>
                  </a:lnTo>
                  <a:close/>
                  <a:moveTo>
                    <a:pt x="0" y="124"/>
                  </a:moveTo>
                  <a:lnTo>
                    <a:pt x="0" y="115"/>
                  </a:lnTo>
                  <a:lnTo>
                    <a:pt x="6" y="115"/>
                  </a:lnTo>
                  <a:lnTo>
                    <a:pt x="6" y="124"/>
                  </a:lnTo>
                  <a:lnTo>
                    <a:pt x="0" y="124"/>
                  </a:lnTo>
                  <a:close/>
                  <a:moveTo>
                    <a:pt x="0" y="107"/>
                  </a:moveTo>
                  <a:lnTo>
                    <a:pt x="0" y="99"/>
                  </a:lnTo>
                  <a:lnTo>
                    <a:pt x="6" y="99"/>
                  </a:lnTo>
                  <a:lnTo>
                    <a:pt x="6" y="107"/>
                  </a:lnTo>
                  <a:lnTo>
                    <a:pt x="0" y="107"/>
                  </a:lnTo>
                  <a:close/>
                  <a:moveTo>
                    <a:pt x="0" y="91"/>
                  </a:moveTo>
                  <a:lnTo>
                    <a:pt x="0" y="82"/>
                  </a:lnTo>
                  <a:lnTo>
                    <a:pt x="6" y="82"/>
                  </a:lnTo>
                  <a:lnTo>
                    <a:pt x="6" y="91"/>
                  </a:lnTo>
                  <a:lnTo>
                    <a:pt x="0" y="91"/>
                  </a:lnTo>
                  <a:close/>
                  <a:moveTo>
                    <a:pt x="0" y="74"/>
                  </a:moveTo>
                  <a:lnTo>
                    <a:pt x="0" y="66"/>
                  </a:lnTo>
                  <a:lnTo>
                    <a:pt x="6" y="66"/>
                  </a:lnTo>
                  <a:lnTo>
                    <a:pt x="6" y="74"/>
                  </a:lnTo>
                  <a:lnTo>
                    <a:pt x="0" y="74"/>
                  </a:lnTo>
                  <a:close/>
                  <a:moveTo>
                    <a:pt x="0" y="58"/>
                  </a:moveTo>
                  <a:lnTo>
                    <a:pt x="0" y="49"/>
                  </a:lnTo>
                  <a:lnTo>
                    <a:pt x="6" y="49"/>
                  </a:lnTo>
                  <a:lnTo>
                    <a:pt x="6" y="58"/>
                  </a:lnTo>
                  <a:lnTo>
                    <a:pt x="0" y="58"/>
                  </a:lnTo>
                  <a:close/>
                  <a:moveTo>
                    <a:pt x="0" y="41"/>
                  </a:moveTo>
                  <a:lnTo>
                    <a:pt x="0" y="33"/>
                  </a:lnTo>
                  <a:lnTo>
                    <a:pt x="6" y="33"/>
                  </a:lnTo>
                  <a:lnTo>
                    <a:pt x="6" y="41"/>
                  </a:lnTo>
                  <a:lnTo>
                    <a:pt x="0" y="41"/>
                  </a:lnTo>
                  <a:close/>
                  <a:moveTo>
                    <a:pt x="0" y="24"/>
                  </a:moveTo>
                  <a:lnTo>
                    <a:pt x="0" y="16"/>
                  </a:lnTo>
                  <a:lnTo>
                    <a:pt x="6" y="16"/>
                  </a:lnTo>
                  <a:lnTo>
                    <a:pt x="6" y="24"/>
                  </a:lnTo>
                  <a:lnTo>
                    <a:pt x="0" y="24"/>
                  </a:lnTo>
                  <a:close/>
                  <a:moveTo>
                    <a:pt x="0" y="8"/>
                  </a:moveTo>
                  <a:lnTo>
                    <a:pt x="0" y="0"/>
                  </a:lnTo>
                  <a:lnTo>
                    <a:pt x="6" y="0"/>
                  </a:lnTo>
                  <a:lnTo>
                    <a:pt x="6" y="8"/>
                  </a:lnTo>
                  <a:lnTo>
                    <a:pt x="0" y="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5" name="Freeform 316"/>
            <p:cNvSpPr>
              <a:spLocks/>
            </p:cNvSpPr>
            <p:nvPr/>
          </p:nvSpPr>
          <p:spPr bwMode="auto">
            <a:xfrm>
              <a:off x="4708526" y="4881563"/>
              <a:ext cx="74613" cy="66675"/>
            </a:xfrm>
            <a:custGeom>
              <a:avLst/>
              <a:gdLst>
                <a:gd name="T0" fmla="*/ 47 w 47"/>
                <a:gd name="T1" fmla="*/ 0 h 42"/>
                <a:gd name="T2" fmla="*/ 24 w 47"/>
                <a:gd name="T3" fmla="*/ 42 h 42"/>
                <a:gd name="T4" fmla="*/ 0 w 47"/>
                <a:gd name="T5" fmla="*/ 0 h 42"/>
                <a:gd name="T6" fmla="*/ 47 w 47"/>
                <a:gd name="T7" fmla="*/ 0 h 42"/>
              </a:gdLst>
              <a:ahLst/>
              <a:cxnLst>
                <a:cxn ang="0">
                  <a:pos x="T0" y="T1"/>
                </a:cxn>
                <a:cxn ang="0">
                  <a:pos x="T2" y="T3"/>
                </a:cxn>
                <a:cxn ang="0">
                  <a:pos x="T4" y="T5"/>
                </a:cxn>
                <a:cxn ang="0">
                  <a:pos x="T6" y="T7"/>
                </a:cxn>
              </a:cxnLst>
              <a:rect l="0" t="0" r="r" b="b"/>
              <a:pathLst>
                <a:path w="47" h="42">
                  <a:moveTo>
                    <a:pt x="47" y="0"/>
                  </a:moveTo>
                  <a:lnTo>
                    <a:pt x="24" y="42"/>
                  </a:lnTo>
                  <a:lnTo>
                    <a:pt x="0" y="0"/>
                  </a:lnTo>
                  <a:lnTo>
                    <a:pt x="4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6" name="Freeform 317"/>
            <p:cNvSpPr>
              <a:spLocks noEditPoints="1"/>
            </p:cNvSpPr>
            <p:nvPr/>
          </p:nvSpPr>
          <p:spPr bwMode="auto">
            <a:xfrm>
              <a:off x="3722688" y="4584701"/>
              <a:ext cx="9525" cy="381000"/>
            </a:xfrm>
            <a:custGeom>
              <a:avLst/>
              <a:gdLst>
                <a:gd name="T0" fmla="*/ 0 w 6"/>
                <a:gd name="T1" fmla="*/ 232 h 240"/>
                <a:gd name="T2" fmla="*/ 6 w 6"/>
                <a:gd name="T3" fmla="*/ 240 h 240"/>
                <a:gd name="T4" fmla="*/ 0 w 6"/>
                <a:gd name="T5" fmla="*/ 224 h 240"/>
                <a:gd name="T6" fmla="*/ 6 w 6"/>
                <a:gd name="T7" fmla="*/ 215 h 240"/>
                <a:gd name="T8" fmla="*/ 0 w 6"/>
                <a:gd name="T9" fmla="*/ 224 h 240"/>
                <a:gd name="T10" fmla="*/ 0 w 6"/>
                <a:gd name="T11" fmla="*/ 199 h 240"/>
                <a:gd name="T12" fmla="*/ 6 w 6"/>
                <a:gd name="T13" fmla="*/ 207 h 240"/>
                <a:gd name="T14" fmla="*/ 0 w 6"/>
                <a:gd name="T15" fmla="*/ 191 h 240"/>
                <a:gd name="T16" fmla="*/ 6 w 6"/>
                <a:gd name="T17" fmla="*/ 182 h 240"/>
                <a:gd name="T18" fmla="*/ 0 w 6"/>
                <a:gd name="T19" fmla="*/ 191 h 240"/>
                <a:gd name="T20" fmla="*/ 0 w 6"/>
                <a:gd name="T21" fmla="*/ 166 h 240"/>
                <a:gd name="T22" fmla="*/ 6 w 6"/>
                <a:gd name="T23" fmla="*/ 174 h 240"/>
                <a:gd name="T24" fmla="*/ 0 w 6"/>
                <a:gd name="T25" fmla="*/ 158 h 240"/>
                <a:gd name="T26" fmla="*/ 6 w 6"/>
                <a:gd name="T27" fmla="*/ 149 h 240"/>
                <a:gd name="T28" fmla="*/ 0 w 6"/>
                <a:gd name="T29" fmla="*/ 158 h 240"/>
                <a:gd name="T30" fmla="*/ 0 w 6"/>
                <a:gd name="T31" fmla="*/ 133 h 240"/>
                <a:gd name="T32" fmla="*/ 6 w 6"/>
                <a:gd name="T33" fmla="*/ 141 h 240"/>
                <a:gd name="T34" fmla="*/ 0 w 6"/>
                <a:gd name="T35" fmla="*/ 125 h 240"/>
                <a:gd name="T36" fmla="*/ 6 w 6"/>
                <a:gd name="T37" fmla="*/ 116 h 240"/>
                <a:gd name="T38" fmla="*/ 0 w 6"/>
                <a:gd name="T39" fmla="*/ 125 h 240"/>
                <a:gd name="T40" fmla="*/ 0 w 6"/>
                <a:gd name="T41" fmla="*/ 99 h 240"/>
                <a:gd name="T42" fmla="*/ 6 w 6"/>
                <a:gd name="T43" fmla="*/ 108 h 240"/>
                <a:gd name="T44" fmla="*/ 0 w 6"/>
                <a:gd name="T45" fmla="*/ 92 h 240"/>
                <a:gd name="T46" fmla="*/ 6 w 6"/>
                <a:gd name="T47" fmla="*/ 83 h 240"/>
                <a:gd name="T48" fmla="*/ 0 w 6"/>
                <a:gd name="T49" fmla="*/ 92 h 240"/>
                <a:gd name="T50" fmla="*/ 0 w 6"/>
                <a:gd name="T51" fmla="*/ 66 h 240"/>
                <a:gd name="T52" fmla="*/ 6 w 6"/>
                <a:gd name="T53" fmla="*/ 75 h 240"/>
                <a:gd name="T54" fmla="*/ 0 w 6"/>
                <a:gd name="T55" fmla="*/ 58 h 240"/>
                <a:gd name="T56" fmla="*/ 6 w 6"/>
                <a:gd name="T57" fmla="*/ 50 h 240"/>
                <a:gd name="T58" fmla="*/ 0 w 6"/>
                <a:gd name="T59" fmla="*/ 58 h 240"/>
                <a:gd name="T60" fmla="*/ 0 w 6"/>
                <a:gd name="T61" fmla="*/ 33 h 240"/>
                <a:gd name="T62" fmla="*/ 6 w 6"/>
                <a:gd name="T63" fmla="*/ 42 h 240"/>
                <a:gd name="T64" fmla="*/ 0 w 6"/>
                <a:gd name="T65" fmla="*/ 25 h 240"/>
                <a:gd name="T66" fmla="*/ 6 w 6"/>
                <a:gd name="T67" fmla="*/ 16 h 240"/>
                <a:gd name="T68" fmla="*/ 0 w 6"/>
                <a:gd name="T69" fmla="*/ 25 h 240"/>
                <a:gd name="T70" fmla="*/ 0 w 6"/>
                <a:gd name="T71" fmla="*/ 0 h 240"/>
                <a:gd name="T72" fmla="*/ 6 w 6"/>
                <a:gd name="T73" fmla="*/ 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2"/>
                  </a:lnTo>
                  <a:lnTo>
                    <a:pt x="6" y="232"/>
                  </a:lnTo>
                  <a:lnTo>
                    <a:pt x="6" y="240"/>
                  </a:lnTo>
                  <a:lnTo>
                    <a:pt x="0" y="240"/>
                  </a:lnTo>
                  <a:close/>
                  <a:moveTo>
                    <a:pt x="0" y="224"/>
                  </a:moveTo>
                  <a:lnTo>
                    <a:pt x="0" y="215"/>
                  </a:lnTo>
                  <a:lnTo>
                    <a:pt x="6" y="215"/>
                  </a:lnTo>
                  <a:lnTo>
                    <a:pt x="6" y="224"/>
                  </a:lnTo>
                  <a:lnTo>
                    <a:pt x="0" y="224"/>
                  </a:lnTo>
                  <a:close/>
                  <a:moveTo>
                    <a:pt x="0" y="207"/>
                  </a:moveTo>
                  <a:lnTo>
                    <a:pt x="0" y="199"/>
                  </a:lnTo>
                  <a:lnTo>
                    <a:pt x="6" y="199"/>
                  </a:lnTo>
                  <a:lnTo>
                    <a:pt x="6" y="207"/>
                  </a:lnTo>
                  <a:lnTo>
                    <a:pt x="0" y="207"/>
                  </a:lnTo>
                  <a:close/>
                  <a:moveTo>
                    <a:pt x="0" y="191"/>
                  </a:moveTo>
                  <a:lnTo>
                    <a:pt x="0" y="182"/>
                  </a:lnTo>
                  <a:lnTo>
                    <a:pt x="6" y="182"/>
                  </a:lnTo>
                  <a:lnTo>
                    <a:pt x="6" y="191"/>
                  </a:lnTo>
                  <a:lnTo>
                    <a:pt x="0" y="191"/>
                  </a:lnTo>
                  <a:close/>
                  <a:moveTo>
                    <a:pt x="0" y="174"/>
                  </a:moveTo>
                  <a:lnTo>
                    <a:pt x="0" y="166"/>
                  </a:lnTo>
                  <a:lnTo>
                    <a:pt x="6" y="166"/>
                  </a:lnTo>
                  <a:lnTo>
                    <a:pt x="6" y="174"/>
                  </a:lnTo>
                  <a:lnTo>
                    <a:pt x="0" y="174"/>
                  </a:lnTo>
                  <a:close/>
                  <a:moveTo>
                    <a:pt x="0" y="158"/>
                  </a:moveTo>
                  <a:lnTo>
                    <a:pt x="0" y="149"/>
                  </a:lnTo>
                  <a:lnTo>
                    <a:pt x="6" y="149"/>
                  </a:lnTo>
                  <a:lnTo>
                    <a:pt x="6" y="158"/>
                  </a:lnTo>
                  <a:lnTo>
                    <a:pt x="0" y="158"/>
                  </a:lnTo>
                  <a:close/>
                  <a:moveTo>
                    <a:pt x="0" y="141"/>
                  </a:moveTo>
                  <a:lnTo>
                    <a:pt x="0" y="133"/>
                  </a:lnTo>
                  <a:lnTo>
                    <a:pt x="6" y="133"/>
                  </a:lnTo>
                  <a:lnTo>
                    <a:pt x="6" y="141"/>
                  </a:lnTo>
                  <a:lnTo>
                    <a:pt x="0" y="141"/>
                  </a:lnTo>
                  <a:close/>
                  <a:moveTo>
                    <a:pt x="0" y="125"/>
                  </a:moveTo>
                  <a:lnTo>
                    <a:pt x="0" y="116"/>
                  </a:lnTo>
                  <a:lnTo>
                    <a:pt x="6" y="116"/>
                  </a:lnTo>
                  <a:lnTo>
                    <a:pt x="6" y="125"/>
                  </a:lnTo>
                  <a:lnTo>
                    <a:pt x="0" y="125"/>
                  </a:lnTo>
                  <a:close/>
                  <a:moveTo>
                    <a:pt x="0" y="108"/>
                  </a:moveTo>
                  <a:lnTo>
                    <a:pt x="0" y="99"/>
                  </a:lnTo>
                  <a:lnTo>
                    <a:pt x="6" y="99"/>
                  </a:lnTo>
                  <a:lnTo>
                    <a:pt x="6" y="108"/>
                  </a:lnTo>
                  <a:lnTo>
                    <a:pt x="0" y="108"/>
                  </a:lnTo>
                  <a:close/>
                  <a:moveTo>
                    <a:pt x="0" y="92"/>
                  </a:moveTo>
                  <a:lnTo>
                    <a:pt x="0" y="83"/>
                  </a:lnTo>
                  <a:lnTo>
                    <a:pt x="6" y="83"/>
                  </a:lnTo>
                  <a:lnTo>
                    <a:pt x="6" y="92"/>
                  </a:lnTo>
                  <a:lnTo>
                    <a:pt x="0" y="92"/>
                  </a:lnTo>
                  <a:close/>
                  <a:moveTo>
                    <a:pt x="0" y="75"/>
                  </a:moveTo>
                  <a:lnTo>
                    <a:pt x="0" y="66"/>
                  </a:lnTo>
                  <a:lnTo>
                    <a:pt x="6" y="66"/>
                  </a:lnTo>
                  <a:lnTo>
                    <a:pt x="6" y="75"/>
                  </a:lnTo>
                  <a:lnTo>
                    <a:pt x="0" y="75"/>
                  </a:lnTo>
                  <a:close/>
                  <a:moveTo>
                    <a:pt x="0" y="58"/>
                  </a:moveTo>
                  <a:lnTo>
                    <a:pt x="0" y="50"/>
                  </a:lnTo>
                  <a:lnTo>
                    <a:pt x="6" y="50"/>
                  </a:lnTo>
                  <a:lnTo>
                    <a:pt x="6" y="58"/>
                  </a:lnTo>
                  <a:lnTo>
                    <a:pt x="0" y="58"/>
                  </a:lnTo>
                  <a:close/>
                  <a:moveTo>
                    <a:pt x="0" y="42"/>
                  </a:moveTo>
                  <a:lnTo>
                    <a:pt x="0" y="33"/>
                  </a:lnTo>
                  <a:lnTo>
                    <a:pt x="6" y="33"/>
                  </a:lnTo>
                  <a:lnTo>
                    <a:pt x="6" y="42"/>
                  </a:lnTo>
                  <a:lnTo>
                    <a:pt x="0" y="42"/>
                  </a:lnTo>
                  <a:close/>
                  <a:moveTo>
                    <a:pt x="0" y="25"/>
                  </a:moveTo>
                  <a:lnTo>
                    <a:pt x="0" y="16"/>
                  </a:lnTo>
                  <a:lnTo>
                    <a:pt x="6" y="16"/>
                  </a:lnTo>
                  <a:lnTo>
                    <a:pt x="6" y="25"/>
                  </a:lnTo>
                  <a:lnTo>
                    <a:pt x="0" y="25"/>
                  </a:lnTo>
                  <a:close/>
                  <a:moveTo>
                    <a:pt x="0" y="9"/>
                  </a:moveTo>
                  <a:lnTo>
                    <a:pt x="0" y="0"/>
                  </a:lnTo>
                  <a:lnTo>
                    <a:pt x="6" y="0"/>
                  </a:lnTo>
                  <a:lnTo>
                    <a:pt x="6" y="9"/>
                  </a:lnTo>
                  <a:lnTo>
                    <a:pt x="0" y="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7" name="Freeform 318"/>
            <p:cNvSpPr>
              <a:spLocks/>
            </p:cNvSpPr>
            <p:nvPr/>
          </p:nvSpPr>
          <p:spPr bwMode="auto">
            <a:xfrm>
              <a:off x="3687763" y="4954588"/>
              <a:ext cx="77788" cy="68263"/>
            </a:xfrm>
            <a:custGeom>
              <a:avLst/>
              <a:gdLst>
                <a:gd name="T0" fmla="*/ 49 w 49"/>
                <a:gd name="T1" fmla="*/ 0 h 43"/>
                <a:gd name="T2" fmla="*/ 25 w 49"/>
                <a:gd name="T3" fmla="*/ 43 h 43"/>
                <a:gd name="T4" fmla="*/ 0 w 49"/>
                <a:gd name="T5" fmla="*/ 0 h 43"/>
                <a:gd name="T6" fmla="*/ 49 w 49"/>
                <a:gd name="T7" fmla="*/ 0 h 43"/>
              </a:gdLst>
              <a:ahLst/>
              <a:cxnLst>
                <a:cxn ang="0">
                  <a:pos x="T0" y="T1"/>
                </a:cxn>
                <a:cxn ang="0">
                  <a:pos x="T2" y="T3"/>
                </a:cxn>
                <a:cxn ang="0">
                  <a:pos x="T4" y="T5"/>
                </a:cxn>
                <a:cxn ang="0">
                  <a:pos x="T6" y="T7"/>
                </a:cxn>
              </a:cxnLst>
              <a:rect l="0" t="0" r="r" b="b"/>
              <a:pathLst>
                <a:path w="49" h="43">
                  <a:moveTo>
                    <a:pt x="49" y="0"/>
                  </a:moveTo>
                  <a:lnTo>
                    <a:pt x="25" y="43"/>
                  </a:lnTo>
                  <a:lnTo>
                    <a:pt x="0" y="0"/>
                  </a:lnTo>
                  <a:lnTo>
                    <a:pt x="4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8" name="Freeform 319"/>
            <p:cNvSpPr>
              <a:spLocks noEditPoints="1"/>
            </p:cNvSpPr>
            <p:nvPr/>
          </p:nvSpPr>
          <p:spPr bwMode="auto">
            <a:xfrm>
              <a:off x="4275138" y="4678363"/>
              <a:ext cx="7938" cy="261938"/>
            </a:xfrm>
            <a:custGeom>
              <a:avLst/>
              <a:gdLst>
                <a:gd name="T0" fmla="*/ 0 w 5"/>
                <a:gd name="T1" fmla="*/ 159 h 165"/>
                <a:gd name="T2" fmla="*/ 5 w 5"/>
                <a:gd name="T3" fmla="*/ 165 h 165"/>
                <a:gd name="T4" fmla="*/ 0 w 5"/>
                <a:gd name="T5" fmla="*/ 154 h 165"/>
                <a:gd name="T6" fmla="*/ 5 w 5"/>
                <a:gd name="T7" fmla="*/ 148 h 165"/>
                <a:gd name="T8" fmla="*/ 0 w 5"/>
                <a:gd name="T9" fmla="*/ 154 h 165"/>
                <a:gd name="T10" fmla="*/ 0 w 5"/>
                <a:gd name="T11" fmla="*/ 137 h 165"/>
                <a:gd name="T12" fmla="*/ 5 w 5"/>
                <a:gd name="T13" fmla="*/ 142 h 165"/>
                <a:gd name="T14" fmla="*/ 0 w 5"/>
                <a:gd name="T15" fmla="*/ 131 h 165"/>
                <a:gd name="T16" fmla="*/ 5 w 5"/>
                <a:gd name="T17" fmla="*/ 125 h 165"/>
                <a:gd name="T18" fmla="*/ 0 w 5"/>
                <a:gd name="T19" fmla="*/ 131 h 165"/>
                <a:gd name="T20" fmla="*/ 0 w 5"/>
                <a:gd name="T21" fmla="*/ 114 h 165"/>
                <a:gd name="T22" fmla="*/ 5 w 5"/>
                <a:gd name="T23" fmla="*/ 119 h 165"/>
                <a:gd name="T24" fmla="*/ 0 w 5"/>
                <a:gd name="T25" fmla="*/ 109 h 165"/>
                <a:gd name="T26" fmla="*/ 5 w 5"/>
                <a:gd name="T27" fmla="*/ 102 h 165"/>
                <a:gd name="T28" fmla="*/ 0 w 5"/>
                <a:gd name="T29" fmla="*/ 109 h 165"/>
                <a:gd name="T30" fmla="*/ 0 w 5"/>
                <a:gd name="T31" fmla="*/ 91 h 165"/>
                <a:gd name="T32" fmla="*/ 5 w 5"/>
                <a:gd name="T33" fmla="*/ 97 h 165"/>
                <a:gd name="T34" fmla="*/ 0 w 5"/>
                <a:gd name="T35" fmla="*/ 86 h 165"/>
                <a:gd name="T36" fmla="*/ 5 w 5"/>
                <a:gd name="T37" fmla="*/ 80 h 165"/>
                <a:gd name="T38" fmla="*/ 0 w 5"/>
                <a:gd name="T39" fmla="*/ 86 h 165"/>
                <a:gd name="T40" fmla="*/ 0 w 5"/>
                <a:gd name="T41" fmla="*/ 69 h 165"/>
                <a:gd name="T42" fmla="*/ 5 w 5"/>
                <a:gd name="T43" fmla="*/ 74 h 165"/>
                <a:gd name="T44" fmla="*/ 0 w 5"/>
                <a:gd name="T45" fmla="*/ 63 h 165"/>
                <a:gd name="T46" fmla="*/ 5 w 5"/>
                <a:gd name="T47" fmla="*/ 57 h 165"/>
                <a:gd name="T48" fmla="*/ 0 w 5"/>
                <a:gd name="T49" fmla="*/ 63 h 165"/>
                <a:gd name="T50" fmla="*/ 0 w 5"/>
                <a:gd name="T51" fmla="*/ 46 h 165"/>
                <a:gd name="T52" fmla="*/ 5 w 5"/>
                <a:gd name="T53" fmla="*/ 51 h 165"/>
                <a:gd name="T54" fmla="*/ 0 w 5"/>
                <a:gd name="T55" fmla="*/ 40 h 165"/>
                <a:gd name="T56" fmla="*/ 5 w 5"/>
                <a:gd name="T57" fmla="*/ 34 h 165"/>
                <a:gd name="T58" fmla="*/ 0 w 5"/>
                <a:gd name="T59" fmla="*/ 40 h 165"/>
                <a:gd name="T60" fmla="*/ 0 w 5"/>
                <a:gd name="T61" fmla="*/ 23 h 165"/>
                <a:gd name="T62" fmla="*/ 5 w 5"/>
                <a:gd name="T63" fmla="*/ 29 h 165"/>
                <a:gd name="T64" fmla="*/ 0 w 5"/>
                <a:gd name="T65" fmla="*/ 17 h 165"/>
                <a:gd name="T66" fmla="*/ 5 w 5"/>
                <a:gd name="T67" fmla="*/ 12 h 165"/>
                <a:gd name="T68" fmla="*/ 0 w 5"/>
                <a:gd name="T69" fmla="*/ 17 h 165"/>
                <a:gd name="T70" fmla="*/ 0 w 5"/>
                <a:gd name="T71" fmla="*/ 0 h 165"/>
                <a:gd name="T72" fmla="*/ 5 w 5"/>
                <a:gd name="T73" fmla="*/ 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165">
                  <a:moveTo>
                    <a:pt x="0" y="165"/>
                  </a:moveTo>
                  <a:lnTo>
                    <a:pt x="0" y="159"/>
                  </a:lnTo>
                  <a:lnTo>
                    <a:pt x="5" y="159"/>
                  </a:lnTo>
                  <a:lnTo>
                    <a:pt x="5" y="165"/>
                  </a:lnTo>
                  <a:lnTo>
                    <a:pt x="0" y="165"/>
                  </a:lnTo>
                  <a:close/>
                  <a:moveTo>
                    <a:pt x="0" y="154"/>
                  </a:moveTo>
                  <a:lnTo>
                    <a:pt x="0" y="148"/>
                  </a:lnTo>
                  <a:lnTo>
                    <a:pt x="5" y="148"/>
                  </a:lnTo>
                  <a:lnTo>
                    <a:pt x="5" y="154"/>
                  </a:lnTo>
                  <a:lnTo>
                    <a:pt x="0" y="154"/>
                  </a:lnTo>
                  <a:close/>
                  <a:moveTo>
                    <a:pt x="0" y="142"/>
                  </a:moveTo>
                  <a:lnTo>
                    <a:pt x="0" y="137"/>
                  </a:lnTo>
                  <a:lnTo>
                    <a:pt x="5" y="137"/>
                  </a:lnTo>
                  <a:lnTo>
                    <a:pt x="5" y="142"/>
                  </a:lnTo>
                  <a:lnTo>
                    <a:pt x="0" y="142"/>
                  </a:lnTo>
                  <a:close/>
                  <a:moveTo>
                    <a:pt x="0" y="131"/>
                  </a:moveTo>
                  <a:lnTo>
                    <a:pt x="0" y="125"/>
                  </a:lnTo>
                  <a:lnTo>
                    <a:pt x="5" y="125"/>
                  </a:lnTo>
                  <a:lnTo>
                    <a:pt x="5" y="131"/>
                  </a:lnTo>
                  <a:lnTo>
                    <a:pt x="0" y="131"/>
                  </a:lnTo>
                  <a:close/>
                  <a:moveTo>
                    <a:pt x="0" y="119"/>
                  </a:moveTo>
                  <a:lnTo>
                    <a:pt x="0" y="114"/>
                  </a:lnTo>
                  <a:lnTo>
                    <a:pt x="5" y="114"/>
                  </a:lnTo>
                  <a:lnTo>
                    <a:pt x="5" y="119"/>
                  </a:lnTo>
                  <a:lnTo>
                    <a:pt x="0" y="119"/>
                  </a:lnTo>
                  <a:close/>
                  <a:moveTo>
                    <a:pt x="0" y="109"/>
                  </a:moveTo>
                  <a:lnTo>
                    <a:pt x="0" y="102"/>
                  </a:lnTo>
                  <a:lnTo>
                    <a:pt x="5" y="102"/>
                  </a:lnTo>
                  <a:lnTo>
                    <a:pt x="5" y="109"/>
                  </a:lnTo>
                  <a:lnTo>
                    <a:pt x="0" y="109"/>
                  </a:lnTo>
                  <a:close/>
                  <a:moveTo>
                    <a:pt x="0" y="97"/>
                  </a:moveTo>
                  <a:lnTo>
                    <a:pt x="0" y="91"/>
                  </a:lnTo>
                  <a:lnTo>
                    <a:pt x="5" y="91"/>
                  </a:lnTo>
                  <a:lnTo>
                    <a:pt x="5" y="97"/>
                  </a:lnTo>
                  <a:lnTo>
                    <a:pt x="0" y="97"/>
                  </a:lnTo>
                  <a:close/>
                  <a:moveTo>
                    <a:pt x="0" y="86"/>
                  </a:moveTo>
                  <a:lnTo>
                    <a:pt x="0" y="80"/>
                  </a:lnTo>
                  <a:lnTo>
                    <a:pt x="5" y="80"/>
                  </a:lnTo>
                  <a:lnTo>
                    <a:pt x="5" y="86"/>
                  </a:lnTo>
                  <a:lnTo>
                    <a:pt x="0" y="86"/>
                  </a:lnTo>
                  <a:close/>
                  <a:moveTo>
                    <a:pt x="0" y="74"/>
                  </a:moveTo>
                  <a:lnTo>
                    <a:pt x="0" y="69"/>
                  </a:lnTo>
                  <a:lnTo>
                    <a:pt x="5" y="69"/>
                  </a:lnTo>
                  <a:lnTo>
                    <a:pt x="5" y="74"/>
                  </a:lnTo>
                  <a:lnTo>
                    <a:pt x="0" y="74"/>
                  </a:lnTo>
                  <a:close/>
                  <a:moveTo>
                    <a:pt x="0" y="63"/>
                  </a:moveTo>
                  <a:lnTo>
                    <a:pt x="0" y="57"/>
                  </a:lnTo>
                  <a:lnTo>
                    <a:pt x="5" y="57"/>
                  </a:lnTo>
                  <a:lnTo>
                    <a:pt x="5" y="63"/>
                  </a:lnTo>
                  <a:lnTo>
                    <a:pt x="0" y="63"/>
                  </a:lnTo>
                  <a:close/>
                  <a:moveTo>
                    <a:pt x="0" y="51"/>
                  </a:moveTo>
                  <a:lnTo>
                    <a:pt x="0" y="46"/>
                  </a:lnTo>
                  <a:lnTo>
                    <a:pt x="5" y="46"/>
                  </a:lnTo>
                  <a:lnTo>
                    <a:pt x="5" y="51"/>
                  </a:lnTo>
                  <a:lnTo>
                    <a:pt x="0" y="51"/>
                  </a:lnTo>
                  <a:close/>
                  <a:moveTo>
                    <a:pt x="0" y="40"/>
                  </a:moveTo>
                  <a:lnTo>
                    <a:pt x="0" y="34"/>
                  </a:lnTo>
                  <a:lnTo>
                    <a:pt x="5" y="34"/>
                  </a:lnTo>
                  <a:lnTo>
                    <a:pt x="5" y="40"/>
                  </a:lnTo>
                  <a:lnTo>
                    <a:pt x="0" y="40"/>
                  </a:lnTo>
                  <a:close/>
                  <a:moveTo>
                    <a:pt x="0" y="29"/>
                  </a:moveTo>
                  <a:lnTo>
                    <a:pt x="0" y="23"/>
                  </a:lnTo>
                  <a:lnTo>
                    <a:pt x="5" y="23"/>
                  </a:lnTo>
                  <a:lnTo>
                    <a:pt x="5" y="29"/>
                  </a:lnTo>
                  <a:lnTo>
                    <a:pt x="0" y="29"/>
                  </a:lnTo>
                  <a:close/>
                  <a:moveTo>
                    <a:pt x="0" y="17"/>
                  </a:moveTo>
                  <a:lnTo>
                    <a:pt x="0" y="12"/>
                  </a:lnTo>
                  <a:lnTo>
                    <a:pt x="5" y="12"/>
                  </a:lnTo>
                  <a:lnTo>
                    <a:pt x="5" y="17"/>
                  </a:lnTo>
                  <a:lnTo>
                    <a:pt x="0" y="17"/>
                  </a:lnTo>
                  <a:close/>
                  <a:moveTo>
                    <a:pt x="0" y="6"/>
                  </a:moveTo>
                  <a:lnTo>
                    <a:pt x="0" y="0"/>
                  </a:lnTo>
                  <a:lnTo>
                    <a:pt x="5" y="0"/>
                  </a:lnTo>
                  <a:lnTo>
                    <a:pt x="5" y="6"/>
                  </a:lnTo>
                  <a:lnTo>
                    <a:pt x="0" y="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69" name="Freeform 320"/>
            <p:cNvSpPr>
              <a:spLocks/>
            </p:cNvSpPr>
            <p:nvPr/>
          </p:nvSpPr>
          <p:spPr bwMode="auto">
            <a:xfrm>
              <a:off x="4254501" y="4932363"/>
              <a:ext cx="50800" cy="46038"/>
            </a:xfrm>
            <a:custGeom>
              <a:avLst/>
              <a:gdLst>
                <a:gd name="T0" fmla="*/ 32 w 32"/>
                <a:gd name="T1" fmla="*/ 0 h 29"/>
                <a:gd name="T2" fmla="*/ 16 w 32"/>
                <a:gd name="T3" fmla="*/ 29 h 29"/>
                <a:gd name="T4" fmla="*/ 0 w 32"/>
                <a:gd name="T5" fmla="*/ 0 h 29"/>
                <a:gd name="T6" fmla="*/ 32 w 32"/>
                <a:gd name="T7" fmla="*/ 0 h 29"/>
              </a:gdLst>
              <a:ahLst/>
              <a:cxnLst>
                <a:cxn ang="0">
                  <a:pos x="T0" y="T1"/>
                </a:cxn>
                <a:cxn ang="0">
                  <a:pos x="T2" y="T3"/>
                </a:cxn>
                <a:cxn ang="0">
                  <a:pos x="T4" y="T5"/>
                </a:cxn>
                <a:cxn ang="0">
                  <a:pos x="T6" y="T7"/>
                </a:cxn>
              </a:cxnLst>
              <a:rect l="0" t="0" r="r" b="b"/>
              <a:pathLst>
                <a:path w="32" h="29">
                  <a:moveTo>
                    <a:pt x="32" y="0"/>
                  </a:moveTo>
                  <a:lnTo>
                    <a:pt x="16" y="29"/>
                  </a:lnTo>
                  <a:lnTo>
                    <a:pt x="0" y="0"/>
                  </a:lnTo>
                  <a:lnTo>
                    <a:pt x="3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0" name="Freeform 321"/>
            <p:cNvSpPr>
              <a:spLocks noEditPoints="1"/>
            </p:cNvSpPr>
            <p:nvPr/>
          </p:nvSpPr>
          <p:spPr bwMode="auto">
            <a:xfrm>
              <a:off x="5216526" y="4506913"/>
              <a:ext cx="6350" cy="263525"/>
            </a:xfrm>
            <a:custGeom>
              <a:avLst/>
              <a:gdLst>
                <a:gd name="T0" fmla="*/ 0 w 4"/>
                <a:gd name="T1" fmla="*/ 160 h 166"/>
                <a:gd name="T2" fmla="*/ 4 w 4"/>
                <a:gd name="T3" fmla="*/ 166 h 166"/>
                <a:gd name="T4" fmla="*/ 0 w 4"/>
                <a:gd name="T5" fmla="*/ 154 h 166"/>
                <a:gd name="T6" fmla="*/ 4 w 4"/>
                <a:gd name="T7" fmla="*/ 148 h 166"/>
                <a:gd name="T8" fmla="*/ 0 w 4"/>
                <a:gd name="T9" fmla="*/ 154 h 166"/>
                <a:gd name="T10" fmla="*/ 0 w 4"/>
                <a:gd name="T11" fmla="*/ 137 h 166"/>
                <a:gd name="T12" fmla="*/ 4 w 4"/>
                <a:gd name="T13" fmla="*/ 143 h 166"/>
                <a:gd name="T14" fmla="*/ 0 w 4"/>
                <a:gd name="T15" fmla="*/ 131 h 166"/>
                <a:gd name="T16" fmla="*/ 4 w 4"/>
                <a:gd name="T17" fmla="*/ 126 h 166"/>
                <a:gd name="T18" fmla="*/ 0 w 4"/>
                <a:gd name="T19" fmla="*/ 131 h 166"/>
                <a:gd name="T20" fmla="*/ 0 w 4"/>
                <a:gd name="T21" fmla="*/ 115 h 166"/>
                <a:gd name="T22" fmla="*/ 4 w 4"/>
                <a:gd name="T23" fmla="*/ 120 h 166"/>
                <a:gd name="T24" fmla="*/ 0 w 4"/>
                <a:gd name="T25" fmla="*/ 108 h 166"/>
                <a:gd name="T26" fmla="*/ 4 w 4"/>
                <a:gd name="T27" fmla="*/ 103 h 166"/>
                <a:gd name="T28" fmla="*/ 0 w 4"/>
                <a:gd name="T29" fmla="*/ 108 h 166"/>
                <a:gd name="T30" fmla="*/ 0 w 4"/>
                <a:gd name="T31" fmla="*/ 92 h 166"/>
                <a:gd name="T32" fmla="*/ 4 w 4"/>
                <a:gd name="T33" fmla="*/ 98 h 166"/>
                <a:gd name="T34" fmla="*/ 0 w 4"/>
                <a:gd name="T35" fmla="*/ 86 h 166"/>
                <a:gd name="T36" fmla="*/ 4 w 4"/>
                <a:gd name="T37" fmla="*/ 80 h 166"/>
                <a:gd name="T38" fmla="*/ 0 w 4"/>
                <a:gd name="T39" fmla="*/ 86 h 166"/>
                <a:gd name="T40" fmla="*/ 0 w 4"/>
                <a:gd name="T41" fmla="*/ 69 h 166"/>
                <a:gd name="T42" fmla="*/ 4 w 4"/>
                <a:gd name="T43" fmla="*/ 75 h 166"/>
                <a:gd name="T44" fmla="*/ 0 w 4"/>
                <a:gd name="T45" fmla="*/ 63 h 166"/>
                <a:gd name="T46" fmla="*/ 4 w 4"/>
                <a:gd name="T47" fmla="*/ 58 h 166"/>
                <a:gd name="T48" fmla="*/ 0 w 4"/>
                <a:gd name="T49" fmla="*/ 63 h 166"/>
                <a:gd name="T50" fmla="*/ 0 w 4"/>
                <a:gd name="T51" fmla="*/ 46 h 166"/>
                <a:gd name="T52" fmla="*/ 4 w 4"/>
                <a:gd name="T53" fmla="*/ 52 h 166"/>
                <a:gd name="T54" fmla="*/ 0 w 4"/>
                <a:gd name="T55" fmla="*/ 40 h 166"/>
                <a:gd name="T56" fmla="*/ 4 w 4"/>
                <a:gd name="T57" fmla="*/ 35 h 166"/>
                <a:gd name="T58" fmla="*/ 0 w 4"/>
                <a:gd name="T59" fmla="*/ 40 h 166"/>
                <a:gd name="T60" fmla="*/ 0 w 4"/>
                <a:gd name="T61" fmla="*/ 23 h 166"/>
                <a:gd name="T62" fmla="*/ 4 w 4"/>
                <a:gd name="T63" fmla="*/ 29 h 166"/>
                <a:gd name="T64" fmla="*/ 0 w 4"/>
                <a:gd name="T65" fmla="*/ 18 h 166"/>
                <a:gd name="T66" fmla="*/ 4 w 4"/>
                <a:gd name="T67" fmla="*/ 12 h 166"/>
                <a:gd name="T68" fmla="*/ 0 w 4"/>
                <a:gd name="T69" fmla="*/ 18 h 166"/>
                <a:gd name="T70" fmla="*/ 0 w 4"/>
                <a:gd name="T71" fmla="*/ 0 h 166"/>
                <a:gd name="T72" fmla="*/ 4 w 4"/>
                <a:gd name="T73" fmla="*/ 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 h="166">
                  <a:moveTo>
                    <a:pt x="0" y="166"/>
                  </a:moveTo>
                  <a:lnTo>
                    <a:pt x="0" y="160"/>
                  </a:lnTo>
                  <a:lnTo>
                    <a:pt x="4" y="160"/>
                  </a:lnTo>
                  <a:lnTo>
                    <a:pt x="4" y="166"/>
                  </a:lnTo>
                  <a:lnTo>
                    <a:pt x="0" y="166"/>
                  </a:lnTo>
                  <a:close/>
                  <a:moveTo>
                    <a:pt x="0" y="154"/>
                  </a:moveTo>
                  <a:lnTo>
                    <a:pt x="0" y="148"/>
                  </a:lnTo>
                  <a:lnTo>
                    <a:pt x="4" y="148"/>
                  </a:lnTo>
                  <a:lnTo>
                    <a:pt x="4" y="154"/>
                  </a:lnTo>
                  <a:lnTo>
                    <a:pt x="0" y="154"/>
                  </a:lnTo>
                  <a:close/>
                  <a:moveTo>
                    <a:pt x="0" y="143"/>
                  </a:moveTo>
                  <a:lnTo>
                    <a:pt x="0" y="137"/>
                  </a:lnTo>
                  <a:lnTo>
                    <a:pt x="4" y="137"/>
                  </a:lnTo>
                  <a:lnTo>
                    <a:pt x="4" y="143"/>
                  </a:lnTo>
                  <a:lnTo>
                    <a:pt x="0" y="143"/>
                  </a:lnTo>
                  <a:close/>
                  <a:moveTo>
                    <a:pt x="0" y="131"/>
                  </a:moveTo>
                  <a:lnTo>
                    <a:pt x="0" y="126"/>
                  </a:lnTo>
                  <a:lnTo>
                    <a:pt x="4" y="126"/>
                  </a:lnTo>
                  <a:lnTo>
                    <a:pt x="4" y="131"/>
                  </a:lnTo>
                  <a:lnTo>
                    <a:pt x="0" y="131"/>
                  </a:lnTo>
                  <a:close/>
                  <a:moveTo>
                    <a:pt x="0" y="120"/>
                  </a:moveTo>
                  <a:lnTo>
                    <a:pt x="0" y="115"/>
                  </a:lnTo>
                  <a:lnTo>
                    <a:pt x="4" y="115"/>
                  </a:lnTo>
                  <a:lnTo>
                    <a:pt x="4" y="120"/>
                  </a:lnTo>
                  <a:lnTo>
                    <a:pt x="0" y="120"/>
                  </a:lnTo>
                  <a:close/>
                  <a:moveTo>
                    <a:pt x="0" y="108"/>
                  </a:moveTo>
                  <a:lnTo>
                    <a:pt x="0" y="103"/>
                  </a:lnTo>
                  <a:lnTo>
                    <a:pt x="4" y="103"/>
                  </a:lnTo>
                  <a:lnTo>
                    <a:pt x="4" y="108"/>
                  </a:lnTo>
                  <a:lnTo>
                    <a:pt x="0" y="108"/>
                  </a:lnTo>
                  <a:close/>
                  <a:moveTo>
                    <a:pt x="0" y="98"/>
                  </a:moveTo>
                  <a:lnTo>
                    <a:pt x="0" y="92"/>
                  </a:lnTo>
                  <a:lnTo>
                    <a:pt x="4" y="92"/>
                  </a:lnTo>
                  <a:lnTo>
                    <a:pt x="4" y="98"/>
                  </a:lnTo>
                  <a:lnTo>
                    <a:pt x="0" y="98"/>
                  </a:lnTo>
                  <a:close/>
                  <a:moveTo>
                    <a:pt x="0" y="86"/>
                  </a:moveTo>
                  <a:lnTo>
                    <a:pt x="0" y="80"/>
                  </a:lnTo>
                  <a:lnTo>
                    <a:pt x="4" y="80"/>
                  </a:lnTo>
                  <a:lnTo>
                    <a:pt x="4" y="86"/>
                  </a:lnTo>
                  <a:lnTo>
                    <a:pt x="0" y="86"/>
                  </a:lnTo>
                  <a:close/>
                  <a:moveTo>
                    <a:pt x="0" y="75"/>
                  </a:moveTo>
                  <a:lnTo>
                    <a:pt x="0" y="69"/>
                  </a:lnTo>
                  <a:lnTo>
                    <a:pt x="4" y="69"/>
                  </a:lnTo>
                  <a:lnTo>
                    <a:pt x="4" y="75"/>
                  </a:lnTo>
                  <a:lnTo>
                    <a:pt x="0" y="75"/>
                  </a:lnTo>
                  <a:close/>
                  <a:moveTo>
                    <a:pt x="0" y="63"/>
                  </a:moveTo>
                  <a:lnTo>
                    <a:pt x="0" y="58"/>
                  </a:lnTo>
                  <a:lnTo>
                    <a:pt x="4" y="58"/>
                  </a:lnTo>
                  <a:lnTo>
                    <a:pt x="4" y="63"/>
                  </a:lnTo>
                  <a:lnTo>
                    <a:pt x="0" y="63"/>
                  </a:lnTo>
                  <a:close/>
                  <a:moveTo>
                    <a:pt x="0" y="52"/>
                  </a:moveTo>
                  <a:lnTo>
                    <a:pt x="0" y="46"/>
                  </a:lnTo>
                  <a:lnTo>
                    <a:pt x="4" y="46"/>
                  </a:lnTo>
                  <a:lnTo>
                    <a:pt x="4" y="52"/>
                  </a:lnTo>
                  <a:lnTo>
                    <a:pt x="0" y="52"/>
                  </a:lnTo>
                  <a:close/>
                  <a:moveTo>
                    <a:pt x="0" y="40"/>
                  </a:moveTo>
                  <a:lnTo>
                    <a:pt x="0" y="35"/>
                  </a:lnTo>
                  <a:lnTo>
                    <a:pt x="4" y="35"/>
                  </a:lnTo>
                  <a:lnTo>
                    <a:pt x="4" y="40"/>
                  </a:lnTo>
                  <a:lnTo>
                    <a:pt x="0" y="40"/>
                  </a:lnTo>
                  <a:close/>
                  <a:moveTo>
                    <a:pt x="0" y="29"/>
                  </a:moveTo>
                  <a:lnTo>
                    <a:pt x="0" y="23"/>
                  </a:lnTo>
                  <a:lnTo>
                    <a:pt x="4" y="23"/>
                  </a:lnTo>
                  <a:lnTo>
                    <a:pt x="4" y="29"/>
                  </a:lnTo>
                  <a:lnTo>
                    <a:pt x="0" y="29"/>
                  </a:lnTo>
                  <a:close/>
                  <a:moveTo>
                    <a:pt x="0" y="18"/>
                  </a:moveTo>
                  <a:lnTo>
                    <a:pt x="0" y="12"/>
                  </a:lnTo>
                  <a:lnTo>
                    <a:pt x="4" y="12"/>
                  </a:lnTo>
                  <a:lnTo>
                    <a:pt x="4" y="18"/>
                  </a:lnTo>
                  <a:lnTo>
                    <a:pt x="0" y="18"/>
                  </a:lnTo>
                  <a:close/>
                  <a:moveTo>
                    <a:pt x="0" y="6"/>
                  </a:moveTo>
                  <a:lnTo>
                    <a:pt x="0" y="0"/>
                  </a:lnTo>
                  <a:lnTo>
                    <a:pt x="4" y="0"/>
                  </a:lnTo>
                  <a:lnTo>
                    <a:pt x="4" y="6"/>
                  </a:lnTo>
                  <a:lnTo>
                    <a:pt x="0" y="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1" name="Freeform 322"/>
            <p:cNvSpPr>
              <a:spLocks/>
            </p:cNvSpPr>
            <p:nvPr/>
          </p:nvSpPr>
          <p:spPr bwMode="auto">
            <a:xfrm>
              <a:off x="5192713" y="4762501"/>
              <a:ext cx="52388" cy="46038"/>
            </a:xfrm>
            <a:custGeom>
              <a:avLst/>
              <a:gdLst>
                <a:gd name="T0" fmla="*/ 33 w 33"/>
                <a:gd name="T1" fmla="*/ 0 h 29"/>
                <a:gd name="T2" fmla="*/ 16 w 33"/>
                <a:gd name="T3" fmla="*/ 29 h 29"/>
                <a:gd name="T4" fmla="*/ 0 w 33"/>
                <a:gd name="T5" fmla="*/ 0 h 29"/>
                <a:gd name="T6" fmla="*/ 33 w 33"/>
                <a:gd name="T7" fmla="*/ 0 h 29"/>
              </a:gdLst>
              <a:ahLst/>
              <a:cxnLst>
                <a:cxn ang="0">
                  <a:pos x="T0" y="T1"/>
                </a:cxn>
                <a:cxn ang="0">
                  <a:pos x="T2" y="T3"/>
                </a:cxn>
                <a:cxn ang="0">
                  <a:pos x="T4" y="T5"/>
                </a:cxn>
                <a:cxn ang="0">
                  <a:pos x="T6" y="T7"/>
                </a:cxn>
              </a:cxnLst>
              <a:rect l="0" t="0" r="r" b="b"/>
              <a:pathLst>
                <a:path w="33" h="29">
                  <a:moveTo>
                    <a:pt x="33" y="0"/>
                  </a:moveTo>
                  <a:lnTo>
                    <a:pt x="16" y="29"/>
                  </a:lnTo>
                  <a:lnTo>
                    <a:pt x="0" y="0"/>
                  </a:lnTo>
                  <a:lnTo>
                    <a:pt x="3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2" name="Freeform 323"/>
            <p:cNvSpPr>
              <a:spLocks noEditPoints="1"/>
            </p:cNvSpPr>
            <p:nvPr/>
          </p:nvSpPr>
          <p:spPr bwMode="auto">
            <a:xfrm>
              <a:off x="3255963" y="4352926"/>
              <a:ext cx="7938" cy="261938"/>
            </a:xfrm>
            <a:custGeom>
              <a:avLst/>
              <a:gdLst>
                <a:gd name="T0" fmla="*/ 0 w 5"/>
                <a:gd name="T1" fmla="*/ 159 h 165"/>
                <a:gd name="T2" fmla="*/ 5 w 5"/>
                <a:gd name="T3" fmla="*/ 165 h 165"/>
                <a:gd name="T4" fmla="*/ 0 w 5"/>
                <a:gd name="T5" fmla="*/ 154 h 165"/>
                <a:gd name="T6" fmla="*/ 5 w 5"/>
                <a:gd name="T7" fmla="*/ 148 h 165"/>
                <a:gd name="T8" fmla="*/ 0 w 5"/>
                <a:gd name="T9" fmla="*/ 154 h 165"/>
                <a:gd name="T10" fmla="*/ 0 w 5"/>
                <a:gd name="T11" fmla="*/ 136 h 165"/>
                <a:gd name="T12" fmla="*/ 5 w 5"/>
                <a:gd name="T13" fmla="*/ 142 h 165"/>
                <a:gd name="T14" fmla="*/ 0 w 5"/>
                <a:gd name="T15" fmla="*/ 131 h 165"/>
                <a:gd name="T16" fmla="*/ 5 w 5"/>
                <a:gd name="T17" fmla="*/ 126 h 165"/>
                <a:gd name="T18" fmla="*/ 0 w 5"/>
                <a:gd name="T19" fmla="*/ 131 h 165"/>
                <a:gd name="T20" fmla="*/ 0 w 5"/>
                <a:gd name="T21" fmla="*/ 114 h 165"/>
                <a:gd name="T22" fmla="*/ 5 w 5"/>
                <a:gd name="T23" fmla="*/ 119 h 165"/>
                <a:gd name="T24" fmla="*/ 0 w 5"/>
                <a:gd name="T25" fmla="*/ 108 h 165"/>
                <a:gd name="T26" fmla="*/ 5 w 5"/>
                <a:gd name="T27" fmla="*/ 103 h 165"/>
                <a:gd name="T28" fmla="*/ 0 w 5"/>
                <a:gd name="T29" fmla="*/ 108 h 165"/>
                <a:gd name="T30" fmla="*/ 0 w 5"/>
                <a:gd name="T31" fmla="*/ 91 h 165"/>
                <a:gd name="T32" fmla="*/ 5 w 5"/>
                <a:gd name="T33" fmla="*/ 96 h 165"/>
                <a:gd name="T34" fmla="*/ 0 w 5"/>
                <a:gd name="T35" fmla="*/ 86 h 165"/>
                <a:gd name="T36" fmla="*/ 5 w 5"/>
                <a:gd name="T37" fmla="*/ 80 h 165"/>
                <a:gd name="T38" fmla="*/ 0 w 5"/>
                <a:gd name="T39" fmla="*/ 86 h 165"/>
                <a:gd name="T40" fmla="*/ 0 w 5"/>
                <a:gd name="T41" fmla="*/ 68 h 165"/>
                <a:gd name="T42" fmla="*/ 5 w 5"/>
                <a:gd name="T43" fmla="*/ 74 h 165"/>
                <a:gd name="T44" fmla="*/ 0 w 5"/>
                <a:gd name="T45" fmla="*/ 63 h 165"/>
                <a:gd name="T46" fmla="*/ 5 w 5"/>
                <a:gd name="T47" fmla="*/ 57 h 165"/>
                <a:gd name="T48" fmla="*/ 0 w 5"/>
                <a:gd name="T49" fmla="*/ 63 h 165"/>
                <a:gd name="T50" fmla="*/ 0 w 5"/>
                <a:gd name="T51" fmla="*/ 46 h 165"/>
                <a:gd name="T52" fmla="*/ 5 w 5"/>
                <a:gd name="T53" fmla="*/ 51 h 165"/>
                <a:gd name="T54" fmla="*/ 0 w 5"/>
                <a:gd name="T55" fmla="*/ 40 h 165"/>
                <a:gd name="T56" fmla="*/ 5 w 5"/>
                <a:gd name="T57" fmla="*/ 34 h 165"/>
                <a:gd name="T58" fmla="*/ 0 w 5"/>
                <a:gd name="T59" fmla="*/ 40 h 165"/>
                <a:gd name="T60" fmla="*/ 0 w 5"/>
                <a:gd name="T61" fmla="*/ 23 h 165"/>
                <a:gd name="T62" fmla="*/ 5 w 5"/>
                <a:gd name="T63" fmla="*/ 28 h 165"/>
                <a:gd name="T64" fmla="*/ 0 w 5"/>
                <a:gd name="T65" fmla="*/ 17 h 165"/>
                <a:gd name="T66" fmla="*/ 5 w 5"/>
                <a:gd name="T67" fmla="*/ 11 h 165"/>
                <a:gd name="T68" fmla="*/ 0 w 5"/>
                <a:gd name="T69" fmla="*/ 17 h 165"/>
                <a:gd name="T70" fmla="*/ 0 w 5"/>
                <a:gd name="T71" fmla="*/ 0 h 165"/>
                <a:gd name="T72" fmla="*/ 5 w 5"/>
                <a:gd name="T73" fmla="*/ 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165">
                  <a:moveTo>
                    <a:pt x="0" y="165"/>
                  </a:moveTo>
                  <a:lnTo>
                    <a:pt x="0" y="159"/>
                  </a:lnTo>
                  <a:lnTo>
                    <a:pt x="5" y="159"/>
                  </a:lnTo>
                  <a:lnTo>
                    <a:pt x="5" y="165"/>
                  </a:lnTo>
                  <a:lnTo>
                    <a:pt x="0" y="165"/>
                  </a:lnTo>
                  <a:close/>
                  <a:moveTo>
                    <a:pt x="0" y="154"/>
                  </a:moveTo>
                  <a:lnTo>
                    <a:pt x="0" y="148"/>
                  </a:lnTo>
                  <a:lnTo>
                    <a:pt x="5" y="148"/>
                  </a:lnTo>
                  <a:lnTo>
                    <a:pt x="5" y="154"/>
                  </a:lnTo>
                  <a:lnTo>
                    <a:pt x="0" y="154"/>
                  </a:lnTo>
                  <a:close/>
                  <a:moveTo>
                    <a:pt x="0" y="142"/>
                  </a:moveTo>
                  <a:lnTo>
                    <a:pt x="0" y="136"/>
                  </a:lnTo>
                  <a:lnTo>
                    <a:pt x="5" y="136"/>
                  </a:lnTo>
                  <a:lnTo>
                    <a:pt x="5" y="142"/>
                  </a:lnTo>
                  <a:lnTo>
                    <a:pt x="0" y="142"/>
                  </a:lnTo>
                  <a:close/>
                  <a:moveTo>
                    <a:pt x="0" y="131"/>
                  </a:moveTo>
                  <a:lnTo>
                    <a:pt x="0" y="126"/>
                  </a:lnTo>
                  <a:lnTo>
                    <a:pt x="5" y="126"/>
                  </a:lnTo>
                  <a:lnTo>
                    <a:pt x="5" y="131"/>
                  </a:lnTo>
                  <a:lnTo>
                    <a:pt x="0" y="131"/>
                  </a:lnTo>
                  <a:close/>
                  <a:moveTo>
                    <a:pt x="0" y="119"/>
                  </a:moveTo>
                  <a:lnTo>
                    <a:pt x="0" y="114"/>
                  </a:lnTo>
                  <a:lnTo>
                    <a:pt x="5" y="114"/>
                  </a:lnTo>
                  <a:lnTo>
                    <a:pt x="5" y="119"/>
                  </a:lnTo>
                  <a:lnTo>
                    <a:pt x="0" y="119"/>
                  </a:lnTo>
                  <a:close/>
                  <a:moveTo>
                    <a:pt x="0" y="108"/>
                  </a:moveTo>
                  <a:lnTo>
                    <a:pt x="0" y="103"/>
                  </a:lnTo>
                  <a:lnTo>
                    <a:pt x="5" y="103"/>
                  </a:lnTo>
                  <a:lnTo>
                    <a:pt x="5" y="108"/>
                  </a:lnTo>
                  <a:lnTo>
                    <a:pt x="0" y="108"/>
                  </a:lnTo>
                  <a:close/>
                  <a:moveTo>
                    <a:pt x="0" y="96"/>
                  </a:moveTo>
                  <a:lnTo>
                    <a:pt x="0" y="91"/>
                  </a:lnTo>
                  <a:lnTo>
                    <a:pt x="5" y="91"/>
                  </a:lnTo>
                  <a:lnTo>
                    <a:pt x="5" y="96"/>
                  </a:lnTo>
                  <a:lnTo>
                    <a:pt x="0" y="96"/>
                  </a:lnTo>
                  <a:close/>
                  <a:moveTo>
                    <a:pt x="0" y="86"/>
                  </a:moveTo>
                  <a:lnTo>
                    <a:pt x="0" y="80"/>
                  </a:lnTo>
                  <a:lnTo>
                    <a:pt x="5" y="80"/>
                  </a:lnTo>
                  <a:lnTo>
                    <a:pt x="5" y="86"/>
                  </a:lnTo>
                  <a:lnTo>
                    <a:pt x="0" y="86"/>
                  </a:lnTo>
                  <a:close/>
                  <a:moveTo>
                    <a:pt x="0" y="74"/>
                  </a:moveTo>
                  <a:lnTo>
                    <a:pt x="0" y="68"/>
                  </a:lnTo>
                  <a:lnTo>
                    <a:pt x="5" y="68"/>
                  </a:lnTo>
                  <a:lnTo>
                    <a:pt x="5" y="74"/>
                  </a:lnTo>
                  <a:lnTo>
                    <a:pt x="0" y="74"/>
                  </a:lnTo>
                  <a:close/>
                  <a:moveTo>
                    <a:pt x="0" y="63"/>
                  </a:moveTo>
                  <a:lnTo>
                    <a:pt x="0" y="57"/>
                  </a:lnTo>
                  <a:lnTo>
                    <a:pt x="5" y="57"/>
                  </a:lnTo>
                  <a:lnTo>
                    <a:pt x="5" y="63"/>
                  </a:lnTo>
                  <a:lnTo>
                    <a:pt x="0" y="63"/>
                  </a:lnTo>
                  <a:close/>
                  <a:moveTo>
                    <a:pt x="0" y="51"/>
                  </a:moveTo>
                  <a:lnTo>
                    <a:pt x="0" y="46"/>
                  </a:lnTo>
                  <a:lnTo>
                    <a:pt x="5" y="46"/>
                  </a:lnTo>
                  <a:lnTo>
                    <a:pt x="5" y="51"/>
                  </a:lnTo>
                  <a:lnTo>
                    <a:pt x="0" y="51"/>
                  </a:lnTo>
                  <a:close/>
                  <a:moveTo>
                    <a:pt x="0" y="40"/>
                  </a:moveTo>
                  <a:lnTo>
                    <a:pt x="0" y="34"/>
                  </a:lnTo>
                  <a:lnTo>
                    <a:pt x="5" y="34"/>
                  </a:lnTo>
                  <a:lnTo>
                    <a:pt x="5" y="40"/>
                  </a:lnTo>
                  <a:lnTo>
                    <a:pt x="0" y="40"/>
                  </a:lnTo>
                  <a:close/>
                  <a:moveTo>
                    <a:pt x="0" y="28"/>
                  </a:moveTo>
                  <a:lnTo>
                    <a:pt x="0" y="23"/>
                  </a:lnTo>
                  <a:lnTo>
                    <a:pt x="5" y="23"/>
                  </a:lnTo>
                  <a:lnTo>
                    <a:pt x="5" y="28"/>
                  </a:lnTo>
                  <a:lnTo>
                    <a:pt x="0" y="28"/>
                  </a:lnTo>
                  <a:close/>
                  <a:moveTo>
                    <a:pt x="0" y="17"/>
                  </a:moveTo>
                  <a:lnTo>
                    <a:pt x="0" y="11"/>
                  </a:lnTo>
                  <a:lnTo>
                    <a:pt x="5" y="11"/>
                  </a:lnTo>
                  <a:lnTo>
                    <a:pt x="5" y="17"/>
                  </a:lnTo>
                  <a:lnTo>
                    <a:pt x="0" y="17"/>
                  </a:lnTo>
                  <a:close/>
                  <a:moveTo>
                    <a:pt x="0" y="6"/>
                  </a:moveTo>
                  <a:lnTo>
                    <a:pt x="0" y="0"/>
                  </a:lnTo>
                  <a:lnTo>
                    <a:pt x="5" y="0"/>
                  </a:lnTo>
                  <a:lnTo>
                    <a:pt x="5" y="6"/>
                  </a:lnTo>
                  <a:lnTo>
                    <a:pt x="0" y="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3" name="Freeform 324"/>
            <p:cNvSpPr>
              <a:spLocks/>
            </p:cNvSpPr>
            <p:nvPr/>
          </p:nvSpPr>
          <p:spPr bwMode="auto">
            <a:xfrm>
              <a:off x="3232151" y="4606926"/>
              <a:ext cx="52388" cy="46038"/>
            </a:xfrm>
            <a:custGeom>
              <a:avLst/>
              <a:gdLst>
                <a:gd name="T0" fmla="*/ 33 w 33"/>
                <a:gd name="T1" fmla="*/ 0 h 29"/>
                <a:gd name="T2" fmla="*/ 17 w 33"/>
                <a:gd name="T3" fmla="*/ 29 h 29"/>
                <a:gd name="T4" fmla="*/ 0 w 33"/>
                <a:gd name="T5" fmla="*/ 0 h 29"/>
                <a:gd name="T6" fmla="*/ 33 w 33"/>
                <a:gd name="T7" fmla="*/ 0 h 29"/>
              </a:gdLst>
              <a:ahLst/>
              <a:cxnLst>
                <a:cxn ang="0">
                  <a:pos x="T0" y="T1"/>
                </a:cxn>
                <a:cxn ang="0">
                  <a:pos x="T2" y="T3"/>
                </a:cxn>
                <a:cxn ang="0">
                  <a:pos x="T4" y="T5"/>
                </a:cxn>
                <a:cxn ang="0">
                  <a:pos x="T6" y="T7"/>
                </a:cxn>
              </a:cxnLst>
              <a:rect l="0" t="0" r="r" b="b"/>
              <a:pathLst>
                <a:path w="33" h="29">
                  <a:moveTo>
                    <a:pt x="33" y="0"/>
                  </a:moveTo>
                  <a:lnTo>
                    <a:pt x="17" y="29"/>
                  </a:lnTo>
                  <a:lnTo>
                    <a:pt x="0" y="0"/>
                  </a:lnTo>
                  <a:lnTo>
                    <a:pt x="3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4" name="Freeform 325"/>
            <p:cNvSpPr>
              <a:spLocks noEditPoints="1"/>
            </p:cNvSpPr>
            <p:nvPr/>
          </p:nvSpPr>
          <p:spPr bwMode="auto">
            <a:xfrm>
              <a:off x="2946401" y="3976688"/>
              <a:ext cx="9525" cy="381000"/>
            </a:xfrm>
            <a:custGeom>
              <a:avLst/>
              <a:gdLst>
                <a:gd name="T0" fmla="*/ 0 w 6"/>
                <a:gd name="T1" fmla="*/ 231 h 240"/>
                <a:gd name="T2" fmla="*/ 6 w 6"/>
                <a:gd name="T3" fmla="*/ 240 h 240"/>
                <a:gd name="T4" fmla="*/ 0 w 6"/>
                <a:gd name="T5" fmla="*/ 224 h 240"/>
                <a:gd name="T6" fmla="*/ 6 w 6"/>
                <a:gd name="T7" fmla="*/ 215 h 240"/>
                <a:gd name="T8" fmla="*/ 0 w 6"/>
                <a:gd name="T9" fmla="*/ 224 h 240"/>
                <a:gd name="T10" fmla="*/ 0 w 6"/>
                <a:gd name="T11" fmla="*/ 198 h 240"/>
                <a:gd name="T12" fmla="*/ 6 w 6"/>
                <a:gd name="T13" fmla="*/ 207 h 240"/>
                <a:gd name="T14" fmla="*/ 0 w 6"/>
                <a:gd name="T15" fmla="*/ 190 h 240"/>
                <a:gd name="T16" fmla="*/ 6 w 6"/>
                <a:gd name="T17" fmla="*/ 182 h 240"/>
                <a:gd name="T18" fmla="*/ 0 w 6"/>
                <a:gd name="T19" fmla="*/ 190 h 240"/>
                <a:gd name="T20" fmla="*/ 0 w 6"/>
                <a:gd name="T21" fmla="*/ 165 h 240"/>
                <a:gd name="T22" fmla="*/ 6 w 6"/>
                <a:gd name="T23" fmla="*/ 174 h 240"/>
                <a:gd name="T24" fmla="*/ 0 w 6"/>
                <a:gd name="T25" fmla="*/ 157 h 240"/>
                <a:gd name="T26" fmla="*/ 6 w 6"/>
                <a:gd name="T27" fmla="*/ 149 h 240"/>
                <a:gd name="T28" fmla="*/ 0 w 6"/>
                <a:gd name="T29" fmla="*/ 157 h 240"/>
                <a:gd name="T30" fmla="*/ 0 w 6"/>
                <a:gd name="T31" fmla="*/ 132 h 240"/>
                <a:gd name="T32" fmla="*/ 6 w 6"/>
                <a:gd name="T33" fmla="*/ 141 h 240"/>
                <a:gd name="T34" fmla="*/ 0 w 6"/>
                <a:gd name="T35" fmla="*/ 124 h 240"/>
                <a:gd name="T36" fmla="*/ 6 w 6"/>
                <a:gd name="T37" fmla="*/ 116 h 240"/>
                <a:gd name="T38" fmla="*/ 0 w 6"/>
                <a:gd name="T39" fmla="*/ 124 h 240"/>
                <a:gd name="T40" fmla="*/ 0 w 6"/>
                <a:gd name="T41" fmla="*/ 99 h 240"/>
                <a:gd name="T42" fmla="*/ 6 w 6"/>
                <a:gd name="T43" fmla="*/ 108 h 240"/>
                <a:gd name="T44" fmla="*/ 0 w 6"/>
                <a:gd name="T45" fmla="*/ 91 h 240"/>
                <a:gd name="T46" fmla="*/ 6 w 6"/>
                <a:gd name="T47" fmla="*/ 83 h 240"/>
                <a:gd name="T48" fmla="*/ 0 w 6"/>
                <a:gd name="T49" fmla="*/ 91 h 240"/>
                <a:gd name="T50" fmla="*/ 0 w 6"/>
                <a:gd name="T51" fmla="*/ 66 h 240"/>
                <a:gd name="T52" fmla="*/ 6 w 6"/>
                <a:gd name="T53" fmla="*/ 74 h 240"/>
                <a:gd name="T54" fmla="*/ 0 w 6"/>
                <a:gd name="T55" fmla="*/ 58 h 240"/>
                <a:gd name="T56" fmla="*/ 6 w 6"/>
                <a:gd name="T57" fmla="*/ 50 h 240"/>
                <a:gd name="T58" fmla="*/ 0 w 6"/>
                <a:gd name="T59" fmla="*/ 58 h 240"/>
                <a:gd name="T60" fmla="*/ 0 w 6"/>
                <a:gd name="T61" fmla="*/ 33 h 240"/>
                <a:gd name="T62" fmla="*/ 6 w 6"/>
                <a:gd name="T63" fmla="*/ 41 h 240"/>
                <a:gd name="T64" fmla="*/ 0 w 6"/>
                <a:gd name="T65" fmla="*/ 25 h 240"/>
                <a:gd name="T66" fmla="*/ 6 w 6"/>
                <a:gd name="T67" fmla="*/ 17 h 240"/>
                <a:gd name="T68" fmla="*/ 0 w 6"/>
                <a:gd name="T69" fmla="*/ 25 h 240"/>
                <a:gd name="T70" fmla="*/ 0 w 6"/>
                <a:gd name="T71" fmla="*/ 0 h 240"/>
                <a:gd name="T72" fmla="*/ 6 w 6"/>
                <a:gd name="T73"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1"/>
                  </a:lnTo>
                  <a:lnTo>
                    <a:pt x="6" y="231"/>
                  </a:lnTo>
                  <a:lnTo>
                    <a:pt x="6" y="240"/>
                  </a:lnTo>
                  <a:lnTo>
                    <a:pt x="0" y="240"/>
                  </a:lnTo>
                  <a:close/>
                  <a:moveTo>
                    <a:pt x="0" y="224"/>
                  </a:moveTo>
                  <a:lnTo>
                    <a:pt x="0" y="215"/>
                  </a:lnTo>
                  <a:lnTo>
                    <a:pt x="6" y="215"/>
                  </a:lnTo>
                  <a:lnTo>
                    <a:pt x="6" y="224"/>
                  </a:lnTo>
                  <a:lnTo>
                    <a:pt x="0" y="224"/>
                  </a:lnTo>
                  <a:close/>
                  <a:moveTo>
                    <a:pt x="0" y="207"/>
                  </a:moveTo>
                  <a:lnTo>
                    <a:pt x="0" y="198"/>
                  </a:lnTo>
                  <a:lnTo>
                    <a:pt x="6" y="198"/>
                  </a:lnTo>
                  <a:lnTo>
                    <a:pt x="6" y="207"/>
                  </a:lnTo>
                  <a:lnTo>
                    <a:pt x="0" y="207"/>
                  </a:lnTo>
                  <a:close/>
                  <a:moveTo>
                    <a:pt x="0" y="190"/>
                  </a:moveTo>
                  <a:lnTo>
                    <a:pt x="0" y="182"/>
                  </a:lnTo>
                  <a:lnTo>
                    <a:pt x="6" y="182"/>
                  </a:lnTo>
                  <a:lnTo>
                    <a:pt x="6" y="190"/>
                  </a:lnTo>
                  <a:lnTo>
                    <a:pt x="0" y="190"/>
                  </a:lnTo>
                  <a:close/>
                  <a:moveTo>
                    <a:pt x="0" y="174"/>
                  </a:moveTo>
                  <a:lnTo>
                    <a:pt x="0" y="165"/>
                  </a:lnTo>
                  <a:lnTo>
                    <a:pt x="6" y="165"/>
                  </a:lnTo>
                  <a:lnTo>
                    <a:pt x="6" y="174"/>
                  </a:lnTo>
                  <a:lnTo>
                    <a:pt x="0" y="174"/>
                  </a:lnTo>
                  <a:close/>
                  <a:moveTo>
                    <a:pt x="0" y="157"/>
                  </a:moveTo>
                  <a:lnTo>
                    <a:pt x="0" y="149"/>
                  </a:lnTo>
                  <a:lnTo>
                    <a:pt x="6" y="149"/>
                  </a:lnTo>
                  <a:lnTo>
                    <a:pt x="6" y="157"/>
                  </a:lnTo>
                  <a:lnTo>
                    <a:pt x="0" y="157"/>
                  </a:lnTo>
                  <a:close/>
                  <a:moveTo>
                    <a:pt x="0" y="141"/>
                  </a:moveTo>
                  <a:lnTo>
                    <a:pt x="0" y="132"/>
                  </a:lnTo>
                  <a:lnTo>
                    <a:pt x="6" y="132"/>
                  </a:lnTo>
                  <a:lnTo>
                    <a:pt x="6" y="141"/>
                  </a:lnTo>
                  <a:lnTo>
                    <a:pt x="0" y="141"/>
                  </a:lnTo>
                  <a:close/>
                  <a:moveTo>
                    <a:pt x="0" y="124"/>
                  </a:moveTo>
                  <a:lnTo>
                    <a:pt x="0" y="116"/>
                  </a:lnTo>
                  <a:lnTo>
                    <a:pt x="6" y="116"/>
                  </a:lnTo>
                  <a:lnTo>
                    <a:pt x="6" y="124"/>
                  </a:lnTo>
                  <a:lnTo>
                    <a:pt x="0" y="124"/>
                  </a:lnTo>
                  <a:close/>
                  <a:moveTo>
                    <a:pt x="0" y="108"/>
                  </a:moveTo>
                  <a:lnTo>
                    <a:pt x="0" y="99"/>
                  </a:lnTo>
                  <a:lnTo>
                    <a:pt x="6" y="99"/>
                  </a:lnTo>
                  <a:lnTo>
                    <a:pt x="6" y="108"/>
                  </a:lnTo>
                  <a:lnTo>
                    <a:pt x="0" y="108"/>
                  </a:lnTo>
                  <a:close/>
                  <a:moveTo>
                    <a:pt x="0" y="91"/>
                  </a:moveTo>
                  <a:lnTo>
                    <a:pt x="0" y="83"/>
                  </a:lnTo>
                  <a:lnTo>
                    <a:pt x="6" y="83"/>
                  </a:lnTo>
                  <a:lnTo>
                    <a:pt x="6" y="91"/>
                  </a:lnTo>
                  <a:lnTo>
                    <a:pt x="0" y="91"/>
                  </a:lnTo>
                  <a:close/>
                  <a:moveTo>
                    <a:pt x="0" y="74"/>
                  </a:moveTo>
                  <a:lnTo>
                    <a:pt x="0" y="66"/>
                  </a:lnTo>
                  <a:lnTo>
                    <a:pt x="6" y="66"/>
                  </a:lnTo>
                  <a:lnTo>
                    <a:pt x="6" y="74"/>
                  </a:lnTo>
                  <a:lnTo>
                    <a:pt x="0" y="74"/>
                  </a:lnTo>
                  <a:close/>
                  <a:moveTo>
                    <a:pt x="0" y="58"/>
                  </a:moveTo>
                  <a:lnTo>
                    <a:pt x="0" y="50"/>
                  </a:lnTo>
                  <a:lnTo>
                    <a:pt x="6" y="50"/>
                  </a:lnTo>
                  <a:lnTo>
                    <a:pt x="6" y="58"/>
                  </a:lnTo>
                  <a:lnTo>
                    <a:pt x="0" y="58"/>
                  </a:lnTo>
                  <a:close/>
                  <a:moveTo>
                    <a:pt x="0" y="41"/>
                  </a:moveTo>
                  <a:lnTo>
                    <a:pt x="0" y="33"/>
                  </a:lnTo>
                  <a:lnTo>
                    <a:pt x="6" y="33"/>
                  </a:lnTo>
                  <a:lnTo>
                    <a:pt x="6" y="41"/>
                  </a:lnTo>
                  <a:lnTo>
                    <a:pt x="0" y="41"/>
                  </a:lnTo>
                  <a:close/>
                  <a:moveTo>
                    <a:pt x="0" y="25"/>
                  </a:moveTo>
                  <a:lnTo>
                    <a:pt x="0" y="17"/>
                  </a:lnTo>
                  <a:lnTo>
                    <a:pt x="6" y="17"/>
                  </a:lnTo>
                  <a:lnTo>
                    <a:pt x="6" y="25"/>
                  </a:lnTo>
                  <a:lnTo>
                    <a:pt x="0" y="25"/>
                  </a:lnTo>
                  <a:close/>
                  <a:moveTo>
                    <a:pt x="0" y="8"/>
                  </a:moveTo>
                  <a:lnTo>
                    <a:pt x="0" y="0"/>
                  </a:lnTo>
                  <a:lnTo>
                    <a:pt x="6" y="0"/>
                  </a:lnTo>
                  <a:lnTo>
                    <a:pt x="6" y="8"/>
                  </a:lnTo>
                  <a:lnTo>
                    <a:pt x="0" y="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5" name="Freeform 326"/>
            <p:cNvSpPr>
              <a:spLocks/>
            </p:cNvSpPr>
            <p:nvPr/>
          </p:nvSpPr>
          <p:spPr bwMode="auto">
            <a:xfrm>
              <a:off x="2913063" y="4346576"/>
              <a:ext cx="76200" cy="66675"/>
            </a:xfrm>
            <a:custGeom>
              <a:avLst/>
              <a:gdLst>
                <a:gd name="T0" fmla="*/ 48 w 48"/>
                <a:gd name="T1" fmla="*/ 0 h 42"/>
                <a:gd name="T2" fmla="*/ 24 w 48"/>
                <a:gd name="T3" fmla="*/ 42 h 42"/>
                <a:gd name="T4" fmla="*/ 0 w 48"/>
                <a:gd name="T5" fmla="*/ 0 h 42"/>
                <a:gd name="T6" fmla="*/ 48 w 48"/>
                <a:gd name="T7" fmla="*/ 0 h 42"/>
              </a:gdLst>
              <a:ahLst/>
              <a:cxnLst>
                <a:cxn ang="0">
                  <a:pos x="T0" y="T1"/>
                </a:cxn>
                <a:cxn ang="0">
                  <a:pos x="T2" y="T3"/>
                </a:cxn>
                <a:cxn ang="0">
                  <a:pos x="T4" y="T5"/>
                </a:cxn>
                <a:cxn ang="0">
                  <a:pos x="T6" y="T7"/>
                </a:cxn>
              </a:cxnLst>
              <a:rect l="0" t="0" r="r" b="b"/>
              <a:pathLst>
                <a:path w="48" h="42">
                  <a:moveTo>
                    <a:pt x="48" y="0"/>
                  </a:moveTo>
                  <a:lnTo>
                    <a:pt x="24" y="42"/>
                  </a:lnTo>
                  <a:lnTo>
                    <a:pt x="0" y="0"/>
                  </a:lnTo>
                  <a:lnTo>
                    <a:pt x="48"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6" name="Freeform 327"/>
            <p:cNvSpPr>
              <a:spLocks noEditPoints="1"/>
            </p:cNvSpPr>
            <p:nvPr/>
          </p:nvSpPr>
          <p:spPr bwMode="auto">
            <a:xfrm>
              <a:off x="2424113" y="3549651"/>
              <a:ext cx="9525" cy="381000"/>
            </a:xfrm>
            <a:custGeom>
              <a:avLst/>
              <a:gdLst>
                <a:gd name="T0" fmla="*/ 0 w 6"/>
                <a:gd name="T1" fmla="*/ 232 h 240"/>
                <a:gd name="T2" fmla="*/ 6 w 6"/>
                <a:gd name="T3" fmla="*/ 240 h 240"/>
                <a:gd name="T4" fmla="*/ 0 w 6"/>
                <a:gd name="T5" fmla="*/ 223 h 240"/>
                <a:gd name="T6" fmla="*/ 6 w 6"/>
                <a:gd name="T7" fmla="*/ 215 h 240"/>
                <a:gd name="T8" fmla="*/ 0 w 6"/>
                <a:gd name="T9" fmla="*/ 223 h 240"/>
                <a:gd name="T10" fmla="*/ 0 w 6"/>
                <a:gd name="T11" fmla="*/ 199 h 240"/>
                <a:gd name="T12" fmla="*/ 6 w 6"/>
                <a:gd name="T13" fmla="*/ 207 h 240"/>
                <a:gd name="T14" fmla="*/ 0 w 6"/>
                <a:gd name="T15" fmla="*/ 190 h 240"/>
                <a:gd name="T16" fmla="*/ 6 w 6"/>
                <a:gd name="T17" fmla="*/ 182 h 240"/>
                <a:gd name="T18" fmla="*/ 0 w 6"/>
                <a:gd name="T19" fmla="*/ 190 h 240"/>
                <a:gd name="T20" fmla="*/ 0 w 6"/>
                <a:gd name="T21" fmla="*/ 165 h 240"/>
                <a:gd name="T22" fmla="*/ 6 w 6"/>
                <a:gd name="T23" fmla="*/ 174 h 240"/>
                <a:gd name="T24" fmla="*/ 0 w 6"/>
                <a:gd name="T25" fmla="*/ 157 h 240"/>
                <a:gd name="T26" fmla="*/ 6 w 6"/>
                <a:gd name="T27" fmla="*/ 149 h 240"/>
                <a:gd name="T28" fmla="*/ 0 w 6"/>
                <a:gd name="T29" fmla="*/ 157 h 240"/>
                <a:gd name="T30" fmla="*/ 0 w 6"/>
                <a:gd name="T31" fmla="*/ 132 h 240"/>
                <a:gd name="T32" fmla="*/ 6 w 6"/>
                <a:gd name="T33" fmla="*/ 141 h 240"/>
                <a:gd name="T34" fmla="*/ 0 w 6"/>
                <a:gd name="T35" fmla="*/ 124 h 240"/>
                <a:gd name="T36" fmla="*/ 6 w 6"/>
                <a:gd name="T37" fmla="*/ 116 h 240"/>
                <a:gd name="T38" fmla="*/ 0 w 6"/>
                <a:gd name="T39" fmla="*/ 124 h 240"/>
                <a:gd name="T40" fmla="*/ 0 w 6"/>
                <a:gd name="T41" fmla="*/ 99 h 240"/>
                <a:gd name="T42" fmla="*/ 6 w 6"/>
                <a:gd name="T43" fmla="*/ 108 h 240"/>
                <a:gd name="T44" fmla="*/ 0 w 6"/>
                <a:gd name="T45" fmla="*/ 91 h 240"/>
                <a:gd name="T46" fmla="*/ 6 w 6"/>
                <a:gd name="T47" fmla="*/ 83 h 240"/>
                <a:gd name="T48" fmla="*/ 0 w 6"/>
                <a:gd name="T49" fmla="*/ 91 h 240"/>
                <a:gd name="T50" fmla="*/ 0 w 6"/>
                <a:gd name="T51" fmla="*/ 66 h 240"/>
                <a:gd name="T52" fmla="*/ 6 w 6"/>
                <a:gd name="T53" fmla="*/ 75 h 240"/>
                <a:gd name="T54" fmla="*/ 0 w 6"/>
                <a:gd name="T55" fmla="*/ 58 h 240"/>
                <a:gd name="T56" fmla="*/ 6 w 6"/>
                <a:gd name="T57" fmla="*/ 49 h 240"/>
                <a:gd name="T58" fmla="*/ 0 w 6"/>
                <a:gd name="T59" fmla="*/ 58 h 240"/>
                <a:gd name="T60" fmla="*/ 0 w 6"/>
                <a:gd name="T61" fmla="*/ 33 h 240"/>
                <a:gd name="T62" fmla="*/ 6 w 6"/>
                <a:gd name="T63" fmla="*/ 42 h 240"/>
                <a:gd name="T64" fmla="*/ 0 w 6"/>
                <a:gd name="T65" fmla="*/ 25 h 240"/>
                <a:gd name="T66" fmla="*/ 6 w 6"/>
                <a:gd name="T67" fmla="*/ 16 h 240"/>
                <a:gd name="T68" fmla="*/ 0 w 6"/>
                <a:gd name="T69" fmla="*/ 25 h 240"/>
                <a:gd name="T70" fmla="*/ 0 w 6"/>
                <a:gd name="T71" fmla="*/ 0 h 240"/>
                <a:gd name="T72" fmla="*/ 6 w 6"/>
                <a:gd name="T73" fmla="*/ 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0" y="240"/>
                  </a:moveTo>
                  <a:lnTo>
                    <a:pt x="0" y="232"/>
                  </a:lnTo>
                  <a:lnTo>
                    <a:pt x="6" y="232"/>
                  </a:lnTo>
                  <a:lnTo>
                    <a:pt x="6" y="240"/>
                  </a:lnTo>
                  <a:lnTo>
                    <a:pt x="0" y="240"/>
                  </a:lnTo>
                  <a:close/>
                  <a:moveTo>
                    <a:pt x="0" y="223"/>
                  </a:moveTo>
                  <a:lnTo>
                    <a:pt x="0" y="215"/>
                  </a:lnTo>
                  <a:lnTo>
                    <a:pt x="6" y="215"/>
                  </a:lnTo>
                  <a:lnTo>
                    <a:pt x="6" y="223"/>
                  </a:lnTo>
                  <a:lnTo>
                    <a:pt x="0" y="223"/>
                  </a:lnTo>
                  <a:close/>
                  <a:moveTo>
                    <a:pt x="0" y="207"/>
                  </a:moveTo>
                  <a:lnTo>
                    <a:pt x="0" y="199"/>
                  </a:lnTo>
                  <a:lnTo>
                    <a:pt x="6" y="199"/>
                  </a:lnTo>
                  <a:lnTo>
                    <a:pt x="6" y="207"/>
                  </a:lnTo>
                  <a:lnTo>
                    <a:pt x="0" y="207"/>
                  </a:lnTo>
                  <a:close/>
                  <a:moveTo>
                    <a:pt x="0" y="190"/>
                  </a:moveTo>
                  <a:lnTo>
                    <a:pt x="0" y="182"/>
                  </a:lnTo>
                  <a:lnTo>
                    <a:pt x="6" y="182"/>
                  </a:lnTo>
                  <a:lnTo>
                    <a:pt x="6" y="190"/>
                  </a:lnTo>
                  <a:lnTo>
                    <a:pt x="0" y="190"/>
                  </a:lnTo>
                  <a:close/>
                  <a:moveTo>
                    <a:pt x="0" y="174"/>
                  </a:moveTo>
                  <a:lnTo>
                    <a:pt x="0" y="165"/>
                  </a:lnTo>
                  <a:lnTo>
                    <a:pt x="6" y="165"/>
                  </a:lnTo>
                  <a:lnTo>
                    <a:pt x="6" y="174"/>
                  </a:lnTo>
                  <a:lnTo>
                    <a:pt x="0" y="174"/>
                  </a:lnTo>
                  <a:close/>
                  <a:moveTo>
                    <a:pt x="0" y="157"/>
                  </a:moveTo>
                  <a:lnTo>
                    <a:pt x="0" y="149"/>
                  </a:lnTo>
                  <a:lnTo>
                    <a:pt x="6" y="149"/>
                  </a:lnTo>
                  <a:lnTo>
                    <a:pt x="6" y="157"/>
                  </a:lnTo>
                  <a:lnTo>
                    <a:pt x="0" y="157"/>
                  </a:lnTo>
                  <a:close/>
                  <a:moveTo>
                    <a:pt x="0" y="141"/>
                  </a:moveTo>
                  <a:lnTo>
                    <a:pt x="0" y="132"/>
                  </a:lnTo>
                  <a:lnTo>
                    <a:pt x="6" y="132"/>
                  </a:lnTo>
                  <a:lnTo>
                    <a:pt x="6" y="141"/>
                  </a:lnTo>
                  <a:lnTo>
                    <a:pt x="0" y="141"/>
                  </a:lnTo>
                  <a:close/>
                  <a:moveTo>
                    <a:pt x="0" y="124"/>
                  </a:moveTo>
                  <a:lnTo>
                    <a:pt x="0" y="116"/>
                  </a:lnTo>
                  <a:lnTo>
                    <a:pt x="6" y="116"/>
                  </a:lnTo>
                  <a:lnTo>
                    <a:pt x="6" y="124"/>
                  </a:lnTo>
                  <a:lnTo>
                    <a:pt x="0" y="124"/>
                  </a:lnTo>
                  <a:close/>
                  <a:moveTo>
                    <a:pt x="0" y="108"/>
                  </a:moveTo>
                  <a:lnTo>
                    <a:pt x="0" y="99"/>
                  </a:lnTo>
                  <a:lnTo>
                    <a:pt x="6" y="99"/>
                  </a:lnTo>
                  <a:lnTo>
                    <a:pt x="6" y="108"/>
                  </a:lnTo>
                  <a:lnTo>
                    <a:pt x="0" y="108"/>
                  </a:lnTo>
                  <a:close/>
                  <a:moveTo>
                    <a:pt x="0" y="91"/>
                  </a:moveTo>
                  <a:lnTo>
                    <a:pt x="0" y="83"/>
                  </a:lnTo>
                  <a:lnTo>
                    <a:pt x="6" y="83"/>
                  </a:lnTo>
                  <a:lnTo>
                    <a:pt x="6" y="91"/>
                  </a:lnTo>
                  <a:lnTo>
                    <a:pt x="0" y="91"/>
                  </a:lnTo>
                  <a:close/>
                  <a:moveTo>
                    <a:pt x="0" y="75"/>
                  </a:moveTo>
                  <a:lnTo>
                    <a:pt x="0" y="66"/>
                  </a:lnTo>
                  <a:lnTo>
                    <a:pt x="6" y="66"/>
                  </a:lnTo>
                  <a:lnTo>
                    <a:pt x="6" y="75"/>
                  </a:lnTo>
                  <a:lnTo>
                    <a:pt x="0" y="75"/>
                  </a:lnTo>
                  <a:close/>
                  <a:moveTo>
                    <a:pt x="0" y="58"/>
                  </a:moveTo>
                  <a:lnTo>
                    <a:pt x="0" y="49"/>
                  </a:lnTo>
                  <a:lnTo>
                    <a:pt x="6" y="49"/>
                  </a:lnTo>
                  <a:lnTo>
                    <a:pt x="6" y="58"/>
                  </a:lnTo>
                  <a:lnTo>
                    <a:pt x="0" y="58"/>
                  </a:lnTo>
                  <a:close/>
                  <a:moveTo>
                    <a:pt x="0" y="42"/>
                  </a:moveTo>
                  <a:lnTo>
                    <a:pt x="0" y="33"/>
                  </a:lnTo>
                  <a:lnTo>
                    <a:pt x="6" y="33"/>
                  </a:lnTo>
                  <a:lnTo>
                    <a:pt x="6" y="42"/>
                  </a:lnTo>
                  <a:lnTo>
                    <a:pt x="0" y="42"/>
                  </a:lnTo>
                  <a:close/>
                  <a:moveTo>
                    <a:pt x="0" y="25"/>
                  </a:moveTo>
                  <a:lnTo>
                    <a:pt x="0" y="16"/>
                  </a:lnTo>
                  <a:lnTo>
                    <a:pt x="6" y="16"/>
                  </a:lnTo>
                  <a:lnTo>
                    <a:pt x="6" y="25"/>
                  </a:lnTo>
                  <a:lnTo>
                    <a:pt x="0" y="25"/>
                  </a:lnTo>
                  <a:close/>
                  <a:moveTo>
                    <a:pt x="0" y="8"/>
                  </a:moveTo>
                  <a:lnTo>
                    <a:pt x="0" y="0"/>
                  </a:lnTo>
                  <a:lnTo>
                    <a:pt x="6" y="0"/>
                  </a:lnTo>
                  <a:lnTo>
                    <a:pt x="6" y="8"/>
                  </a:lnTo>
                  <a:lnTo>
                    <a:pt x="0" y="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7" name="Freeform 328"/>
            <p:cNvSpPr>
              <a:spLocks/>
            </p:cNvSpPr>
            <p:nvPr/>
          </p:nvSpPr>
          <p:spPr bwMode="auto">
            <a:xfrm>
              <a:off x="2390776" y="3919538"/>
              <a:ext cx="76200" cy="66675"/>
            </a:xfrm>
            <a:custGeom>
              <a:avLst/>
              <a:gdLst>
                <a:gd name="T0" fmla="*/ 48 w 48"/>
                <a:gd name="T1" fmla="*/ 0 h 42"/>
                <a:gd name="T2" fmla="*/ 24 w 48"/>
                <a:gd name="T3" fmla="*/ 42 h 42"/>
                <a:gd name="T4" fmla="*/ 0 w 48"/>
                <a:gd name="T5" fmla="*/ 0 h 42"/>
                <a:gd name="T6" fmla="*/ 48 w 48"/>
                <a:gd name="T7" fmla="*/ 0 h 42"/>
              </a:gdLst>
              <a:ahLst/>
              <a:cxnLst>
                <a:cxn ang="0">
                  <a:pos x="T0" y="T1"/>
                </a:cxn>
                <a:cxn ang="0">
                  <a:pos x="T2" y="T3"/>
                </a:cxn>
                <a:cxn ang="0">
                  <a:pos x="T4" y="T5"/>
                </a:cxn>
                <a:cxn ang="0">
                  <a:pos x="T6" y="T7"/>
                </a:cxn>
              </a:cxnLst>
              <a:rect l="0" t="0" r="r" b="b"/>
              <a:pathLst>
                <a:path w="48" h="42">
                  <a:moveTo>
                    <a:pt x="48" y="0"/>
                  </a:moveTo>
                  <a:lnTo>
                    <a:pt x="24" y="42"/>
                  </a:lnTo>
                  <a:lnTo>
                    <a:pt x="0" y="0"/>
                  </a:lnTo>
                  <a:lnTo>
                    <a:pt x="48"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8" name="Freeform 329"/>
            <p:cNvSpPr>
              <a:spLocks noEditPoints="1"/>
            </p:cNvSpPr>
            <p:nvPr/>
          </p:nvSpPr>
          <p:spPr bwMode="auto">
            <a:xfrm>
              <a:off x="2297113" y="2452688"/>
              <a:ext cx="9525" cy="381000"/>
            </a:xfrm>
            <a:custGeom>
              <a:avLst/>
              <a:gdLst>
                <a:gd name="T0" fmla="*/ 6 w 6"/>
                <a:gd name="T1" fmla="*/ 8 h 240"/>
                <a:gd name="T2" fmla="*/ 0 w 6"/>
                <a:gd name="T3" fmla="*/ 0 h 240"/>
                <a:gd name="T4" fmla="*/ 6 w 6"/>
                <a:gd name="T5" fmla="*/ 16 h 240"/>
                <a:gd name="T6" fmla="*/ 0 w 6"/>
                <a:gd name="T7" fmla="*/ 24 h 240"/>
                <a:gd name="T8" fmla="*/ 6 w 6"/>
                <a:gd name="T9" fmla="*/ 16 h 240"/>
                <a:gd name="T10" fmla="*/ 6 w 6"/>
                <a:gd name="T11" fmla="*/ 41 h 240"/>
                <a:gd name="T12" fmla="*/ 0 w 6"/>
                <a:gd name="T13" fmla="*/ 33 h 240"/>
                <a:gd name="T14" fmla="*/ 6 w 6"/>
                <a:gd name="T15" fmla="*/ 49 h 240"/>
                <a:gd name="T16" fmla="*/ 0 w 6"/>
                <a:gd name="T17" fmla="*/ 57 h 240"/>
                <a:gd name="T18" fmla="*/ 6 w 6"/>
                <a:gd name="T19" fmla="*/ 49 h 240"/>
                <a:gd name="T20" fmla="*/ 6 w 6"/>
                <a:gd name="T21" fmla="*/ 74 h 240"/>
                <a:gd name="T22" fmla="*/ 0 w 6"/>
                <a:gd name="T23" fmla="*/ 66 h 240"/>
                <a:gd name="T24" fmla="*/ 6 w 6"/>
                <a:gd name="T25" fmla="*/ 82 h 240"/>
                <a:gd name="T26" fmla="*/ 0 w 6"/>
                <a:gd name="T27" fmla="*/ 90 h 240"/>
                <a:gd name="T28" fmla="*/ 6 w 6"/>
                <a:gd name="T29" fmla="*/ 82 h 240"/>
                <a:gd name="T30" fmla="*/ 6 w 6"/>
                <a:gd name="T31" fmla="*/ 107 h 240"/>
                <a:gd name="T32" fmla="*/ 0 w 6"/>
                <a:gd name="T33" fmla="*/ 99 h 240"/>
                <a:gd name="T34" fmla="*/ 6 w 6"/>
                <a:gd name="T35" fmla="*/ 116 h 240"/>
                <a:gd name="T36" fmla="*/ 0 w 6"/>
                <a:gd name="T37" fmla="*/ 123 h 240"/>
                <a:gd name="T38" fmla="*/ 6 w 6"/>
                <a:gd name="T39" fmla="*/ 116 h 240"/>
                <a:gd name="T40" fmla="*/ 6 w 6"/>
                <a:gd name="T41" fmla="*/ 140 h 240"/>
                <a:gd name="T42" fmla="*/ 0 w 6"/>
                <a:gd name="T43" fmla="*/ 132 h 240"/>
                <a:gd name="T44" fmla="*/ 6 w 6"/>
                <a:gd name="T45" fmla="*/ 149 h 240"/>
                <a:gd name="T46" fmla="*/ 0 w 6"/>
                <a:gd name="T47" fmla="*/ 157 h 240"/>
                <a:gd name="T48" fmla="*/ 6 w 6"/>
                <a:gd name="T49" fmla="*/ 149 h 240"/>
                <a:gd name="T50" fmla="*/ 6 w 6"/>
                <a:gd name="T51" fmla="*/ 173 h 240"/>
                <a:gd name="T52" fmla="*/ 0 w 6"/>
                <a:gd name="T53" fmla="*/ 165 h 240"/>
                <a:gd name="T54" fmla="*/ 6 w 6"/>
                <a:gd name="T55" fmla="*/ 182 h 240"/>
                <a:gd name="T56" fmla="*/ 0 w 6"/>
                <a:gd name="T57" fmla="*/ 190 h 240"/>
                <a:gd name="T58" fmla="*/ 6 w 6"/>
                <a:gd name="T59" fmla="*/ 182 h 240"/>
                <a:gd name="T60" fmla="*/ 6 w 6"/>
                <a:gd name="T61" fmla="*/ 206 h 240"/>
                <a:gd name="T62" fmla="*/ 0 w 6"/>
                <a:gd name="T63" fmla="*/ 199 h 240"/>
                <a:gd name="T64" fmla="*/ 6 w 6"/>
                <a:gd name="T65" fmla="*/ 215 h 240"/>
                <a:gd name="T66" fmla="*/ 0 w 6"/>
                <a:gd name="T67" fmla="*/ 223 h 240"/>
                <a:gd name="T68" fmla="*/ 6 w 6"/>
                <a:gd name="T69" fmla="*/ 215 h 240"/>
                <a:gd name="T70" fmla="*/ 6 w 6"/>
                <a:gd name="T71" fmla="*/ 240 h 240"/>
                <a:gd name="T72" fmla="*/ 0 w 6"/>
                <a:gd name="T73" fmla="*/ 2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6" y="0"/>
                  </a:moveTo>
                  <a:lnTo>
                    <a:pt x="6" y="8"/>
                  </a:lnTo>
                  <a:lnTo>
                    <a:pt x="0" y="8"/>
                  </a:lnTo>
                  <a:lnTo>
                    <a:pt x="0" y="0"/>
                  </a:lnTo>
                  <a:lnTo>
                    <a:pt x="6" y="0"/>
                  </a:lnTo>
                  <a:close/>
                  <a:moveTo>
                    <a:pt x="6" y="16"/>
                  </a:moveTo>
                  <a:lnTo>
                    <a:pt x="6" y="24"/>
                  </a:lnTo>
                  <a:lnTo>
                    <a:pt x="0" y="24"/>
                  </a:lnTo>
                  <a:lnTo>
                    <a:pt x="0" y="16"/>
                  </a:lnTo>
                  <a:lnTo>
                    <a:pt x="6" y="16"/>
                  </a:lnTo>
                  <a:close/>
                  <a:moveTo>
                    <a:pt x="6" y="33"/>
                  </a:moveTo>
                  <a:lnTo>
                    <a:pt x="6" y="41"/>
                  </a:lnTo>
                  <a:lnTo>
                    <a:pt x="0" y="41"/>
                  </a:lnTo>
                  <a:lnTo>
                    <a:pt x="0" y="33"/>
                  </a:lnTo>
                  <a:lnTo>
                    <a:pt x="6" y="33"/>
                  </a:lnTo>
                  <a:close/>
                  <a:moveTo>
                    <a:pt x="6" y="49"/>
                  </a:moveTo>
                  <a:lnTo>
                    <a:pt x="6" y="57"/>
                  </a:lnTo>
                  <a:lnTo>
                    <a:pt x="0" y="57"/>
                  </a:lnTo>
                  <a:lnTo>
                    <a:pt x="0" y="49"/>
                  </a:lnTo>
                  <a:lnTo>
                    <a:pt x="6" y="49"/>
                  </a:lnTo>
                  <a:close/>
                  <a:moveTo>
                    <a:pt x="6" y="66"/>
                  </a:moveTo>
                  <a:lnTo>
                    <a:pt x="6" y="74"/>
                  </a:lnTo>
                  <a:lnTo>
                    <a:pt x="0" y="74"/>
                  </a:lnTo>
                  <a:lnTo>
                    <a:pt x="0" y="66"/>
                  </a:lnTo>
                  <a:lnTo>
                    <a:pt x="6" y="66"/>
                  </a:lnTo>
                  <a:close/>
                  <a:moveTo>
                    <a:pt x="6" y="82"/>
                  </a:moveTo>
                  <a:lnTo>
                    <a:pt x="6" y="90"/>
                  </a:lnTo>
                  <a:lnTo>
                    <a:pt x="0" y="90"/>
                  </a:lnTo>
                  <a:lnTo>
                    <a:pt x="0" y="82"/>
                  </a:lnTo>
                  <a:lnTo>
                    <a:pt x="6" y="82"/>
                  </a:lnTo>
                  <a:close/>
                  <a:moveTo>
                    <a:pt x="6" y="99"/>
                  </a:moveTo>
                  <a:lnTo>
                    <a:pt x="6" y="107"/>
                  </a:lnTo>
                  <a:lnTo>
                    <a:pt x="0" y="107"/>
                  </a:lnTo>
                  <a:lnTo>
                    <a:pt x="0" y="99"/>
                  </a:lnTo>
                  <a:lnTo>
                    <a:pt x="6" y="99"/>
                  </a:lnTo>
                  <a:close/>
                  <a:moveTo>
                    <a:pt x="6" y="116"/>
                  </a:moveTo>
                  <a:lnTo>
                    <a:pt x="6" y="123"/>
                  </a:lnTo>
                  <a:lnTo>
                    <a:pt x="0" y="123"/>
                  </a:lnTo>
                  <a:lnTo>
                    <a:pt x="0" y="116"/>
                  </a:lnTo>
                  <a:lnTo>
                    <a:pt x="6" y="116"/>
                  </a:lnTo>
                  <a:close/>
                  <a:moveTo>
                    <a:pt x="6" y="132"/>
                  </a:moveTo>
                  <a:lnTo>
                    <a:pt x="6" y="140"/>
                  </a:lnTo>
                  <a:lnTo>
                    <a:pt x="0" y="140"/>
                  </a:lnTo>
                  <a:lnTo>
                    <a:pt x="0" y="132"/>
                  </a:lnTo>
                  <a:lnTo>
                    <a:pt x="6" y="132"/>
                  </a:lnTo>
                  <a:close/>
                  <a:moveTo>
                    <a:pt x="6" y="149"/>
                  </a:moveTo>
                  <a:lnTo>
                    <a:pt x="6" y="157"/>
                  </a:lnTo>
                  <a:lnTo>
                    <a:pt x="0" y="157"/>
                  </a:lnTo>
                  <a:lnTo>
                    <a:pt x="0" y="149"/>
                  </a:lnTo>
                  <a:lnTo>
                    <a:pt x="6" y="149"/>
                  </a:lnTo>
                  <a:close/>
                  <a:moveTo>
                    <a:pt x="6" y="165"/>
                  </a:moveTo>
                  <a:lnTo>
                    <a:pt x="6" y="173"/>
                  </a:lnTo>
                  <a:lnTo>
                    <a:pt x="0" y="173"/>
                  </a:lnTo>
                  <a:lnTo>
                    <a:pt x="0" y="165"/>
                  </a:lnTo>
                  <a:lnTo>
                    <a:pt x="6" y="165"/>
                  </a:lnTo>
                  <a:close/>
                  <a:moveTo>
                    <a:pt x="6" y="182"/>
                  </a:moveTo>
                  <a:lnTo>
                    <a:pt x="6" y="190"/>
                  </a:lnTo>
                  <a:lnTo>
                    <a:pt x="0" y="190"/>
                  </a:lnTo>
                  <a:lnTo>
                    <a:pt x="0" y="182"/>
                  </a:lnTo>
                  <a:lnTo>
                    <a:pt x="6" y="182"/>
                  </a:lnTo>
                  <a:close/>
                  <a:moveTo>
                    <a:pt x="6" y="199"/>
                  </a:moveTo>
                  <a:lnTo>
                    <a:pt x="6" y="206"/>
                  </a:lnTo>
                  <a:lnTo>
                    <a:pt x="0" y="206"/>
                  </a:lnTo>
                  <a:lnTo>
                    <a:pt x="0" y="199"/>
                  </a:lnTo>
                  <a:lnTo>
                    <a:pt x="6" y="199"/>
                  </a:lnTo>
                  <a:close/>
                  <a:moveTo>
                    <a:pt x="6" y="215"/>
                  </a:moveTo>
                  <a:lnTo>
                    <a:pt x="6" y="223"/>
                  </a:lnTo>
                  <a:lnTo>
                    <a:pt x="0" y="223"/>
                  </a:lnTo>
                  <a:lnTo>
                    <a:pt x="0" y="215"/>
                  </a:lnTo>
                  <a:lnTo>
                    <a:pt x="6" y="215"/>
                  </a:lnTo>
                  <a:close/>
                  <a:moveTo>
                    <a:pt x="6" y="232"/>
                  </a:moveTo>
                  <a:lnTo>
                    <a:pt x="6" y="240"/>
                  </a:lnTo>
                  <a:lnTo>
                    <a:pt x="0" y="240"/>
                  </a:lnTo>
                  <a:lnTo>
                    <a:pt x="0" y="232"/>
                  </a:lnTo>
                  <a:lnTo>
                    <a:pt x="6" y="23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79" name="Freeform 330"/>
            <p:cNvSpPr>
              <a:spLocks/>
            </p:cNvSpPr>
            <p:nvPr/>
          </p:nvSpPr>
          <p:spPr bwMode="auto">
            <a:xfrm>
              <a:off x="2263775" y="2397126"/>
              <a:ext cx="76200" cy="66675"/>
            </a:xfrm>
            <a:custGeom>
              <a:avLst/>
              <a:gdLst>
                <a:gd name="T0" fmla="*/ 0 w 48"/>
                <a:gd name="T1" fmla="*/ 42 h 42"/>
                <a:gd name="T2" fmla="*/ 24 w 48"/>
                <a:gd name="T3" fmla="*/ 0 h 42"/>
                <a:gd name="T4" fmla="*/ 48 w 48"/>
                <a:gd name="T5" fmla="*/ 42 h 42"/>
                <a:gd name="T6" fmla="*/ 0 w 48"/>
                <a:gd name="T7" fmla="*/ 42 h 42"/>
              </a:gdLst>
              <a:ahLst/>
              <a:cxnLst>
                <a:cxn ang="0">
                  <a:pos x="T0" y="T1"/>
                </a:cxn>
                <a:cxn ang="0">
                  <a:pos x="T2" y="T3"/>
                </a:cxn>
                <a:cxn ang="0">
                  <a:pos x="T4" y="T5"/>
                </a:cxn>
                <a:cxn ang="0">
                  <a:pos x="T6" y="T7"/>
                </a:cxn>
              </a:cxnLst>
              <a:rect l="0" t="0" r="r" b="b"/>
              <a:pathLst>
                <a:path w="48" h="42">
                  <a:moveTo>
                    <a:pt x="0" y="42"/>
                  </a:moveTo>
                  <a:lnTo>
                    <a:pt x="24" y="0"/>
                  </a:lnTo>
                  <a:lnTo>
                    <a:pt x="48" y="42"/>
                  </a:lnTo>
                  <a:lnTo>
                    <a:pt x="0" y="4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0" name="Freeform 331"/>
            <p:cNvSpPr>
              <a:spLocks noEditPoints="1"/>
            </p:cNvSpPr>
            <p:nvPr/>
          </p:nvSpPr>
          <p:spPr bwMode="auto">
            <a:xfrm>
              <a:off x="5886451" y="936626"/>
              <a:ext cx="9525" cy="381000"/>
            </a:xfrm>
            <a:custGeom>
              <a:avLst/>
              <a:gdLst>
                <a:gd name="T0" fmla="*/ 6 w 6"/>
                <a:gd name="T1" fmla="*/ 8 h 240"/>
                <a:gd name="T2" fmla="*/ 0 w 6"/>
                <a:gd name="T3" fmla="*/ 0 h 240"/>
                <a:gd name="T4" fmla="*/ 6 w 6"/>
                <a:gd name="T5" fmla="*/ 17 h 240"/>
                <a:gd name="T6" fmla="*/ 0 w 6"/>
                <a:gd name="T7" fmla="*/ 25 h 240"/>
                <a:gd name="T8" fmla="*/ 6 w 6"/>
                <a:gd name="T9" fmla="*/ 17 h 240"/>
                <a:gd name="T10" fmla="*/ 6 w 6"/>
                <a:gd name="T11" fmla="*/ 41 h 240"/>
                <a:gd name="T12" fmla="*/ 0 w 6"/>
                <a:gd name="T13" fmla="*/ 33 h 240"/>
                <a:gd name="T14" fmla="*/ 6 w 6"/>
                <a:gd name="T15" fmla="*/ 49 h 240"/>
                <a:gd name="T16" fmla="*/ 0 w 6"/>
                <a:gd name="T17" fmla="*/ 58 h 240"/>
                <a:gd name="T18" fmla="*/ 6 w 6"/>
                <a:gd name="T19" fmla="*/ 49 h 240"/>
                <a:gd name="T20" fmla="*/ 6 w 6"/>
                <a:gd name="T21" fmla="*/ 74 h 240"/>
                <a:gd name="T22" fmla="*/ 0 w 6"/>
                <a:gd name="T23" fmla="*/ 66 h 240"/>
                <a:gd name="T24" fmla="*/ 6 w 6"/>
                <a:gd name="T25" fmla="*/ 82 h 240"/>
                <a:gd name="T26" fmla="*/ 0 w 6"/>
                <a:gd name="T27" fmla="*/ 91 h 240"/>
                <a:gd name="T28" fmla="*/ 6 w 6"/>
                <a:gd name="T29" fmla="*/ 82 h 240"/>
                <a:gd name="T30" fmla="*/ 6 w 6"/>
                <a:gd name="T31" fmla="*/ 108 h 240"/>
                <a:gd name="T32" fmla="*/ 0 w 6"/>
                <a:gd name="T33" fmla="*/ 99 h 240"/>
                <a:gd name="T34" fmla="*/ 6 w 6"/>
                <a:gd name="T35" fmla="*/ 115 h 240"/>
                <a:gd name="T36" fmla="*/ 0 w 6"/>
                <a:gd name="T37" fmla="*/ 124 h 240"/>
                <a:gd name="T38" fmla="*/ 6 w 6"/>
                <a:gd name="T39" fmla="*/ 115 h 240"/>
                <a:gd name="T40" fmla="*/ 6 w 6"/>
                <a:gd name="T41" fmla="*/ 141 h 240"/>
                <a:gd name="T42" fmla="*/ 0 w 6"/>
                <a:gd name="T43" fmla="*/ 132 h 240"/>
                <a:gd name="T44" fmla="*/ 6 w 6"/>
                <a:gd name="T45" fmla="*/ 148 h 240"/>
                <a:gd name="T46" fmla="*/ 0 w 6"/>
                <a:gd name="T47" fmla="*/ 157 h 240"/>
                <a:gd name="T48" fmla="*/ 6 w 6"/>
                <a:gd name="T49" fmla="*/ 148 h 240"/>
                <a:gd name="T50" fmla="*/ 6 w 6"/>
                <a:gd name="T51" fmla="*/ 174 h 240"/>
                <a:gd name="T52" fmla="*/ 0 w 6"/>
                <a:gd name="T53" fmla="*/ 165 h 240"/>
                <a:gd name="T54" fmla="*/ 6 w 6"/>
                <a:gd name="T55" fmla="*/ 182 h 240"/>
                <a:gd name="T56" fmla="*/ 0 w 6"/>
                <a:gd name="T57" fmla="*/ 190 h 240"/>
                <a:gd name="T58" fmla="*/ 6 w 6"/>
                <a:gd name="T59" fmla="*/ 182 h 240"/>
                <a:gd name="T60" fmla="*/ 6 w 6"/>
                <a:gd name="T61" fmla="*/ 207 h 240"/>
                <a:gd name="T62" fmla="*/ 0 w 6"/>
                <a:gd name="T63" fmla="*/ 198 h 240"/>
                <a:gd name="T64" fmla="*/ 6 w 6"/>
                <a:gd name="T65" fmla="*/ 215 h 240"/>
                <a:gd name="T66" fmla="*/ 0 w 6"/>
                <a:gd name="T67" fmla="*/ 224 h 240"/>
                <a:gd name="T68" fmla="*/ 6 w 6"/>
                <a:gd name="T69" fmla="*/ 215 h 240"/>
                <a:gd name="T70" fmla="*/ 6 w 6"/>
                <a:gd name="T71" fmla="*/ 240 h 240"/>
                <a:gd name="T72" fmla="*/ 0 w 6"/>
                <a:gd name="T73" fmla="*/ 23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 h="240">
                  <a:moveTo>
                    <a:pt x="6" y="0"/>
                  </a:moveTo>
                  <a:lnTo>
                    <a:pt x="6" y="8"/>
                  </a:lnTo>
                  <a:lnTo>
                    <a:pt x="0" y="8"/>
                  </a:lnTo>
                  <a:lnTo>
                    <a:pt x="0" y="0"/>
                  </a:lnTo>
                  <a:lnTo>
                    <a:pt x="6" y="0"/>
                  </a:lnTo>
                  <a:close/>
                  <a:moveTo>
                    <a:pt x="6" y="17"/>
                  </a:moveTo>
                  <a:lnTo>
                    <a:pt x="6" y="25"/>
                  </a:lnTo>
                  <a:lnTo>
                    <a:pt x="0" y="25"/>
                  </a:lnTo>
                  <a:lnTo>
                    <a:pt x="0" y="17"/>
                  </a:lnTo>
                  <a:lnTo>
                    <a:pt x="6" y="17"/>
                  </a:lnTo>
                  <a:close/>
                  <a:moveTo>
                    <a:pt x="6" y="33"/>
                  </a:moveTo>
                  <a:lnTo>
                    <a:pt x="6" y="41"/>
                  </a:lnTo>
                  <a:lnTo>
                    <a:pt x="0" y="41"/>
                  </a:lnTo>
                  <a:lnTo>
                    <a:pt x="0" y="33"/>
                  </a:lnTo>
                  <a:lnTo>
                    <a:pt x="6" y="33"/>
                  </a:lnTo>
                  <a:close/>
                  <a:moveTo>
                    <a:pt x="6" y="49"/>
                  </a:moveTo>
                  <a:lnTo>
                    <a:pt x="6" y="58"/>
                  </a:lnTo>
                  <a:lnTo>
                    <a:pt x="0" y="58"/>
                  </a:lnTo>
                  <a:lnTo>
                    <a:pt x="0" y="49"/>
                  </a:lnTo>
                  <a:lnTo>
                    <a:pt x="6" y="49"/>
                  </a:lnTo>
                  <a:close/>
                  <a:moveTo>
                    <a:pt x="6" y="66"/>
                  </a:moveTo>
                  <a:lnTo>
                    <a:pt x="6" y="74"/>
                  </a:lnTo>
                  <a:lnTo>
                    <a:pt x="0" y="74"/>
                  </a:lnTo>
                  <a:lnTo>
                    <a:pt x="0" y="66"/>
                  </a:lnTo>
                  <a:lnTo>
                    <a:pt x="6" y="66"/>
                  </a:lnTo>
                  <a:close/>
                  <a:moveTo>
                    <a:pt x="6" y="82"/>
                  </a:moveTo>
                  <a:lnTo>
                    <a:pt x="6" y="91"/>
                  </a:lnTo>
                  <a:lnTo>
                    <a:pt x="0" y="91"/>
                  </a:lnTo>
                  <a:lnTo>
                    <a:pt x="0" y="82"/>
                  </a:lnTo>
                  <a:lnTo>
                    <a:pt x="6" y="82"/>
                  </a:lnTo>
                  <a:close/>
                  <a:moveTo>
                    <a:pt x="6" y="99"/>
                  </a:moveTo>
                  <a:lnTo>
                    <a:pt x="6" y="108"/>
                  </a:lnTo>
                  <a:lnTo>
                    <a:pt x="0" y="108"/>
                  </a:lnTo>
                  <a:lnTo>
                    <a:pt x="0" y="99"/>
                  </a:lnTo>
                  <a:lnTo>
                    <a:pt x="6" y="99"/>
                  </a:lnTo>
                  <a:close/>
                  <a:moveTo>
                    <a:pt x="6" y="115"/>
                  </a:moveTo>
                  <a:lnTo>
                    <a:pt x="6" y="124"/>
                  </a:lnTo>
                  <a:lnTo>
                    <a:pt x="0" y="124"/>
                  </a:lnTo>
                  <a:lnTo>
                    <a:pt x="0" y="115"/>
                  </a:lnTo>
                  <a:lnTo>
                    <a:pt x="6" y="115"/>
                  </a:lnTo>
                  <a:close/>
                  <a:moveTo>
                    <a:pt x="6" y="132"/>
                  </a:moveTo>
                  <a:lnTo>
                    <a:pt x="6" y="141"/>
                  </a:lnTo>
                  <a:lnTo>
                    <a:pt x="0" y="141"/>
                  </a:lnTo>
                  <a:lnTo>
                    <a:pt x="0" y="132"/>
                  </a:lnTo>
                  <a:lnTo>
                    <a:pt x="6" y="132"/>
                  </a:lnTo>
                  <a:close/>
                  <a:moveTo>
                    <a:pt x="6" y="148"/>
                  </a:moveTo>
                  <a:lnTo>
                    <a:pt x="6" y="157"/>
                  </a:lnTo>
                  <a:lnTo>
                    <a:pt x="0" y="157"/>
                  </a:lnTo>
                  <a:lnTo>
                    <a:pt x="0" y="148"/>
                  </a:lnTo>
                  <a:lnTo>
                    <a:pt x="6" y="148"/>
                  </a:lnTo>
                  <a:close/>
                  <a:moveTo>
                    <a:pt x="6" y="165"/>
                  </a:moveTo>
                  <a:lnTo>
                    <a:pt x="6" y="174"/>
                  </a:lnTo>
                  <a:lnTo>
                    <a:pt x="0" y="174"/>
                  </a:lnTo>
                  <a:lnTo>
                    <a:pt x="0" y="165"/>
                  </a:lnTo>
                  <a:lnTo>
                    <a:pt x="6" y="165"/>
                  </a:lnTo>
                  <a:close/>
                  <a:moveTo>
                    <a:pt x="6" y="182"/>
                  </a:moveTo>
                  <a:lnTo>
                    <a:pt x="6" y="190"/>
                  </a:lnTo>
                  <a:lnTo>
                    <a:pt x="0" y="190"/>
                  </a:lnTo>
                  <a:lnTo>
                    <a:pt x="0" y="182"/>
                  </a:lnTo>
                  <a:lnTo>
                    <a:pt x="6" y="182"/>
                  </a:lnTo>
                  <a:close/>
                  <a:moveTo>
                    <a:pt x="6" y="198"/>
                  </a:moveTo>
                  <a:lnTo>
                    <a:pt x="6" y="207"/>
                  </a:lnTo>
                  <a:lnTo>
                    <a:pt x="0" y="207"/>
                  </a:lnTo>
                  <a:lnTo>
                    <a:pt x="0" y="198"/>
                  </a:lnTo>
                  <a:lnTo>
                    <a:pt x="6" y="198"/>
                  </a:lnTo>
                  <a:close/>
                  <a:moveTo>
                    <a:pt x="6" y="215"/>
                  </a:moveTo>
                  <a:lnTo>
                    <a:pt x="6" y="224"/>
                  </a:lnTo>
                  <a:lnTo>
                    <a:pt x="0" y="224"/>
                  </a:lnTo>
                  <a:lnTo>
                    <a:pt x="0" y="215"/>
                  </a:lnTo>
                  <a:lnTo>
                    <a:pt x="6" y="215"/>
                  </a:lnTo>
                  <a:close/>
                  <a:moveTo>
                    <a:pt x="6" y="231"/>
                  </a:moveTo>
                  <a:lnTo>
                    <a:pt x="6" y="240"/>
                  </a:lnTo>
                  <a:lnTo>
                    <a:pt x="0" y="240"/>
                  </a:lnTo>
                  <a:lnTo>
                    <a:pt x="0" y="231"/>
                  </a:lnTo>
                  <a:lnTo>
                    <a:pt x="6" y="23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1" name="Freeform 332"/>
            <p:cNvSpPr>
              <a:spLocks/>
            </p:cNvSpPr>
            <p:nvPr/>
          </p:nvSpPr>
          <p:spPr bwMode="auto">
            <a:xfrm>
              <a:off x="5853113" y="879476"/>
              <a:ext cx="77788" cy="68263"/>
            </a:xfrm>
            <a:custGeom>
              <a:avLst/>
              <a:gdLst>
                <a:gd name="T0" fmla="*/ 0 w 49"/>
                <a:gd name="T1" fmla="*/ 43 h 43"/>
                <a:gd name="T2" fmla="*/ 24 w 49"/>
                <a:gd name="T3" fmla="*/ 0 h 43"/>
                <a:gd name="T4" fmla="*/ 49 w 49"/>
                <a:gd name="T5" fmla="*/ 43 h 43"/>
                <a:gd name="T6" fmla="*/ 0 w 49"/>
                <a:gd name="T7" fmla="*/ 43 h 43"/>
              </a:gdLst>
              <a:ahLst/>
              <a:cxnLst>
                <a:cxn ang="0">
                  <a:pos x="T0" y="T1"/>
                </a:cxn>
                <a:cxn ang="0">
                  <a:pos x="T2" y="T3"/>
                </a:cxn>
                <a:cxn ang="0">
                  <a:pos x="T4" y="T5"/>
                </a:cxn>
                <a:cxn ang="0">
                  <a:pos x="T6" y="T7"/>
                </a:cxn>
              </a:cxnLst>
              <a:rect l="0" t="0" r="r" b="b"/>
              <a:pathLst>
                <a:path w="49" h="43">
                  <a:moveTo>
                    <a:pt x="0" y="43"/>
                  </a:moveTo>
                  <a:lnTo>
                    <a:pt x="24" y="0"/>
                  </a:lnTo>
                  <a:lnTo>
                    <a:pt x="49" y="43"/>
                  </a:lnTo>
                  <a:lnTo>
                    <a:pt x="0" y="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2" name="Rectangle 333"/>
            <p:cNvSpPr>
              <a:spLocks noChangeArrowheads="1"/>
            </p:cNvSpPr>
            <p:nvPr/>
          </p:nvSpPr>
          <p:spPr bwMode="auto">
            <a:xfrm>
              <a:off x="5721351" y="1028701"/>
              <a:ext cx="339725" cy="1746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3" name="Freeform 334"/>
            <p:cNvSpPr>
              <a:spLocks/>
            </p:cNvSpPr>
            <p:nvPr/>
          </p:nvSpPr>
          <p:spPr bwMode="auto">
            <a:xfrm>
              <a:off x="6054726" y="989013"/>
              <a:ext cx="46038" cy="95250"/>
            </a:xfrm>
            <a:custGeom>
              <a:avLst/>
              <a:gdLst>
                <a:gd name="T0" fmla="*/ 0 w 29"/>
                <a:gd name="T1" fmla="*/ 60 h 60"/>
                <a:gd name="T2" fmla="*/ 0 w 29"/>
                <a:gd name="T3" fmla="*/ 0 h 60"/>
                <a:gd name="T4" fmla="*/ 29 w 29"/>
                <a:gd name="T5" fmla="*/ 30 h 60"/>
                <a:gd name="T6" fmla="*/ 0 w 29"/>
                <a:gd name="T7" fmla="*/ 60 h 60"/>
              </a:gdLst>
              <a:ahLst/>
              <a:cxnLst>
                <a:cxn ang="0">
                  <a:pos x="T0" y="T1"/>
                </a:cxn>
                <a:cxn ang="0">
                  <a:pos x="T2" y="T3"/>
                </a:cxn>
                <a:cxn ang="0">
                  <a:pos x="T4" y="T5"/>
                </a:cxn>
                <a:cxn ang="0">
                  <a:pos x="T6" y="T7"/>
                </a:cxn>
              </a:cxnLst>
              <a:rect l="0" t="0" r="r" b="b"/>
              <a:pathLst>
                <a:path w="29" h="60">
                  <a:moveTo>
                    <a:pt x="0" y="60"/>
                  </a:moveTo>
                  <a:lnTo>
                    <a:pt x="0" y="0"/>
                  </a:lnTo>
                  <a:lnTo>
                    <a:pt x="29" y="30"/>
                  </a:lnTo>
                  <a:lnTo>
                    <a:pt x="0" y="6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4" name="Rectangle 335"/>
            <p:cNvSpPr>
              <a:spLocks noChangeArrowheads="1"/>
            </p:cNvSpPr>
            <p:nvPr/>
          </p:nvSpPr>
          <p:spPr bwMode="auto">
            <a:xfrm>
              <a:off x="5287963" y="847726"/>
              <a:ext cx="339725" cy="1587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5" name="Freeform 336"/>
            <p:cNvSpPr>
              <a:spLocks/>
            </p:cNvSpPr>
            <p:nvPr/>
          </p:nvSpPr>
          <p:spPr bwMode="auto">
            <a:xfrm>
              <a:off x="5622926" y="808038"/>
              <a:ext cx="46038" cy="95250"/>
            </a:xfrm>
            <a:custGeom>
              <a:avLst/>
              <a:gdLst>
                <a:gd name="T0" fmla="*/ 0 w 29"/>
                <a:gd name="T1" fmla="*/ 60 h 60"/>
                <a:gd name="T2" fmla="*/ 0 w 29"/>
                <a:gd name="T3" fmla="*/ 0 h 60"/>
                <a:gd name="T4" fmla="*/ 29 w 29"/>
                <a:gd name="T5" fmla="*/ 30 h 60"/>
                <a:gd name="T6" fmla="*/ 0 w 29"/>
                <a:gd name="T7" fmla="*/ 60 h 60"/>
              </a:gdLst>
              <a:ahLst/>
              <a:cxnLst>
                <a:cxn ang="0">
                  <a:pos x="T0" y="T1"/>
                </a:cxn>
                <a:cxn ang="0">
                  <a:pos x="T2" y="T3"/>
                </a:cxn>
                <a:cxn ang="0">
                  <a:pos x="T4" y="T5"/>
                </a:cxn>
                <a:cxn ang="0">
                  <a:pos x="T6" y="T7"/>
                </a:cxn>
              </a:cxnLst>
              <a:rect l="0" t="0" r="r" b="b"/>
              <a:pathLst>
                <a:path w="29" h="60">
                  <a:moveTo>
                    <a:pt x="0" y="60"/>
                  </a:moveTo>
                  <a:lnTo>
                    <a:pt x="0" y="0"/>
                  </a:lnTo>
                  <a:lnTo>
                    <a:pt x="29" y="30"/>
                  </a:lnTo>
                  <a:lnTo>
                    <a:pt x="0" y="6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6" name="Rectangle 337"/>
            <p:cNvSpPr>
              <a:spLocks noChangeArrowheads="1"/>
            </p:cNvSpPr>
            <p:nvPr/>
          </p:nvSpPr>
          <p:spPr bwMode="auto">
            <a:xfrm>
              <a:off x="6078538" y="3633788"/>
              <a:ext cx="339725" cy="1746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7" name="Freeform 338"/>
            <p:cNvSpPr>
              <a:spLocks/>
            </p:cNvSpPr>
            <p:nvPr/>
          </p:nvSpPr>
          <p:spPr bwMode="auto">
            <a:xfrm>
              <a:off x="6413501" y="3595688"/>
              <a:ext cx="46038" cy="93663"/>
            </a:xfrm>
            <a:custGeom>
              <a:avLst/>
              <a:gdLst>
                <a:gd name="T0" fmla="*/ 0 w 29"/>
                <a:gd name="T1" fmla="*/ 59 h 59"/>
                <a:gd name="T2" fmla="*/ 0 w 29"/>
                <a:gd name="T3" fmla="*/ 0 h 59"/>
                <a:gd name="T4" fmla="*/ 29 w 29"/>
                <a:gd name="T5" fmla="*/ 29 h 59"/>
                <a:gd name="T6" fmla="*/ 0 w 29"/>
                <a:gd name="T7" fmla="*/ 59 h 59"/>
              </a:gdLst>
              <a:ahLst/>
              <a:cxnLst>
                <a:cxn ang="0">
                  <a:pos x="T0" y="T1"/>
                </a:cxn>
                <a:cxn ang="0">
                  <a:pos x="T2" y="T3"/>
                </a:cxn>
                <a:cxn ang="0">
                  <a:pos x="T4" y="T5"/>
                </a:cxn>
                <a:cxn ang="0">
                  <a:pos x="T6" y="T7"/>
                </a:cxn>
              </a:cxnLst>
              <a:rect l="0" t="0" r="r" b="b"/>
              <a:pathLst>
                <a:path w="29" h="59">
                  <a:moveTo>
                    <a:pt x="0" y="59"/>
                  </a:moveTo>
                  <a:lnTo>
                    <a:pt x="0" y="0"/>
                  </a:lnTo>
                  <a:lnTo>
                    <a:pt x="29" y="29"/>
                  </a:lnTo>
                  <a:lnTo>
                    <a:pt x="0" y="5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8" name="Freeform 339"/>
            <p:cNvSpPr>
              <a:spLocks noEditPoints="1"/>
            </p:cNvSpPr>
            <p:nvPr/>
          </p:nvSpPr>
          <p:spPr bwMode="auto">
            <a:xfrm>
              <a:off x="3343276" y="777876"/>
              <a:ext cx="317500" cy="19050"/>
            </a:xfrm>
            <a:custGeom>
              <a:avLst/>
              <a:gdLst>
                <a:gd name="T0" fmla="*/ 7 w 200"/>
                <a:gd name="T1" fmla="*/ 0 h 12"/>
                <a:gd name="T2" fmla="*/ 0 w 200"/>
                <a:gd name="T3" fmla="*/ 12 h 12"/>
                <a:gd name="T4" fmla="*/ 16 w 200"/>
                <a:gd name="T5" fmla="*/ 0 h 12"/>
                <a:gd name="T6" fmla="*/ 23 w 200"/>
                <a:gd name="T7" fmla="*/ 12 h 12"/>
                <a:gd name="T8" fmla="*/ 16 w 200"/>
                <a:gd name="T9" fmla="*/ 0 h 12"/>
                <a:gd name="T10" fmla="*/ 39 w 200"/>
                <a:gd name="T11" fmla="*/ 0 h 12"/>
                <a:gd name="T12" fmla="*/ 32 w 200"/>
                <a:gd name="T13" fmla="*/ 12 h 12"/>
                <a:gd name="T14" fmla="*/ 48 w 200"/>
                <a:gd name="T15" fmla="*/ 0 h 12"/>
                <a:gd name="T16" fmla="*/ 56 w 200"/>
                <a:gd name="T17" fmla="*/ 12 h 12"/>
                <a:gd name="T18" fmla="*/ 48 w 200"/>
                <a:gd name="T19" fmla="*/ 0 h 12"/>
                <a:gd name="T20" fmla="*/ 72 w 200"/>
                <a:gd name="T21" fmla="*/ 0 h 12"/>
                <a:gd name="T22" fmla="*/ 64 w 200"/>
                <a:gd name="T23" fmla="*/ 12 h 12"/>
                <a:gd name="T24" fmla="*/ 80 w 200"/>
                <a:gd name="T25" fmla="*/ 0 h 12"/>
                <a:gd name="T26" fmla="*/ 89 w 200"/>
                <a:gd name="T27" fmla="*/ 12 h 12"/>
                <a:gd name="T28" fmla="*/ 80 w 200"/>
                <a:gd name="T29" fmla="*/ 0 h 12"/>
                <a:gd name="T30" fmla="*/ 105 w 200"/>
                <a:gd name="T31" fmla="*/ 0 h 12"/>
                <a:gd name="T32" fmla="*/ 96 w 200"/>
                <a:gd name="T33" fmla="*/ 12 h 12"/>
                <a:gd name="T34" fmla="*/ 112 w 200"/>
                <a:gd name="T35" fmla="*/ 0 h 12"/>
                <a:gd name="T36" fmla="*/ 121 w 200"/>
                <a:gd name="T37" fmla="*/ 12 h 12"/>
                <a:gd name="T38" fmla="*/ 112 w 200"/>
                <a:gd name="T39" fmla="*/ 0 h 12"/>
                <a:gd name="T40" fmla="*/ 137 w 200"/>
                <a:gd name="T41" fmla="*/ 0 h 12"/>
                <a:gd name="T42" fmla="*/ 128 w 200"/>
                <a:gd name="T43" fmla="*/ 12 h 12"/>
                <a:gd name="T44" fmla="*/ 145 w 200"/>
                <a:gd name="T45" fmla="*/ 0 h 12"/>
                <a:gd name="T46" fmla="*/ 153 w 200"/>
                <a:gd name="T47" fmla="*/ 12 h 12"/>
                <a:gd name="T48" fmla="*/ 145 w 200"/>
                <a:gd name="T49" fmla="*/ 0 h 12"/>
                <a:gd name="T50" fmla="*/ 169 w 200"/>
                <a:gd name="T51" fmla="*/ 0 h 12"/>
                <a:gd name="T52" fmla="*/ 161 w 200"/>
                <a:gd name="T53" fmla="*/ 12 h 12"/>
                <a:gd name="T54" fmla="*/ 177 w 200"/>
                <a:gd name="T55" fmla="*/ 0 h 12"/>
                <a:gd name="T56" fmla="*/ 185 w 200"/>
                <a:gd name="T57" fmla="*/ 12 h 12"/>
                <a:gd name="T58" fmla="*/ 177 w 200"/>
                <a:gd name="T59" fmla="*/ 0 h 12"/>
                <a:gd name="T60" fmla="*/ 200 w 200"/>
                <a:gd name="T61" fmla="*/ 0 h 12"/>
                <a:gd name="T62" fmla="*/ 193 w 200"/>
                <a:gd name="T6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12">
                  <a:moveTo>
                    <a:pt x="0" y="0"/>
                  </a:moveTo>
                  <a:lnTo>
                    <a:pt x="7" y="0"/>
                  </a:lnTo>
                  <a:lnTo>
                    <a:pt x="7" y="12"/>
                  </a:lnTo>
                  <a:lnTo>
                    <a:pt x="0" y="12"/>
                  </a:lnTo>
                  <a:lnTo>
                    <a:pt x="0" y="0"/>
                  </a:lnTo>
                  <a:close/>
                  <a:moveTo>
                    <a:pt x="16" y="0"/>
                  </a:moveTo>
                  <a:lnTo>
                    <a:pt x="23" y="0"/>
                  </a:lnTo>
                  <a:lnTo>
                    <a:pt x="23" y="12"/>
                  </a:lnTo>
                  <a:lnTo>
                    <a:pt x="16" y="12"/>
                  </a:lnTo>
                  <a:lnTo>
                    <a:pt x="16" y="0"/>
                  </a:lnTo>
                  <a:close/>
                  <a:moveTo>
                    <a:pt x="32" y="0"/>
                  </a:moveTo>
                  <a:lnTo>
                    <a:pt x="39" y="0"/>
                  </a:lnTo>
                  <a:lnTo>
                    <a:pt x="39" y="12"/>
                  </a:lnTo>
                  <a:lnTo>
                    <a:pt x="32" y="12"/>
                  </a:lnTo>
                  <a:lnTo>
                    <a:pt x="32" y="0"/>
                  </a:lnTo>
                  <a:close/>
                  <a:moveTo>
                    <a:pt x="48" y="0"/>
                  </a:moveTo>
                  <a:lnTo>
                    <a:pt x="56" y="0"/>
                  </a:lnTo>
                  <a:lnTo>
                    <a:pt x="56" y="12"/>
                  </a:lnTo>
                  <a:lnTo>
                    <a:pt x="48" y="12"/>
                  </a:lnTo>
                  <a:lnTo>
                    <a:pt x="48" y="0"/>
                  </a:lnTo>
                  <a:close/>
                  <a:moveTo>
                    <a:pt x="64" y="0"/>
                  </a:moveTo>
                  <a:lnTo>
                    <a:pt x="72" y="0"/>
                  </a:lnTo>
                  <a:lnTo>
                    <a:pt x="72" y="12"/>
                  </a:lnTo>
                  <a:lnTo>
                    <a:pt x="64" y="12"/>
                  </a:lnTo>
                  <a:lnTo>
                    <a:pt x="64" y="0"/>
                  </a:lnTo>
                  <a:close/>
                  <a:moveTo>
                    <a:pt x="80" y="0"/>
                  </a:moveTo>
                  <a:lnTo>
                    <a:pt x="89" y="0"/>
                  </a:lnTo>
                  <a:lnTo>
                    <a:pt x="89" y="12"/>
                  </a:lnTo>
                  <a:lnTo>
                    <a:pt x="80" y="12"/>
                  </a:lnTo>
                  <a:lnTo>
                    <a:pt x="80" y="0"/>
                  </a:lnTo>
                  <a:close/>
                  <a:moveTo>
                    <a:pt x="96" y="0"/>
                  </a:moveTo>
                  <a:lnTo>
                    <a:pt x="105" y="0"/>
                  </a:lnTo>
                  <a:lnTo>
                    <a:pt x="105" y="12"/>
                  </a:lnTo>
                  <a:lnTo>
                    <a:pt x="96" y="12"/>
                  </a:lnTo>
                  <a:lnTo>
                    <a:pt x="96" y="0"/>
                  </a:lnTo>
                  <a:close/>
                  <a:moveTo>
                    <a:pt x="112" y="0"/>
                  </a:moveTo>
                  <a:lnTo>
                    <a:pt x="121" y="0"/>
                  </a:lnTo>
                  <a:lnTo>
                    <a:pt x="121" y="12"/>
                  </a:lnTo>
                  <a:lnTo>
                    <a:pt x="112" y="12"/>
                  </a:lnTo>
                  <a:lnTo>
                    <a:pt x="112" y="0"/>
                  </a:lnTo>
                  <a:close/>
                  <a:moveTo>
                    <a:pt x="128" y="0"/>
                  </a:moveTo>
                  <a:lnTo>
                    <a:pt x="137" y="0"/>
                  </a:lnTo>
                  <a:lnTo>
                    <a:pt x="137" y="12"/>
                  </a:lnTo>
                  <a:lnTo>
                    <a:pt x="128" y="12"/>
                  </a:lnTo>
                  <a:lnTo>
                    <a:pt x="128" y="0"/>
                  </a:lnTo>
                  <a:close/>
                  <a:moveTo>
                    <a:pt x="145" y="0"/>
                  </a:moveTo>
                  <a:lnTo>
                    <a:pt x="153" y="0"/>
                  </a:lnTo>
                  <a:lnTo>
                    <a:pt x="153" y="12"/>
                  </a:lnTo>
                  <a:lnTo>
                    <a:pt x="145" y="12"/>
                  </a:lnTo>
                  <a:lnTo>
                    <a:pt x="145" y="0"/>
                  </a:lnTo>
                  <a:close/>
                  <a:moveTo>
                    <a:pt x="161" y="0"/>
                  </a:moveTo>
                  <a:lnTo>
                    <a:pt x="169" y="0"/>
                  </a:lnTo>
                  <a:lnTo>
                    <a:pt x="169" y="12"/>
                  </a:lnTo>
                  <a:lnTo>
                    <a:pt x="161" y="12"/>
                  </a:lnTo>
                  <a:lnTo>
                    <a:pt x="161" y="0"/>
                  </a:lnTo>
                  <a:close/>
                  <a:moveTo>
                    <a:pt x="177" y="0"/>
                  </a:moveTo>
                  <a:lnTo>
                    <a:pt x="185" y="0"/>
                  </a:lnTo>
                  <a:lnTo>
                    <a:pt x="185" y="12"/>
                  </a:lnTo>
                  <a:lnTo>
                    <a:pt x="177" y="12"/>
                  </a:lnTo>
                  <a:lnTo>
                    <a:pt x="177" y="0"/>
                  </a:lnTo>
                  <a:close/>
                  <a:moveTo>
                    <a:pt x="193" y="0"/>
                  </a:moveTo>
                  <a:lnTo>
                    <a:pt x="200" y="0"/>
                  </a:lnTo>
                  <a:lnTo>
                    <a:pt x="200" y="12"/>
                  </a:lnTo>
                  <a:lnTo>
                    <a:pt x="193" y="12"/>
                  </a:lnTo>
                  <a:lnTo>
                    <a:pt x="19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89" name="Freeform 340"/>
            <p:cNvSpPr>
              <a:spLocks/>
            </p:cNvSpPr>
            <p:nvPr/>
          </p:nvSpPr>
          <p:spPr bwMode="auto">
            <a:xfrm>
              <a:off x="3300413" y="758826"/>
              <a:ext cx="50800" cy="57150"/>
            </a:xfrm>
            <a:custGeom>
              <a:avLst/>
              <a:gdLst>
                <a:gd name="T0" fmla="*/ 32 w 32"/>
                <a:gd name="T1" fmla="*/ 0 h 36"/>
                <a:gd name="T2" fmla="*/ 0 w 32"/>
                <a:gd name="T3" fmla="*/ 18 h 36"/>
                <a:gd name="T4" fmla="*/ 32 w 32"/>
                <a:gd name="T5" fmla="*/ 36 h 36"/>
                <a:gd name="T6" fmla="*/ 32 w 32"/>
                <a:gd name="T7" fmla="*/ 0 h 36"/>
              </a:gdLst>
              <a:ahLst/>
              <a:cxnLst>
                <a:cxn ang="0">
                  <a:pos x="T0" y="T1"/>
                </a:cxn>
                <a:cxn ang="0">
                  <a:pos x="T2" y="T3"/>
                </a:cxn>
                <a:cxn ang="0">
                  <a:pos x="T4" y="T5"/>
                </a:cxn>
                <a:cxn ang="0">
                  <a:pos x="T6" y="T7"/>
                </a:cxn>
              </a:cxnLst>
              <a:rect l="0" t="0" r="r" b="b"/>
              <a:pathLst>
                <a:path w="32" h="36">
                  <a:moveTo>
                    <a:pt x="32" y="0"/>
                  </a:moveTo>
                  <a:lnTo>
                    <a:pt x="0" y="18"/>
                  </a:lnTo>
                  <a:lnTo>
                    <a:pt x="32" y="36"/>
                  </a:lnTo>
                  <a:lnTo>
                    <a:pt x="3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0" name="Freeform 341"/>
            <p:cNvSpPr>
              <a:spLocks noEditPoints="1"/>
            </p:cNvSpPr>
            <p:nvPr/>
          </p:nvSpPr>
          <p:spPr bwMode="auto">
            <a:xfrm>
              <a:off x="2341563" y="3783013"/>
              <a:ext cx="317500" cy="22225"/>
            </a:xfrm>
            <a:custGeom>
              <a:avLst/>
              <a:gdLst>
                <a:gd name="T0" fmla="*/ 7 w 200"/>
                <a:gd name="T1" fmla="*/ 0 h 14"/>
                <a:gd name="T2" fmla="*/ 0 w 200"/>
                <a:gd name="T3" fmla="*/ 14 h 14"/>
                <a:gd name="T4" fmla="*/ 16 w 200"/>
                <a:gd name="T5" fmla="*/ 0 h 14"/>
                <a:gd name="T6" fmla="*/ 23 w 200"/>
                <a:gd name="T7" fmla="*/ 14 h 14"/>
                <a:gd name="T8" fmla="*/ 16 w 200"/>
                <a:gd name="T9" fmla="*/ 0 h 14"/>
                <a:gd name="T10" fmla="*/ 40 w 200"/>
                <a:gd name="T11" fmla="*/ 0 h 14"/>
                <a:gd name="T12" fmla="*/ 32 w 200"/>
                <a:gd name="T13" fmla="*/ 14 h 14"/>
                <a:gd name="T14" fmla="*/ 48 w 200"/>
                <a:gd name="T15" fmla="*/ 0 h 14"/>
                <a:gd name="T16" fmla="*/ 56 w 200"/>
                <a:gd name="T17" fmla="*/ 14 h 14"/>
                <a:gd name="T18" fmla="*/ 48 w 200"/>
                <a:gd name="T19" fmla="*/ 0 h 14"/>
                <a:gd name="T20" fmla="*/ 72 w 200"/>
                <a:gd name="T21" fmla="*/ 0 h 14"/>
                <a:gd name="T22" fmla="*/ 64 w 200"/>
                <a:gd name="T23" fmla="*/ 14 h 14"/>
                <a:gd name="T24" fmla="*/ 80 w 200"/>
                <a:gd name="T25" fmla="*/ 0 h 14"/>
                <a:gd name="T26" fmla="*/ 89 w 200"/>
                <a:gd name="T27" fmla="*/ 14 h 14"/>
                <a:gd name="T28" fmla="*/ 80 w 200"/>
                <a:gd name="T29" fmla="*/ 0 h 14"/>
                <a:gd name="T30" fmla="*/ 105 w 200"/>
                <a:gd name="T31" fmla="*/ 0 h 14"/>
                <a:gd name="T32" fmla="*/ 96 w 200"/>
                <a:gd name="T33" fmla="*/ 14 h 14"/>
                <a:gd name="T34" fmla="*/ 112 w 200"/>
                <a:gd name="T35" fmla="*/ 0 h 14"/>
                <a:gd name="T36" fmla="*/ 121 w 200"/>
                <a:gd name="T37" fmla="*/ 14 h 14"/>
                <a:gd name="T38" fmla="*/ 112 w 200"/>
                <a:gd name="T39" fmla="*/ 0 h 14"/>
                <a:gd name="T40" fmla="*/ 137 w 200"/>
                <a:gd name="T41" fmla="*/ 0 h 14"/>
                <a:gd name="T42" fmla="*/ 129 w 200"/>
                <a:gd name="T43" fmla="*/ 14 h 14"/>
                <a:gd name="T44" fmla="*/ 145 w 200"/>
                <a:gd name="T45" fmla="*/ 0 h 14"/>
                <a:gd name="T46" fmla="*/ 153 w 200"/>
                <a:gd name="T47" fmla="*/ 14 h 14"/>
                <a:gd name="T48" fmla="*/ 145 w 200"/>
                <a:gd name="T49" fmla="*/ 0 h 14"/>
                <a:gd name="T50" fmla="*/ 169 w 200"/>
                <a:gd name="T51" fmla="*/ 0 h 14"/>
                <a:gd name="T52" fmla="*/ 161 w 200"/>
                <a:gd name="T53" fmla="*/ 14 h 14"/>
                <a:gd name="T54" fmla="*/ 177 w 200"/>
                <a:gd name="T55" fmla="*/ 0 h 14"/>
                <a:gd name="T56" fmla="*/ 185 w 200"/>
                <a:gd name="T57" fmla="*/ 14 h 14"/>
                <a:gd name="T58" fmla="*/ 177 w 200"/>
                <a:gd name="T59" fmla="*/ 0 h 14"/>
                <a:gd name="T60" fmla="*/ 200 w 200"/>
                <a:gd name="T61" fmla="*/ 0 h 14"/>
                <a:gd name="T62" fmla="*/ 193 w 200"/>
                <a:gd name="T6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14">
                  <a:moveTo>
                    <a:pt x="0" y="0"/>
                  </a:moveTo>
                  <a:lnTo>
                    <a:pt x="7" y="0"/>
                  </a:lnTo>
                  <a:lnTo>
                    <a:pt x="7" y="14"/>
                  </a:lnTo>
                  <a:lnTo>
                    <a:pt x="0" y="14"/>
                  </a:lnTo>
                  <a:lnTo>
                    <a:pt x="0" y="0"/>
                  </a:lnTo>
                  <a:close/>
                  <a:moveTo>
                    <a:pt x="16" y="0"/>
                  </a:moveTo>
                  <a:lnTo>
                    <a:pt x="23" y="0"/>
                  </a:lnTo>
                  <a:lnTo>
                    <a:pt x="23" y="14"/>
                  </a:lnTo>
                  <a:lnTo>
                    <a:pt x="16" y="14"/>
                  </a:lnTo>
                  <a:lnTo>
                    <a:pt x="16" y="0"/>
                  </a:lnTo>
                  <a:close/>
                  <a:moveTo>
                    <a:pt x="32" y="0"/>
                  </a:moveTo>
                  <a:lnTo>
                    <a:pt x="40" y="0"/>
                  </a:lnTo>
                  <a:lnTo>
                    <a:pt x="40" y="14"/>
                  </a:lnTo>
                  <a:lnTo>
                    <a:pt x="32" y="14"/>
                  </a:lnTo>
                  <a:lnTo>
                    <a:pt x="32" y="0"/>
                  </a:lnTo>
                  <a:close/>
                  <a:moveTo>
                    <a:pt x="48" y="0"/>
                  </a:moveTo>
                  <a:lnTo>
                    <a:pt x="56" y="0"/>
                  </a:lnTo>
                  <a:lnTo>
                    <a:pt x="56" y="14"/>
                  </a:lnTo>
                  <a:lnTo>
                    <a:pt x="48" y="14"/>
                  </a:lnTo>
                  <a:lnTo>
                    <a:pt x="48" y="0"/>
                  </a:lnTo>
                  <a:close/>
                  <a:moveTo>
                    <a:pt x="64" y="0"/>
                  </a:moveTo>
                  <a:lnTo>
                    <a:pt x="72" y="0"/>
                  </a:lnTo>
                  <a:lnTo>
                    <a:pt x="72" y="14"/>
                  </a:lnTo>
                  <a:lnTo>
                    <a:pt x="64" y="14"/>
                  </a:lnTo>
                  <a:lnTo>
                    <a:pt x="64" y="0"/>
                  </a:lnTo>
                  <a:close/>
                  <a:moveTo>
                    <a:pt x="80" y="0"/>
                  </a:moveTo>
                  <a:lnTo>
                    <a:pt x="89" y="0"/>
                  </a:lnTo>
                  <a:lnTo>
                    <a:pt x="89" y="14"/>
                  </a:lnTo>
                  <a:lnTo>
                    <a:pt x="80" y="14"/>
                  </a:lnTo>
                  <a:lnTo>
                    <a:pt x="80" y="0"/>
                  </a:lnTo>
                  <a:close/>
                  <a:moveTo>
                    <a:pt x="96" y="0"/>
                  </a:moveTo>
                  <a:lnTo>
                    <a:pt x="105" y="0"/>
                  </a:lnTo>
                  <a:lnTo>
                    <a:pt x="105" y="14"/>
                  </a:lnTo>
                  <a:lnTo>
                    <a:pt x="96" y="14"/>
                  </a:lnTo>
                  <a:lnTo>
                    <a:pt x="96" y="0"/>
                  </a:lnTo>
                  <a:close/>
                  <a:moveTo>
                    <a:pt x="112" y="0"/>
                  </a:moveTo>
                  <a:lnTo>
                    <a:pt x="121" y="0"/>
                  </a:lnTo>
                  <a:lnTo>
                    <a:pt x="121" y="14"/>
                  </a:lnTo>
                  <a:lnTo>
                    <a:pt x="112" y="14"/>
                  </a:lnTo>
                  <a:lnTo>
                    <a:pt x="112" y="0"/>
                  </a:lnTo>
                  <a:close/>
                  <a:moveTo>
                    <a:pt x="129" y="0"/>
                  </a:moveTo>
                  <a:lnTo>
                    <a:pt x="137" y="0"/>
                  </a:lnTo>
                  <a:lnTo>
                    <a:pt x="137" y="14"/>
                  </a:lnTo>
                  <a:lnTo>
                    <a:pt x="129" y="14"/>
                  </a:lnTo>
                  <a:lnTo>
                    <a:pt x="129" y="0"/>
                  </a:lnTo>
                  <a:close/>
                  <a:moveTo>
                    <a:pt x="145" y="0"/>
                  </a:moveTo>
                  <a:lnTo>
                    <a:pt x="153" y="0"/>
                  </a:lnTo>
                  <a:lnTo>
                    <a:pt x="153" y="14"/>
                  </a:lnTo>
                  <a:lnTo>
                    <a:pt x="145" y="14"/>
                  </a:lnTo>
                  <a:lnTo>
                    <a:pt x="145" y="0"/>
                  </a:lnTo>
                  <a:close/>
                  <a:moveTo>
                    <a:pt x="161" y="0"/>
                  </a:moveTo>
                  <a:lnTo>
                    <a:pt x="169" y="0"/>
                  </a:lnTo>
                  <a:lnTo>
                    <a:pt x="169" y="14"/>
                  </a:lnTo>
                  <a:lnTo>
                    <a:pt x="161" y="14"/>
                  </a:lnTo>
                  <a:lnTo>
                    <a:pt x="161" y="0"/>
                  </a:lnTo>
                  <a:close/>
                  <a:moveTo>
                    <a:pt x="177" y="0"/>
                  </a:moveTo>
                  <a:lnTo>
                    <a:pt x="185" y="0"/>
                  </a:lnTo>
                  <a:lnTo>
                    <a:pt x="185" y="14"/>
                  </a:lnTo>
                  <a:lnTo>
                    <a:pt x="177" y="14"/>
                  </a:lnTo>
                  <a:lnTo>
                    <a:pt x="177" y="0"/>
                  </a:lnTo>
                  <a:close/>
                  <a:moveTo>
                    <a:pt x="193" y="0"/>
                  </a:moveTo>
                  <a:lnTo>
                    <a:pt x="200" y="0"/>
                  </a:lnTo>
                  <a:lnTo>
                    <a:pt x="200" y="14"/>
                  </a:lnTo>
                  <a:lnTo>
                    <a:pt x="193" y="14"/>
                  </a:lnTo>
                  <a:lnTo>
                    <a:pt x="19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1" name="Freeform 342"/>
            <p:cNvSpPr>
              <a:spLocks/>
            </p:cNvSpPr>
            <p:nvPr/>
          </p:nvSpPr>
          <p:spPr bwMode="auto">
            <a:xfrm>
              <a:off x="2300288" y="3763963"/>
              <a:ext cx="49213" cy="60325"/>
            </a:xfrm>
            <a:custGeom>
              <a:avLst/>
              <a:gdLst>
                <a:gd name="T0" fmla="*/ 31 w 31"/>
                <a:gd name="T1" fmla="*/ 0 h 38"/>
                <a:gd name="T2" fmla="*/ 0 w 31"/>
                <a:gd name="T3" fmla="*/ 19 h 38"/>
                <a:gd name="T4" fmla="*/ 31 w 31"/>
                <a:gd name="T5" fmla="*/ 38 h 38"/>
                <a:gd name="T6" fmla="*/ 31 w 31"/>
                <a:gd name="T7" fmla="*/ 0 h 38"/>
              </a:gdLst>
              <a:ahLst/>
              <a:cxnLst>
                <a:cxn ang="0">
                  <a:pos x="T0" y="T1"/>
                </a:cxn>
                <a:cxn ang="0">
                  <a:pos x="T2" y="T3"/>
                </a:cxn>
                <a:cxn ang="0">
                  <a:pos x="T4" y="T5"/>
                </a:cxn>
                <a:cxn ang="0">
                  <a:pos x="T6" y="T7"/>
                </a:cxn>
              </a:cxnLst>
              <a:rect l="0" t="0" r="r" b="b"/>
              <a:pathLst>
                <a:path w="31" h="38">
                  <a:moveTo>
                    <a:pt x="31" y="0"/>
                  </a:moveTo>
                  <a:lnTo>
                    <a:pt x="0" y="19"/>
                  </a:lnTo>
                  <a:lnTo>
                    <a:pt x="31" y="38"/>
                  </a:lnTo>
                  <a:lnTo>
                    <a:pt x="3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2" name="Freeform 343"/>
            <p:cNvSpPr>
              <a:spLocks noEditPoints="1"/>
            </p:cNvSpPr>
            <p:nvPr/>
          </p:nvSpPr>
          <p:spPr bwMode="auto">
            <a:xfrm>
              <a:off x="2700338" y="1135063"/>
              <a:ext cx="319088" cy="20638"/>
            </a:xfrm>
            <a:custGeom>
              <a:avLst/>
              <a:gdLst>
                <a:gd name="T0" fmla="*/ 8 w 201"/>
                <a:gd name="T1" fmla="*/ 0 h 13"/>
                <a:gd name="T2" fmla="*/ 0 w 201"/>
                <a:gd name="T3" fmla="*/ 13 h 13"/>
                <a:gd name="T4" fmla="*/ 16 w 201"/>
                <a:gd name="T5" fmla="*/ 0 h 13"/>
                <a:gd name="T6" fmla="*/ 25 w 201"/>
                <a:gd name="T7" fmla="*/ 13 h 13"/>
                <a:gd name="T8" fmla="*/ 16 w 201"/>
                <a:gd name="T9" fmla="*/ 0 h 13"/>
                <a:gd name="T10" fmla="*/ 41 w 201"/>
                <a:gd name="T11" fmla="*/ 0 h 13"/>
                <a:gd name="T12" fmla="*/ 32 w 201"/>
                <a:gd name="T13" fmla="*/ 13 h 13"/>
                <a:gd name="T14" fmla="*/ 48 w 201"/>
                <a:gd name="T15" fmla="*/ 0 h 13"/>
                <a:gd name="T16" fmla="*/ 57 w 201"/>
                <a:gd name="T17" fmla="*/ 13 h 13"/>
                <a:gd name="T18" fmla="*/ 48 w 201"/>
                <a:gd name="T19" fmla="*/ 0 h 13"/>
                <a:gd name="T20" fmla="*/ 73 w 201"/>
                <a:gd name="T21" fmla="*/ 0 h 13"/>
                <a:gd name="T22" fmla="*/ 65 w 201"/>
                <a:gd name="T23" fmla="*/ 13 h 13"/>
                <a:gd name="T24" fmla="*/ 81 w 201"/>
                <a:gd name="T25" fmla="*/ 0 h 13"/>
                <a:gd name="T26" fmla="*/ 89 w 201"/>
                <a:gd name="T27" fmla="*/ 13 h 13"/>
                <a:gd name="T28" fmla="*/ 81 w 201"/>
                <a:gd name="T29" fmla="*/ 0 h 13"/>
                <a:gd name="T30" fmla="*/ 105 w 201"/>
                <a:gd name="T31" fmla="*/ 0 h 13"/>
                <a:gd name="T32" fmla="*/ 97 w 201"/>
                <a:gd name="T33" fmla="*/ 13 h 13"/>
                <a:gd name="T34" fmla="*/ 113 w 201"/>
                <a:gd name="T35" fmla="*/ 0 h 13"/>
                <a:gd name="T36" fmla="*/ 121 w 201"/>
                <a:gd name="T37" fmla="*/ 13 h 13"/>
                <a:gd name="T38" fmla="*/ 113 w 201"/>
                <a:gd name="T39" fmla="*/ 0 h 13"/>
                <a:gd name="T40" fmla="*/ 137 w 201"/>
                <a:gd name="T41" fmla="*/ 0 h 13"/>
                <a:gd name="T42" fmla="*/ 129 w 201"/>
                <a:gd name="T43" fmla="*/ 13 h 13"/>
                <a:gd name="T44" fmla="*/ 146 w 201"/>
                <a:gd name="T45" fmla="*/ 0 h 13"/>
                <a:gd name="T46" fmla="*/ 154 w 201"/>
                <a:gd name="T47" fmla="*/ 13 h 13"/>
                <a:gd name="T48" fmla="*/ 146 w 201"/>
                <a:gd name="T49" fmla="*/ 0 h 13"/>
                <a:gd name="T50" fmla="*/ 170 w 201"/>
                <a:gd name="T51" fmla="*/ 0 h 13"/>
                <a:gd name="T52" fmla="*/ 162 w 201"/>
                <a:gd name="T53" fmla="*/ 13 h 13"/>
                <a:gd name="T54" fmla="*/ 178 w 201"/>
                <a:gd name="T55" fmla="*/ 0 h 13"/>
                <a:gd name="T56" fmla="*/ 186 w 201"/>
                <a:gd name="T57" fmla="*/ 13 h 13"/>
                <a:gd name="T58" fmla="*/ 178 w 201"/>
                <a:gd name="T59" fmla="*/ 0 h 13"/>
                <a:gd name="T60" fmla="*/ 201 w 201"/>
                <a:gd name="T61" fmla="*/ 0 h 13"/>
                <a:gd name="T62" fmla="*/ 194 w 201"/>
                <a:gd name="T6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3">
                  <a:moveTo>
                    <a:pt x="0" y="0"/>
                  </a:moveTo>
                  <a:lnTo>
                    <a:pt x="8" y="0"/>
                  </a:lnTo>
                  <a:lnTo>
                    <a:pt x="8" y="13"/>
                  </a:lnTo>
                  <a:lnTo>
                    <a:pt x="0" y="13"/>
                  </a:lnTo>
                  <a:lnTo>
                    <a:pt x="0" y="0"/>
                  </a:lnTo>
                  <a:close/>
                  <a:moveTo>
                    <a:pt x="16" y="0"/>
                  </a:moveTo>
                  <a:lnTo>
                    <a:pt x="25" y="0"/>
                  </a:lnTo>
                  <a:lnTo>
                    <a:pt x="25" y="13"/>
                  </a:lnTo>
                  <a:lnTo>
                    <a:pt x="16" y="13"/>
                  </a:lnTo>
                  <a:lnTo>
                    <a:pt x="16" y="0"/>
                  </a:lnTo>
                  <a:close/>
                  <a:moveTo>
                    <a:pt x="32" y="0"/>
                  </a:moveTo>
                  <a:lnTo>
                    <a:pt x="41" y="0"/>
                  </a:lnTo>
                  <a:lnTo>
                    <a:pt x="41" y="13"/>
                  </a:lnTo>
                  <a:lnTo>
                    <a:pt x="32" y="13"/>
                  </a:lnTo>
                  <a:lnTo>
                    <a:pt x="32" y="0"/>
                  </a:lnTo>
                  <a:close/>
                  <a:moveTo>
                    <a:pt x="48" y="0"/>
                  </a:moveTo>
                  <a:lnTo>
                    <a:pt x="57" y="0"/>
                  </a:lnTo>
                  <a:lnTo>
                    <a:pt x="57" y="13"/>
                  </a:lnTo>
                  <a:lnTo>
                    <a:pt x="48" y="13"/>
                  </a:lnTo>
                  <a:lnTo>
                    <a:pt x="48" y="0"/>
                  </a:lnTo>
                  <a:close/>
                  <a:moveTo>
                    <a:pt x="65" y="0"/>
                  </a:moveTo>
                  <a:lnTo>
                    <a:pt x="73" y="0"/>
                  </a:lnTo>
                  <a:lnTo>
                    <a:pt x="73" y="13"/>
                  </a:lnTo>
                  <a:lnTo>
                    <a:pt x="65" y="13"/>
                  </a:lnTo>
                  <a:lnTo>
                    <a:pt x="65" y="0"/>
                  </a:lnTo>
                  <a:close/>
                  <a:moveTo>
                    <a:pt x="81" y="0"/>
                  </a:moveTo>
                  <a:lnTo>
                    <a:pt x="89" y="0"/>
                  </a:lnTo>
                  <a:lnTo>
                    <a:pt x="89" y="13"/>
                  </a:lnTo>
                  <a:lnTo>
                    <a:pt x="81" y="13"/>
                  </a:lnTo>
                  <a:lnTo>
                    <a:pt x="81" y="0"/>
                  </a:lnTo>
                  <a:close/>
                  <a:moveTo>
                    <a:pt x="97" y="0"/>
                  </a:moveTo>
                  <a:lnTo>
                    <a:pt x="105" y="0"/>
                  </a:lnTo>
                  <a:lnTo>
                    <a:pt x="105" y="13"/>
                  </a:lnTo>
                  <a:lnTo>
                    <a:pt x="97" y="13"/>
                  </a:lnTo>
                  <a:lnTo>
                    <a:pt x="97" y="0"/>
                  </a:lnTo>
                  <a:close/>
                  <a:moveTo>
                    <a:pt x="113" y="0"/>
                  </a:moveTo>
                  <a:lnTo>
                    <a:pt x="121" y="0"/>
                  </a:lnTo>
                  <a:lnTo>
                    <a:pt x="121" y="13"/>
                  </a:lnTo>
                  <a:lnTo>
                    <a:pt x="113" y="13"/>
                  </a:lnTo>
                  <a:lnTo>
                    <a:pt x="113" y="0"/>
                  </a:lnTo>
                  <a:close/>
                  <a:moveTo>
                    <a:pt x="129" y="0"/>
                  </a:moveTo>
                  <a:lnTo>
                    <a:pt x="137" y="0"/>
                  </a:lnTo>
                  <a:lnTo>
                    <a:pt x="137" y="13"/>
                  </a:lnTo>
                  <a:lnTo>
                    <a:pt x="129" y="13"/>
                  </a:lnTo>
                  <a:lnTo>
                    <a:pt x="129" y="0"/>
                  </a:lnTo>
                  <a:close/>
                  <a:moveTo>
                    <a:pt x="146" y="0"/>
                  </a:moveTo>
                  <a:lnTo>
                    <a:pt x="154" y="0"/>
                  </a:lnTo>
                  <a:lnTo>
                    <a:pt x="154" y="13"/>
                  </a:lnTo>
                  <a:lnTo>
                    <a:pt x="146" y="13"/>
                  </a:lnTo>
                  <a:lnTo>
                    <a:pt x="146" y="0"/>
                  </a:lnTo>
                  <a:close/>
                  <a:moveTo>
                    <a:pt x="162" y="0"/>
                  </a:moveTo>
                  <a:lnTo>
                    <a:pt x="170" y="0"/>
                  </a:lnTo>
                  <a:lnTo>
                    <a:pt x="170" y="13"/>
                  </a:lnTo>
                  <a:lnTo>
                    <a:pt x="162" y="13"/>
                  </a:lnTo>
                  <a:lnTo>
                    <a:pt x="162" y="0"/>
                  </a:lnTo>
                  <a:close/>
                  <a:moveTo>
                    <a:pt x="178" y="0"/>
                  </a:moveTo>
                  <a:lnTo>
                    <a:pt x="186" y="0"/>
                  </a:lnTo>
                  <a:lnTo>
                    <a:pt x="186" y="13"/>
                  </a:lnTo>
                  <a:lnTo>
                    <a:pt x="178" y="13"/>
                  </a:lnTo>
                  <a:lnTo>
                    <a:pt x="178" y="0"/>
                  </a:lnTo>
                  <a:close/>
                  <a:moveTo>
                    <a:pt x="194" y="0"/>
                  </a:moveTo>
                  <a:lnTo>
                    <a:pt x="201" y="0"/>
                  </a:lnTo>
                  <a:lnTo>
                    <a:pt x="201" y="13"/>
                  </a:lnTo>
                  <a:lnTo>
                    <a:pt x="194" y="13"/>
                  </a:lnTo>
                  <a:lnTo>
                    <a:pt x="19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3" name="Freeform 344"/>
            <p:cNvSpPr>
              <a:spLocks/>
            </p:cNvSpPr>
            <p:nvPr/>
          </p:nvSpPr>
          <p:spPr bwMode="auto">
            <a:xfrm>
              <a:off x="2659063" y="1114426"/>
              <a:ext cx="49213" cy="60325"/>
            </a:xfrm>
            <a:custGeom>
              <a:avLst/>
              <a:gdLst>
                <a:gd name="T0" fmla="*/ 31 w 31"/>
                <a:gd name="T1" fmla="*/ 0 h 38"/>
                <a:gd name="T2" fmla="*/ 0 w 31"/>
                <a:gd name="T3" fmla="*/ 20 h 38"/>
                <a:gd name="T4" fmla="*/ 31 w 31"/>
                <a:gd name="T5" fmla="*/ 38 h 38"/>
                <a:gd name="T6" fmla="*/ 31 w 31"/>
                <a:gd name="T7" fmla="*/ 0 h 38"/>
              </a:gdLst>
              <a:ahLst/>
              <a:cxnLst>
                <a:cxn ang="0">
                  <a:pos x="T0" y="T1"/>
                </a:cxn>
                <a:cxn ang="0">
                  <a:pos x="T2" y="T3"/>
                </a:cxn>
                <a:cxn ang="0">
                  <a:pos x="T4" y="T5"/>
                </a:cxn>
                <a:cxn ang="0">
                  <a:pos x="T6" y="T7"/>
                </a:cxn>
              </a:cxnLst>
              <a:rect l="0" t="0" r="r" b="b"/>
              <a:pathLst>
                <a:path w="31" h="38">
                  <a:moveTo>
                    <a:pt x="31" y="0"/>
                  </a:moveTo>
                  <a:lnTo>
                    <a:pt x="0" y="20"/>
                  </a:lnTo>
                  <a:lnTo>
                    <a:pt x="31" y="38"/>
                  </a:lnTo>
                  <a:lnTo>
                    <a:pt x="3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4" name="Freeform 345"/>
            <p:cNvSpPr>
              <a:spLocks noEditPoints="1"/>
            </p:cNvSpPr>
            <p:nvPr/>
          </p:nvSpPr>
          <p:spPr bwMode="auto">
            <a:xfrm>
              <a:off x="5983288" y="1323976"/>
              <a:ext cx="266700" cy="15875"/>
            </a:xfrm>
            <a:custGeom>
              <a:avLst/>
              <a:gdLst>
                <a:gd name="T0" fmla="*/ 162 w 168"/>
                <a:gd name="T1" fmla="*/ 10 h 10"/>
                <a:gd name="T2" fmla="*/ 168 w 168"/>
                <a:gd name="T3" fmla="*/ 0 h 10"/>
                <a:gd name="T4" fmla="*/ 155 w 168"/>
                <a:gd name="T5" fmla="*/ 10 h 10"/>
                <a:gd name="T6" fmla="*/ 148 w 168"/>
                <a:gd name="T7" fmla="*/ 0 h 10"/>
                <a:gd name="T8" fmla="*/ 155 w 168"/>
                <a:gd name="T9" fmla="*/ 10 h 10"/>
                <a:gd name="T10" fmla="*/ 134 w 168"/>
                <a:gd name="T11" fmla="*/ 10 h 10"/>
                <a:gd name="T12" fmla="*/ 141 w 168"/>
                <a:gd name="T13" fmla="*/ 0 h 10"/>
                <a:gd name="T14" fmla="*/ 128 w 168"/>
                <a:gd name="T15" fmla="*/ 10 h 10"/>
                <a:gd name="T16" fmla="*/ 121 w 168"/>
                <a:gd name="T17" fmla="*/ 0 h 10"/>
                <a:gd name="T18" fmla="*/ 128 w 168"/>
                <a:gd name="T19" fmla="*/ 10 h 10"/>
                <a:gd name="T20" fmla="*/ 107 w 168"/>
                <a:gd name="T21" fmla="*/ 10 h 10"/>
                <a:gd name="T22" fmla="*/ 114 w 168"/>
                <a:gd name="T23" fmla="*/ 0 h 10"/>
                <a:gd name="T24" fmla="*/ 101 w 168"/>
                <a:gd name="T25" fmla="*/ 10 h 10"/>
                <a:gd name="T26" fmla="*/ 94 w 168"/>
                <a:gd name="T27" fmla="*/ 0 h 10"/>
                <a:gd name="T28" fmla="*/ 101 w 168"/>
                <a:gd name="T29" fmla="*/ 10 h 10"/>
                <a:gd name="T30" fmla="*/ 80 w 168"/>
                <a:gd name="T31" fmla="*/ 10 h 10"/>
                <a:gd name="T32" fmla="*/ 87 w 168"/>
                <a:gd name="T33" fmla="*/ 0 h 10"/>
                <a:gd name="T34" fmla="*/ 74 w 168"/>
                <a:gd name="T35" fmla="*/ 10 h 10"/>
                <a:gd name="T36" fmla="*/ 67 w 168"/>
                <a:gd name="T37" fmla="*/ 0 h 10"/>
                <a:gd name="T38" fmla="*/ 74 w 168"/>
                <a:gd name="T39" fmla="*/ 10 h 10"/>
                <a:gd name="T40" fmla="*/ 53 w 168"/>
                <a:gd name="T41" fmla="*/ 10 h 10"/>
                <a:gd name="T42" fmla="*/ 60 w 168"/>
                <a:gd name="T43" fmla="*/ 0 h 10"/>
                <a:gd name="T44" fmla="*/ 47 w 168"/>
                <a:gd name="T45" fmla="*/ 10 h 10"/>
                <a:gd name="T46" fmla="*/ 40 w 168"/>
                <a:gd name="T47" fmla="*/ 0 h 10"/>
                <a:gd name="T48" fmla="*/ 47 w 168"/>
                <a:gd name="T49" fmla="*/ 10 h 10"/>
                <a:gd name="T50" fmla="*/ 27 w 168"/>
                <a:gd name="T51" fmla="*/ 10 h 10"/>
                <a:gd name="T52" fmla="*/ 33 w 168"/>
                <a:gd name="T53" fmla="*/ 0 h 10"/>
                <a:gd name="T54" fmla="*/ 20 w 168"/>
                <a:gd name="T55" fmla="*/ 10 h 10"/>
                <a:gd name="T56" fmla="*/ 14 w 168"/>
                <a:gd name="T57" fmla="*/ 0 h 10"/>
                <a:gd name="T58" fmla="*/ 20 w 168"/>
                <a:gd name="T59" fmla="*/ 10 h 10"/>
                <a:gd name="T60" fmla="*/ 0 w 168"/>
                <a:gd name="T61" fmla="*/ 10 h 10"/>
                <a:gd name="T62" fmla="*/ 7 w 168"/>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0">
                  <a:moveTo>
                    <a:pt x="168" y="10"/>
                  </a:moveTo>
                  <a:lnTo>
                    <a:pt x="162" y="10"/>
                  </a:lnTo>
                  <a:lnTo>
                    <a:pt x="162" y="0"/>
                  </a:lnTo>
                  <a:lnTo>
                    <a:pt x="168" y="0"/>
                  </a:lnTo>
                  <a:lnTo>
                    <a:pt x="168" y="10"/>
                  </a:lnTo>
                  <a:close/>
                  <a:moveTo>
                    <a:pt x="155" y="10"/>
                  </a:moveTo>
                  <a:lnTo>
                    <a:pt x="148" y="10"/>
                  </a:lnTo>
                  <a:lnTo>
                    <a:pt x="148" y="0"/>
                  </a:lnTo>
                  <a:lnTo>
                    <a:pt x="155" y="0"/>
                  </a:lnTo>
                  <a:lnTo>
                    <a:pt x="155" y="10"/>
                  </a:lnTo>
                  <a:close/>
                  <a:moveTo>
                    <a:pt x="141" y="10"/>
                  </a:moveTo>
                  <a:lnTo>
                    <a:pt x="134" y="10"/>
                  </a:lnTo>
                  <a:lnTo>
                    <a:pt x="134" y="0"/>
                  </a:lnTo>
                  <a:lnTo>
                    <a:pt x="141" y="0"/>
                  </a:lnTo>
                  <a:lnTo>
                    <a:pt x="141" y="10"/>
                  </a:lnTo>
                  <a:close/>
                  <a:moveTo>
                    <a:pt x="128" y="10"/>
                  </a:moveTo>
                  <a:lnTo>
                    <a:pt x="121" y="10"/>
                  </a:lnTo>
                  <a:lnTo>
                    <a:pt x="121" y="0"/>
                  </a:lnTo>
                  <a:lnTo>
                    <a:pt x="128" y="0"/>
                  </a:lnTo>
                  <a:lnTo>
                    <a:pt x="128" y="10"/>
                  </a:lnTo>
                  <a:close/>
                  <a:moveTo>
                    <a:pt x="114" y="10"/>
                  </a:moveTo>
                  <a:lnTo>
                    <a:pt x="107" y="10"/>
                  </a:lnTo>
                  <a:lnTo>
                    <a:pt x="107" y="0"/>
                  </a:lnTo>
                  <a:lnTo>
                    <a:pt x="114" y="0"/>
                  </a:lnTo>
                  <a:lnTo>
                    <a:pt x="114" y="10"/>
                  </a:lnTo>
                  <a:close/>
                  <a:moveTo>
                    <a:pt x="101" y="10"/>
                  </a:moveTo>
                  <a:lnTo>
                    <a:pt x="94" y="10"/>
                  </a:lnTo>
                  <a:lnTo>
                    <a:pt x="94" y="0"/>
                  </a:lnTo>
                  <a:lnTo>
                    <a:pt x="101" y="0"/>
                  </a:lnTo>
                  <a:lnTo>
                    <a:pt x="101" y="10"/>
                  </a:lnTo>
                  <a:close/>
                  <a:moveTo>
                    <a:pt x="87" y="10"/>
                  </a:moveTo>
                  <a:lnTo>
                    <a:pt x="80" y="10"/>
                  </a:lnTo>
                  <a:lnTo>
                    <a:pt x="80" y="0"/>
                  </a:lnTo>
                  <a:lnTo>
                    <a:pt x="87" y="0"/>
                  </a:lnTo>
                  <a:lnTo>
                    <a:pt x="87" y="10"/>
                  </a:lnTo>
                  <a:close/>
                  <a:moveTo>
                    <a:pt x="74" y="10"/>
                  </a:moveTo>
                  <a:lnTo>
                    <a:pt x="67" y="10"/>
                  </a:lnTo>
                  <a:lnTo>
                    <a:pt x="67" y="0"/>
                  </a:lnTo>
                  <a:lnTo>
                    <a:pt x="74" y="0"/>
                  </a:lnTo>
                  <a:lnTo>
                    <a:pt x="74" y="10"/>
                  </a:lnTo>
                  <a:close/>
                  <a:moveTo>
                    <a:pt x="60" y="10"/>
                  </a:moveTo>
                  <a:lnTo>
                    <a:pt x="53" y="10"/>
                  </a:lnTo>
                  <a:lnTo>
                    <a:pt x="53" y="0"/>
                  </a:lnTo>
                  <a:lnTo>
                    <a:pt x="60" y="0"/>
                  </a:lnTo>
                  <a:lnTo>
                    <a:pt x="60" y="10"/>
                  </a:lnTo>
                  <a:close/>
                  <a:moveTo>
                    <a:pt x="47" y="10"/>
                  </a:moveTo>
                  <a:lnTo>
                    <a:pt x="40" y="10"/>
                  </a:lnTo>
                  <a:lnTo>
                    <a:pt x="40" y="0"/>
                  </a:lnTo>
                  <a:lnTo>
                    <a:pt x="47" y="0"/>
                  </a:lnTo>
                  <a:lnTo>
                    <a:pt x="47" y="10"/>
                  </a:lnTo>
                  <a:close/>
                  <a:moveTo>
                    <a:pt x="33" y="10"/>
                  </a:moveTo>
                  <a:lnTo>
                    <a:pt x="27" y="10"/>
                  </a:lnTo>
                  <a:lnTo>
                    <a:pt x="27" y="0"/>
                  </a:lnTo>
                  <a:lnTo>
                    <a:pt x="33" y="0"/>
                  </a:lnTo>
                  <a:lnTo>
                    <a:pt x="33" y="10"/>
                  </a:lnTo>
                  <a:close/>
                  <a:moveTo>
                    <a:pt x="20" y="10"/>
                  </a:moveTo>
                  <a:lnTo>
                    <a:pt x="14" y="10"/>
                  </a:lnTo>
                  <a:lnTo>
                    <a:pt x="14" y="0"/>
                  </a:lnTo>
                  <a:lnTo>
                    <a:pt x="20" y="0"/>
                  </a:lnTo>
                  <a:lnTo>
                    <a:pt x="20" y="10"/>
                  </a:lnTo>
                  <a:close/>
                  <a:moveTo>
                    <a:pt x="7" y="10"/>
                  </a:moveTo>
                  <a:lnTo>
                    <a:pt x="0" y="10"/>
                  </a:lnTo>
                  <a:lnTo>
                    <a:pt x="0" y="0"/>
                  </a:lnTo>
                  <a:lnTo>
                    <a:pt x="7" y="0"/>
                  </a:lnTo>
                  <a:lnTo>
                    <a:pt x="7"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5" name="Freeform 346"/>
            <p:cNvSpPr>
              <a:spLocks/>
            </p:cNvSpPr>
            <p:nvPr/>
          </p:nvSpPr>
          <p:spPr bwMode="auto">
            <a:xfrm>
              <a:off x="6243638" y="1308101"/>
              <a:ext cx="41275" cy="49213"/>
            </a:xfrm>
            <a:custGeom>
              <a:avLst/>
              <a:gdLst>
                <a:gd name="T0" fmla="*/ 0 w 26"/>
                <a:gd name="T1" fmla="*/ 31 h 31"/>
                <a:gd name="T2" fmla="*/ 26 w 26"/>
                <a:gd name="T3" fmla="*/ 16 h 31"/>
                <a:gd name="T4" fmla="*/ 0 w 26"/>
                <a:gd name="T5" fmla="*/ 0 h 31"/>
                <a:gd name="T6" fmla="*/ 0 w 26"/>
                <a:gd name="T7" fmla="*/ 31 h 31"/>
              </a:gdLst>
              <a:ahLst/>
              <a:cxnLst>
                <a:cxn ang="0">
                  <a:pos x="T0" y="T1"/>
                </a:cxn>
                <a:cxn ang="0">
                  <a:pos x="T2" y="T3"/>
                </a:cxn>
                <a:cxn ang="0">
                  <a:pos x="T4" y="T5"/>
                </a:cxn>
                <a:cxn ang="0">
                  <a:pos x="T6" y="T7"/>
                </a:cxn>
              </a:cxnLst>
              <a:rect l="0" t="0" r="r" b="b"/>
              <a:pathLst>
                <a:path w="26" h="31">
                  <a:moveTo>
                    <a:pt x="0" y="31"/>
                  </a:moveTo>
                  <a:lnTo>
                    <a:pt x="26" y="16"/>
                  </a:lnTo>
                  <a:lnTo>
                    <a:pt x="0" y="0"/>
                  </a:lnTo>
                  <a:lnTo>
                    <a:pt x="0" y="3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6" name="Freeform 347"/>
            <p:cNvSpPr>
              <a:spLocks noEditPoints="1"/>
            </p:cNvSpPr>
            <p:nvPr/>
          </p:nvSpPr>
          <p:spPr bwMode="auto">
            <a:xfrm>
              <a:off x="4594226" y="4770438"/>
              <a:ext cx="319088" cy="19050"/>
            </a:xfrm>
            <a:custGeom>
              <a:avLst/>
              <a:gdLst>
                <a:gd name="T0" fmla="*/ 192 w 201"/>
                <a:gd name="T1" fmla="*/ 12 h 12"/>
                <a:gd name="T2" fmla="*/ 201 w 201"/>
                <a:gd name="T3" fmla="*/ 0 h 12"/>
                <a:gd name="T4" fmla="*/ 185 w 201"/>
                <a:gd name="T5" fmla="*/ 12 h 12"/>
                <a:gd name="T6" fmla="*/ 176 w 201"/>
                <a:gd name="T7" fmla="*/ 0 h 12"/>
                <a:gd name="T8" fmla="*/ 185 w 201"/>
                <a:gd name="T9" fmla="*/ 12 h 12"/>
                <a:gd name="T10" fmla="*/ 160 w 201"/>
                <a:gd name="T11" fmla="*/ 12 h 12"/>
                <a:gd name="T12" fmla="*/ 169 w 201"/>
                <a:gd name="T13" fmla="*/ 0 h 12"/>
                <a:gd name="T14" fmla="*/ 152 w 201"/>
                <a:gd name="T15" fmla="*/ 12 h 12"/>
                <a:gd name="T16" fmla="*/ 144 w 201"/>
                <a:gd name="T17" fmla="*/ 0 h 12"/>
                <a:gd name="T18" fmla="*/ 152 w 201"/>
                <a:gd name="T19" fmla="*/ 12 h 12"/>
                <a:gd name="T20" fmla="*/ 128 w 201"/>
                <a:gd name="T21" fmla="*/ 12 h 12"/>
                <a:gd name="T22" fmla="*/ 136 w 201"/>
                <a:gd name="T23" fmla="*/ 0 h 12"/>
                <a:gd name="T24" fmla="*/ 120 w 201"/>
                <a:gd name="T25" fmla="*/ 12 h 12"/>
                <a:gd name="T26" fmla="*/ 112 w 201"/>
                <a:gd name="T27" fmla="*/ 0 h 12"/>
                <a:gd name="T28" fmla="*/ 120 w 201"/>
                <a:gd name="T29" fmla="*/ 12 h 12"/>
                <a:gd name="T30" fmla="*/ 96 w 201"/>
                <a:gd name="T31" fmla="*/ 12 h 12"/>
                <a:gd name="T32" fmla="*/ 104 w 201"/>
                <a:gd name="T33" fmla="*/ 0 h 12"/>
                <a:gd name="T34" fmla="*/ 88 w 201"/>
                <a:gd name="T35" fmla="*/ 12 h 12"/>
                <a:gd name="T36" fmla="*/ 80 w 201"/>
                <a:gd name="T37" fmla="*/ 0 h 12"/>
                <a:gd name="T38" fmla="*/ 88 w 201"/>
                <a:gd name="T39" fmla="*/ 12 h 12"/>
                <a:gd name="T40" fmla="*/ 63 w 201"/>
                <a:gd name="T41" fmla="*/ 12 h 12"/>
                <a:gd name="T42" fmla="*/ 71 w 201"/>
                <a:gd name="T43" fmla="*/ 0 h 12"/>
                <a:gd name="T44" fmla="*/ 55 w 201"/>
                <a:gd name="T45" fmla="*/ 12 h 12"/>
                <a:gd name="T46" fmla="*/ 47 w 201"/>
                <a:gd name="T47" fmla="*/ 0 h 12"/>
                <a:gd name="T48" fmla="*/ 55 w 201"/>
                <a:gd name="T49" fmla="*/ 12 h 12"/>
                <a:gd name="T50" fmla="*/ 31 w 201"/>
                <a:gd name="T51" fmla="*/ 12 h 12"/>
                <a:gd name="T52" fmla="*/ 39 w 201"/>
                <a:gd name="T53" fmla="*/ 0 h 12"/>
                <a:gd name="T54" fmla="*/ 23 w 201"/>
                <a:gd name="T55" fmla="*/ 12 h 12"/>
                <a:gd name="T56" fmla="*/ 15 w 201"/>
                <a:gd name="T57" fmla="*/ 0 h 12"/>
                <a:gd name="T58" fmla="*/ 23 w 201"/>
                <a:gd name="T59" fmla="*/ 12 h 12"/>
                <a:gd name="T60" fmla="*/ 0 w 201"/>
                <a:gd name="T61" fmla="*/ 12 h 12"/>
                <a:gd name="T62" fmla="*/ 7 w 201"/>
                <a:gd name="T6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2">
                  <a:moveTo>
                    <a:pt x="201" y="12"/>
                  </a:moveTo>
                  <a:lnTo>
                    <a:pt x="192" y="12"/>
                  </a:lnTo>
                  <a:lnTo>
                    <a:pt x="192" y="0"/>
                  </a:lnTo>
                  <a:lnTo>
                    <a:pt x="201" y="0"/>
                  </a:lnTo>
                  <a:lnTo>
                    <a:pt x="201" y="12"/>
                  </a:lnTo>
                  <a:close/>
                  <a:moveTo>
                    <a:pt x="185" y="12"/>
                  </a:moveTo>
                  <a:lnTo>
                    <a:pt x="176" y="12"/>
                  </a:lnTo>
                  <a:lnTo>
                    <a:pt x="176" y="0"/>
                  </a:lnTo>
                  <a:lnTo>
                    <a:pt x="185" y="0"/>
                  </a:lnTo>
                  <a:lnTo>
                    <a:pt x="185" y="12"/>
                  </a:lnTo>
                  <a:close/>
                  <a:moveTo>
                    <a:pt x="169" y="12"/>
                  </a:moveTo>
                  <a:lnTo>
                    <a:pt x="160" y="12"/>
                  </a:lnTo>
                  <a:lnTo>
                    <a:pt x="160" y="0"/>
                  </a:lnTo>
                  <a:lnTo>
                    <a:pt x="169" y="0"/>
                  </a:lnTo>
                  <a:lnTo>
                    <a:pt x="169" y="12"/>
                  </a:lnTo>
                  <a:close/>
                  <a:moveTo>
                    <a:pt x="152" y="12"/>
                  </a:moveTo>
                  <a:lnTo>
                    <a:pt x="144" y="12"/>
                  </a:lnTo>
                  <a:lnTo>
                    <a:pt x="144" y="0"/>
                  </a:lnTo>
                  <a:lnTo>
                    <a:pt x="152" y="0"/>
                  </a:lnTo>
                  <a:lnTo>
                    <a:pt x="152" y="12"/>
                  </a:lnTo>
                  <a:close/>
                  <a:moveTo>
                    <a:pt x="136" y="12"/>
                  </a:moveTo>
                  <a:lnTo>
                    <a:pt x="128" y="12"/>
                  </a:lnTo>
                  <a:lnTo>
                    <a:pt x="128" y="0"/>
                  </a:lnTo>
                  <a:lnTo>
                    <a:pt x="136" y="0"/>
                  </a:lnTo>
                  <a:lnTo>
                    <a:pt x="136" y="12"/>
                  </a:lnTo>
                  <a:close/>
                  <a:moveTo>
                    <a:pt x="120" y="12"/>
                  </a:moveTo>
                  <a:lnTo>
                    <a:pt x="112" y="12"/>
                  </a:lnTo>
                  <a:lnTo>
                    <a:pt x="112" y="0"/>
                  </a:lnTo>
                  <a:lnTo>
                    <a:pt x="120" y="0"/>
                  </a:lnTo>
                  <a:lnTo>
                    <a:pt x="120" y="12"/>
                  </a:lnTo>
                  <a:close/>
                  <a:moveTo>
                    <a:pt x="104" y="12"/>
                  </a:moveTo>
                  <a:lnTo>
                    <a:pt x="96" y="12"/>
                  </a:lnTo>
                  <a:lnTo>
                    <a:pt x="96" y="0"/>
                  </a:lnTo>
                  <a:lnTo>
                    <a:pt x="104" y="0"/>
                  </a:lnTo>
                  <a:lnTo>
                    <a:pt x="104" y="12"/>
                  </a:lnTo>
                  <a:close/>
                  <a:moveTo>
                    <a:pt x="88" y="12"/>
                  </a:moveTo>
                  <a:lnTo>
                    <a:pt x="80" y="12"/>
                  </a:lnTo>
                  <a:lnTo>
                    <a:pt x="80" y="0"/>
                  </a:lnTo>
                  <a:lnTo>
                    <a:pt x="88" y="0"/>
                  </a:lnTo>
                  <a:lnTo>
                    <a:pt x="88" y="12"/>
                  </a:lnTo>
                  <a:close/>
                  <a:moveTo>
                    <a:pt x="71" y="12"/>
                  </a:moveTo>
                  <a:lnTo>
                    <a:pt x="63" y="12"/>
                  </a:lnTo>
                  <a:lnTo>
                    <a:pt x="63" y="0"/>
                  </a:lnTo>
                  <a:lnTo>
                    <a:pt x="71" y="0"/>
                  </a:lnTo>
                  <a:lnTo>
                    <a:pt x="71" y="12"/>
                  </a:lnTo>
                  <a:close/>
                  <a:moveTo>
                    <a:pt x="55" y="12"/>
                  </a:moveTo>
                  <a:lnTo>
                    <a:pt x="47" y="12"/>
                  </a:lnTo>
                  <a:lnTo>
                    <a:pt x="47" y="0"/>
                  </a:lnTo>
                  <a:lnTo>
                    <a:pt x="55" y="0"/>
                  </a:lnTo>
                  <a:lnTo>
                    <a:pt x="55" y="12"/>
                  </a:lnTo>
                  <a:close/>
                  <a:moveTo>
                    <a:pt x="39" y="12"/>
                  </a:moveTo>
                  <a:lnTo>
                    <a:pt x="31" y="12"/>
                  </a:lnTo>
                  <a:lnTo>
                    <a:pt x="31" y="0"/>
                  </a:lnTo>
                  <a:lnTo>
                    <a:pt x="39" y="0"/>
                  </a:lnTo>
                  <a:lnTo>
                    <a:pt x="39" y="12"/>
                  </a:lnTo>
                  <a:close/>
                  <a:moveTo>
                    <a:pt x="23" y="12"/>
                  </a:moveTo>
                  <a:lnTo>
                    <a:pt x="15" y="12"/>
                  </a:lnTo>
                  <a:lnTo>
                    <a:pt x="15" y="0"/>
                  </a:lnTo>
                  <a:lnTo>
                    <a:pt x="23" y="0"/>
                  </a:lnTo>
                  <a:lnTo>
                    <a:pt x="23" y="12"/>
                  </a:lnTo>
                  <a:close/>
                  <a:moveTo>
                    <a:pt x="7" y="12"/>
                  </a:moveTo>
                  <a:lnTo>
                    <a:pt x="0" y="12"/>
                  </a:lnTo>
                  <a:lnTo>
                    <a:pt x="0" y="0"/>
                  </a:lnTo>
                  <a:lnTo>
                    <a:pt x="7" y="0"/>
                  </a:lnTo>
                  <a:lnTo>
                    <a:pt x="7" y="1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7" name="Freeform 348"/>
            <p:cNvSpPr>
              <a:spLocks/>
            </p:cNvSpPr>
            <p:nvPr/>
          </p:nvSpPr>
          <p:spPr bwMode="auto">
            <a:xfrm>
              <a:off x="4903788" y="4751388"/>
              <a:ext cx="50800" cy="57150"/>
            </a:xfrm>
            <a:custGeom>
              <a:avLst/>
              <a:gdLst>
                <a:gd name="T0" fmla="*/ 0 w 32"/>
                <a:gd name="T1" fmla="*/ 36 h 36"/>
                <a:gd name="T2" fmla="*/ 32 w 32"/>
                <a:gd name="T3" fmla="*/ 18 h 36"/>
                <a:gd name="T4" fmla="*/ 0 w 32"/>
                <a:gd name="T5" fmla="*/ 0 h 36"/>
                <a:gd name="T6" fmla="*/ 0 w 32"/>
                <a:gd name="T7" fmla="*/ 36 h 36"/>
              </a:gdLst>
              <a:ahLst/>
              <a:cxnLst>
                <a:cxn ang="0">
                  <a:pos x="T0" y="T1"/>
                </a:cxn>
                <a:cxn ang="0">
                  <a:pos x="T2" y="T3"/>
                </a:cxn>
                <a:cxn ang="0">
                  <a:pos x="T4" y="T5"/>
                </a:cxn>
                <a:cxn ang="0">
                  <a:pos x="T6" y="T7"/>
                </a:cxn>
              </a:cxnLst>
              <a:rect l="0" t="0" r="r" b="b"/>
              <a:pathLst>
                <a:path w="32" h="36">
                  <a:moveTo>
                    <a:pt x="0" y="36"/>
                  </a:moveTo>
                  <a:lnTo>
                    <a:pt x="32" y="18"/>
                  </a:lnTo>
                  <a:lnTo>
                    <a:pt x="0" y="0"/>
                  </a:lnTo>
                  <a:lnTo>
                    <a:pt x="0" y="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8" name="Freeform 349"/>
            <p:cNvSpPr>
              <a:spLocks noEditPoints="1"/>
            </p:cNvSpPr>
            <p:nvPr/>
          </p:nvSpPr>
          <p:spPr bwMode="auto">
            <a:xfrm>
              <a:off x="5757863" y="4225926"/>
              <a:ext cx="319088" cy="19050"/>
            </a:xfrm>
            <a:custGeom>
              <a:avLst/>
              <a:gdLst>
                <a:gd name="T0" fmla="*/ 193 w 201"/>
                <a:gd name="T1" fmla="*/ 12 h 12"/>
                <a:gd name="T2" fmla="*/ 201 w 201"/>
                <a:gd name="T3" fmla="*/ 0 h 12"/>
                <a:gd name="T4" fmla="*/ 185 w 201"/>
                <a:gd name="T5" fmla="*/ 12 h 12"/>
                <a:gd name="T6" fmla="*/ 177 w 201"/>
                <a:gd name="T7" fmla="*/ 0 h 12"/>
                <a:gd name="T8" fmla="*/ 185 w 201"/>
                <a:gd name="T9" fmla="*/ 12 h 12"/>
                <a:gd name="T10" fmla="*/ 161 w 201"/>
                <a:gd name="T11" fmla="*/ 12 h 12"/>
                <a:gd name="T12" fmla="*/ 169 w 201"/>
                <a:gd name="T13" fmla="*/ 0 h 12"/>
                <a:gd name="T14" fmla="*/ 152 w 201"/>
                <a:gd name="T15" fmla="*/ 12 h 12"/>
                <a:gd name="T16" fmla="*/ 145 w 201"/>
                <a:gd name="T17" fmla="*/ 0 h 12"/>
                <a:gd name="T18" fmla="*/ 152 w 201"/>
                <a:gd name="T19" fmla="*/ 12 h 12"/>
                <a:gd name="T20" fmla="*/ 129 w 201"/>
                <a:gd name="T21" fmla="*/ 12 h 12"/>
                <a:gd name="T22" fmla="*/ 136 w 201"/>
                <a:gd name="T23" fmla="*/ 0 h 12"/>
                <a:gd name="T24" fmla="*/ 120 w 201"/>
                <a:gd name="T25" fmla="*/ 12 h 12"/>
                <a:gd name="T26" fmla="*/ 113 w 201"/>
                <a:gd name="T27" fmla="*/ 0 h 12"/>
                <a:gd name="T28" fmla="*/ 120 w 201"/>
                <a:gd name="T29" fmla="*/ 12 h 12"/>
                <a:gd name="T30" fmla="*/ 96 w 201"/>
                <a:gd name="T31" fmla="*/ 12 h 12"/>
                <a:gd name="T32" fmla="*/ 104 w 201"/>
                <a:gd name="T33" fmla="*/ 0 h 12"/>
                <a:gd name="T34" fmla="*/ 88 w 201"/>
                <a:gd name="T35" fmla="*/ 12 h 12"/>
                <a:gd name="T36" fmla="*/ 80 w 201"/>
                <a:gd name="T37" fmla="*/ 0 h 12"/>
                <a:gd name="T38" fmla="*/ 88 w 201"/>
                <a:gd name="T39" fmla="*/ 12 h 12"/>
                <a:gd name="T40" fmla="*/ 63 w 201"/>
                <a:gd name="T41" fmla="*/ 12 h 12"/>
                <a:gd name="T42" fmla="*/ 72 w 201"/>
                <a:gd name="T43" fmla="*/ 0 h 12"/>
                <a:gd name="T44" fmla="*/ 56 w 201"/>
                <a:gd name="T45" fmla="*/ 12 h 12"/>
                <a:gd name="T46" fmla="*/ 47 w 201"/>
                <a:gd name="T47" fmla="*/ 0 h 12"/>
                <a:gd name="T48" fmla="*/ 56 w 201"/>
                <a:gd name="T49" fmla="*/ 12 h 12"/>
                <a:gd name="T50" fmla="*/ 31 w 201"/>
                <a:gd name="T51" fmla="*/ 12 h 12"/>
                <a:gd name="T52" fmla="*/ 40 w 201"/>
                <a:gd name="T53" fmla="*/ 0 h 12"/>
                <a:gd name="T54" fmla="*/ 24 w 201"/>
                <a:gd name="T55" fmla="*/ 12 h 12"/>
                <a:gd name="T56" fmla="*/ 15 w 201"/>
                <a:gd name="T57" fmla="*/ 0 h 12"/>
                <a:gd name="T58" fmla="*/ 24 w 201"/>
                <a:gd name="T59" fmla="*/ 12 h 12"/>
                <a:gd name="T60" fmla="*/ 0 w 201"/>
                <a:gd name="T61" fmla="*/ 12 h 12"/>
                <a:gd name="T62" fmla="*/ 7 w 201"/>
                <a:gd name="T6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2">
                  <a:moveTo>
                    <a:pt x="201" y="12"/>
                  </a:moveTo>
                  <a:lnTo>
                    <a:pt x="193" y="12"/>
                  </a:lnTo>
                  <a:lnTo>
                    <a:pt x="193" y="0"/>
                  </a:lnTo>
                  <a:lnTo>
                    <a:pt x="201" y="0"/>
                  </a:lnTo>
                  <a:lnTo>
                    <a:pt x="201" y="12"/>
                  </a:lnTo>
                  <a:close/>
                  <a:moveTo>
                    <a:pt x="185" y="12"/>
                  </a:moveTo>
                  <a:lnTo>
                    <a:pt x="177" y="12"/>
                  </a:lnTo>
                  <a:lnTo>
                    <a:pt x="177" y="0"/>
                  </a:lnTo>
                  <a:lnTo>
                    <a:pt x="185" y="0"/>
                  </a:lnTo>
                  <a:lnTo>
                    <a:pt x="185" y="12"/>
                  </a:lnTo>
                  <a:close/>
                  <a:moveTo>
                    <a:pt x="169" y="12"/>
                  </a:moveTo>
                  <a:lnTo>
                    <a:pt x="161" y="12"/>
                  </a:lnTo>
                  <a:lnTo>
                    <a:pt x="161" y="0"/>
                  </a:lnTo>
                  <a:lnTo>
                    <a:pt x="169" y="0"/>
                  </a:lnTo>
                  <a:lnTo>
                    <a:pt x="169" y="12"/>
                  </a:lnTo>
                  <a:close/>
                  <a:moveTo>
                    <a:pt x="152" y="12"/>
                  </a:moveTo>
                  <a:lnTo>
                    <a:pt x="145" y="12"/>
                  </a:lnTo>
                  <a:lnTo>
                    <a:pt x="145" y="0"/>
                  </a:lnTo>
                  <a:lnTo>
                    <a:pt x="152" y="0"/>
                  </a:lnTo>
                  <a:lnTo>
                    <a:pt x="152" y="12"/>
                  </a:lnTo>
                  <a:close/>
                  <a:moveTo>
                    <a:pt x="136" y="12"/>
                  </a:moveTo>
                  <a:lnTo>
                    <a:pt x="129" y="12"/>
                  </a:lnTo>
                  <a:lnTo>
                    <a:pt x="129" y="0"/>
                  </a:lnTo>
                  <a:lnTo>
                    <a:pt x="136" y="0"/>
                  </a:lnTo>
                  <a:lnTo>
                    <a:pt x="136" y="12"/>
                  </a:lnTo>
                  <a:close/>
                  <a:moveTo>
                    <a:pt x="120" y="12"/>
                  </a:moveTo>
                  <a:lnTo>
                    <a:pt x="113" y="12"/>
                  </a:lnTo>
                  <a:lnTo>
                    <a:pt x="113" y="0"/>
                  </a:lnTo>
                  <a:lnTo>
                    <a:pt x="120" y="0"/>
                  </a:lnTo>
                  <a:lnTo>
                    <a:pt x="120" y="12"/>
                  </a:lnTo>
                  <a:close/>
                  <a:moveTo>
                    <a:pt x="104" y="12"/>
                  </a:moveTo>
                  <a:lnTo>
                    <a:pt x="96" y="12"/>
                  </a:lnTo>
                  <a:lnTo>
                    <a:pt x="96" y="0"/>
                  </a:lnTo>
                  <a:lnTo>
                    <a:pt x="104" y="0"/>
                  </a:lnTo>
                  <a:lnTo>
                    <a:pt x="104" y="12"/>
                  </a:lnTo>
                  <a:close/>
                  <a:moveTo>
                    <a:pt x="88" y="12"/>
                  </a:moveTo>
                  <a:lnTo>
                    <a:pt x="80" y="12"/>
                  </a:lnTo>
                  <a:lnTo>
                    <a:pt x="80" y="0"/>
                  </a:lnTo>
                  <a:lnTo>
                    <a:pt x="88" y="0"/>
                  </a:lnTo>
                  <a:lnTo>
                    <a:pt x="88" y="12"/>
                  </a:lnTo>
                  <a:close/>
                  <a:moveTo>
                    <a:pt x="72" y="12"/>
                  </a:moveTo>
                  <a:lnTo>
                    <a:pt x="63" y="12"/>
                  </a:lnTo>
                  <a:lnTo>
                    <a:pt x="63" y="0"/>
                  </a:lnTo>
                  <a:lnTo>
                    <a:pt x="72" y="0"/>
                  </a:lnTo>
                  <a:lnTo>
                    <a:pt x="72" y="12"/>
                  </a:lnTo>
                  <a:close/>
                  <a:moveTo>
                    <a:pt x="56" y="12"/>
                  </a:moveTo>
                  <a:lnTo>
                    <a:pt x="47" y="12"/>
                  </a:lnTo>
                  <a:lnTo>
                    <a:pt x="47" y="0"/>
                  </a:lnTo>
                  <a:lnTo>
                    <a:pt x="56" y="0"/>
                  </a:lnTo>
                  <a:lnTo>
                    <a:pt x="56" y="12"/>
                  </a:lnTo>
                  <a:close/>
                  <a:moveTo>
                    <a:pt x="40" y="12"/>
                  </a:moveTo>
                  <a:lnTo>
                    <a:pt x="31" y="12"/>
                  </a:lnTo>
                  <a:lnTo>
                    <a:pt x="31" y="0"/>
                  </a:lnTo>
                  <a:lnTo>
                    <a:pt x="40" y="0"/>
                  </a:lnTo>
                  <a:lnTo>
                    <a:pt x="40" y="12"/>
                  </a:lnTo>
                  <a:close/>
                  <a:moveTo>
                    <a:pt x="24" y="12"/>
                  </a:moveTo>
                  <a:lnTo>
                    <a:pt x="15" y="12"/>
                  </a:lnTo>
                  <a:lnTo>
                    <a:pt x="15" y="0"/>
                  </a:lnTo>
                  <a:lnTo>
                    <a:pt x="24" y="0"/>
                  </a:lnTo>
                  <a:lnTo>
                    <a:pt x="24" y="12"/>
                  </a:lnTo>
                  <a:close/>
                  <a:moveTo>
                    <a:pt x="7" y="12"/>
                  </a:moveTo>
                  <a:lnTo>
                    <a:pt x="0" y="12"/>
                  </a:lnTo>
                  <a:lnTo>
                    <a:pt x="0" y="0"/>
                  </a:lnTo>
                  <a:lnTo>
                    <a:pt x="7" y="0"/>
                  </a:lnTo>
                  <a:lnTo>
                    <a:pt x="7" y="1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99" name="Freeform 350"/>
            <p:cNvSpPr>
              <a:spLocks/>
            </p:cNvSpPr>
            <p:nvPr/>
          </p:nvSpPr>
          <p:spPr bwMode="auto">
            <a:xfrm>
              <a:off x="6067426" y="4206876"/>
              <a:ext cx="50800" cy="58738"/>
            </a:xfrm>
            <a:custGeom>
              <a:avLst/>
              <a:gdLst>
                <a:gd name="T0" fmla="*/ 0 w 32"/>
                <a:gd name="T1" fmla="*/ 37 h 37"/>
                <a:gd name="T2" fmla="*/ 32 w 32"/>
                <a:gd name="T3" fmla="*/ 18 h 37"/>
                <a:gd name="T4" fmla="*/ 0 w 32"/>
                <a:gd name="T5" fmla="*/ 0 h 37"/>
                <a:gd name="T6" fmla="*/ 0 w 32"/>
                <a:gd name="T7" fmla="*/ 37 h 37"/>
              </a:gdLst>
              <a:ahLst/>
              <a:cxnLst>
                <a:cxn ang="0">
                  <a:pos x="T0" y="T1"/>
                </a:cxn>
                <a:cxn ang="0">
                  <a:pos x="T2" y="T3"/>
                </a:cxn>
                <a:cxn ang="0">
                  <a:pos x="T4" y="T5"/>
                </a:cxn>
                <a:cxn ang="0">
                  <a:pos x="T6" y="T7"/>
                </a:cxn>
              </a:cxnLst>
              <a:rect l="0" t="0" r="r" b="b"/>
              <a:pathLst>
                <a:path w="32" h="37">
                  <a:moveTo>
                    <a:pt x="0" y="37"/>
                  </a:moveTo>
                  <a:lnTo>
                    <a:pt x="32" y="18"/>
                  </a:lnTo>
                  <a:lnTo>
                    <a:pt x="0" y="0"/>
                  </a:lnTo>
                  <a:lnTo>
                    <a:pt x="0" y="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0" name="Freeform 351"/>
            <p:cNvSpPr>
              <a:spLocks noEditPoints="1"/>
            </p:cNvSpPr>
            <p:nvPr/>
          </p:nvSpPr>
          <p:spPr bwMode="auto">
            <a:xfrm>
              <a:off x="4343401" y="4833938"/>
              <a:ext cx="319088" cy="20638"/>
            </a:xfrm>
            <a:custGeom>
              <a:avLst/>
              <a:gdLst>
                <a:gd name="T0" fmla="*/ 192 w 201"/>
                <a:gd name="T1" fmla="*/ 13 h 13"/>
                <a:gd name="T2" fmla="*/ 201 w 201"/>
                <a:gd name="T3" fmla="*/ 0 h 13"/>
                <a:gd name="T4" fmla="*/ 185 w 201"/>
                <a:gd name="T5" fmla="*/ 13 h 13"/>
                <a:gd name="T6" fmla="*/ 176 w 201"/>
                <a:gd name="T7" fmla="*/ 0 h 13"/>
                <a:gd name="T8" fmla="*/ 185 w 201"/>
                <a:gd name="T9" fmla="*/ 13 h 13"/>
                <a:gd name="T10" fmla="*/ 160 w 201"/>
                <a:gd name="T11" fmla="*/ 13 h 13"/>
                <a:gd name="T12" fmla="*/ 168 w 201"/>
                <a:gd name="T13" fmla="*/ 0 h 13"/>
                <a:gd name="T14" fmla="*/ 152 w 201"/>
                <a:gd name="T15" fmla="*/ 13 h 13"/>
                <a:gd name="T16" fmla="*/ 144 w 201"/>
                <a:gd name="T17" fmla="*/ 0 h 13"/>
                <a:gd name="T18" fmla="*/ 152 w 201"/>
                <a:gd name="T19" fmla="*/ 13 h 13"/>
                <a:gd name="T20" fmla="*/ 128 w 201"/>
                <a:gd name="T21" fmla="*/ 13 h 13"/>
                <a:gd name="T22" fmla="*/ 135 w 201"/>
                <a:gd name="T23" fmla="*/ 0 h 13"/>
                <a:gd name="T24" fmla="*/ 119 w 201"/>
                <a:gd name="T25" fmla="*/ 13 h 13"/>
                <a:gd name="T26" fmla="*/ 112 w 201"/>
                <a:gd name="T27" fmla="*/ 0 h 13"/>
                <a:gd name="T28" fmla="*/ 119 w 201"/>
                <a:gd name="T29" fmla="*/ 13 h 13"/>
                <a:gd name="T30" fmla="*/ 96 w 201"/>
                <a:gd name="T31" fmla="*/ 13 h 13"/>
                <a:gd name="T32" fmla="*/ 103 w 201"/>
                <a:gd name="T33" fmla="*/ 0 h 13"/>
                <a:gd name="T34" fmla="*/ 87 w 201"/>
                <a:gd name="T35" fmla="*/ 13 h 13"/>
                <a:gd name="T36" fmla="*/ 79 w 201"/>
                <a:gd name="T37" fmla="*/ 0 h 13"/>
                <a:gd name="T38" fmla="*/ 87 w 201"/>
                <a:gd name="T39" fmla="*/ 13 h 13"/>
                <a:gd name="T40" fmla="*/ 63 w 201"/>
                <a:gd name="T41" fmla="*/ 13 h 13"/>
                <a:gd name="T42" fmla="*/ 71 w 201"/>
                <a:gd name="T43" fmla="*/ 0 h 13"/>
                <a:gd name="T44" fmla="*/ 55 w 201"/>
                <a:gd name="T45" fmla="*/ 13 h 13"/>
                <a:gd name="T46" fmla="*/ 46 w 201"/>
                <a:gd name="T47" fmla="*/ 0 h 13"/>
                <a:gd name="T48" fmla="*/ 55 w 201"/>
                <a:gd name="T49" fmla="*/ 13 h 13"/>
                <a:gd name="T50" fmla="*/ 30 w 201"/>
                <a:gd name="T51" fmla="*/ 13 h 13"/>
                <a:gd name="T52" fmla="*/ 39 w 201"/>
                <a:gd name="T53" fmla="*/ 0 h 13"/>
                <a:gd name="T54" fmla="*/ 23 w 201"/>
                <a:gd name="T55" fmla="*/ 13 h 13"/>
                <a:gd name="T56" fmla="*/ 14 w 201"/>
                <a:gd name="T57" fmla="*/ 0 h 13"/>
                <a:gd name="T58" fmla="*/ 23 w 201"/>
                <a:gd name="T59" fmla="*/ 13 h 13"/>
                <a:gd name="T60" fmla="*/ 0 w 201"/>
                <a:gd name="T61" fmla="*/ 13 h 13"/>
                <a:gd name="T62" fmla="*/ 7 w 201"/>
                <a:gd name="T6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3">
                  <a:moveTo>
                    <a:pt x="201" y="13"/>
                  </a:moveTo>
                  <a:lnTo>
                    <a:pt x="192" y="13"/>
                  </a:lnTo>
                  <a:lnTo>
                    <a:pt x="192" y="0"/>
                  </a:lnTo>
                  <a:lnTo>
                    <a:pt x="201" y="0"/>
                  </a:lnTo>
                  <a:lnTo>
                    <a:pt x="201" y="13"/>
                  </a:lnTo>
                  <a:close/>
                  <a:moveTo>
                    <a:pt x="185" y="13"/>
                  </a:moveTo>
                  <a:lnTo>
                    <a:pt x="176" y="13"/>
                  </a:lnTo>
                  <a:lnTo>
                    <a:pt x="176" y="0"/>
                  </a:lnTo>
                  <a:lnTo>
                    <a:pt x="185" y="0"/>
                  </a:lnTo>
                  <a:lnTo>
                    <a:pt x="185" y="13"/>
                  </a:lnTo>
                  <a:close/>
                  <a:moveTo>
                    <a:pt x="168" y="13"/>
                  </a:moveTo>
                  <a:lnTo>
                    <a:pt x="160" y="13"/>
                  </a:lnTo>
                  <a:lnTo>
                    <a:pt x="160" y="0"/>
                  </a:lnTo>
                  <a:lnTo>
                    <a:pt x="168" y="0"/>
                  </a:lnTo>
                  <a:lnTo>
                    <a:pt x="168" y="13"/>
                  </a:lnTo>
                  <a:close/>
                  <a:moveTo>
                    <a:pt x="152" y="13"/>
                  </a:moveTo>
                  <a:lnTo>
                    <a:pt x="144" y="13"/>
                  </a:lnTo>
                  <a:lnTo>
                    <a:pt x="144" y="0"/>
                  </a:lnTo>
                  <a:lnTo>
                    <a:pt x="152" y="0"/>
                  </a:lnTo>
                  <a:lnTo>
                    <a:pt x="152" y="13"/>
                  </a:lnTo>
                  <a:close/>
                  <a:moveTo>
                    <a:pt x="135" y="13"/>
                  </a:moveTo>
                  <a:lnTo>
                    <a:pt x="128" y="13"/>
                  </a:lnTo>
                  <a:lnTo>
                    <a:pt x="128" y="0"/>
                  </a:lnTo>
                  <a:lnTo>
                    <a:pt x="135" y="0"/>
                  </a:lnTo>
                  <a:lnTo>
                    <a:pt x="135" y="13"/>
                  </a:lnTo>
                  <a:close/>
                  <a:moveTo>
                    <a:pt x="119" y="13"/>
                  </a:moveTo>
                  <a:lnTo>
                    <a:pt x="112" y="13"/>
                  </a:lnTo>
                  <a:lnTo>
                    <a:pt x="112" y="0"/>
                  </a:lnTo>
                  <a:lnTo>
                    <a:pt x="119" y="0"/>
                  </a:lnTo>
                  <a:lnTo>
                    <a:pt x="119" y="13"/>
                  </a:lnTo>
                  <a:close/>
                  <a:moveTo>
                    <a:pt x="103" y="13"/>
                  </a:moveTo>
                  <a:lnTo>
                    <a:pt x="96" y="13"/>
                  </a:lnTo>
                  <a:lnTo>
                    <a:pt x="96" y="0"/>
                  </a:lnTo>
                  <a:lnTo>
                    <a:pt x="103" y="0"/>
                  </a:lnTo>
                  <a:lnTo>
                    <a:pt x="103" y="13"/>
                  </a:lnTo>
                  <a:close/>
                  <a:moveTo>
                    <a:pt x="87" y="13"/>
                  </a:moveTo>
                  <a:lnTo>
                    <a:pt x="79" y="13"/>
                  </a:lnTo>
                  <a:lnTo>
                    <a:pt x="79" y="0"/>
                  </a:lnTo>
                  <a:lnTo>
                    <a:pt x="87" y="0"/>
                  </a:lnTo>
                  <a:lnTo>
                    <a:pt x="87" y="13"/>
                  </a:lnTo>
                  <a:close/>
                  <a:moveTo>
                    <a:pt x="71" y="13"/>
                  </a:moveTo>
                  <a:lnTo>
                    <a:pt x="63" y="13"/>
                  </a:lnTo>
                  <a:lnTo>
                    <a:pt x="63" y="0"/>
                  </a:lnTo>
                  <a:lnTo>
                    <a:pt x="71" y="0"/>
                  </a:lnTo>
                  <a:lnTo>
                    <a:pt x="71" y="13"/>
                  </a:lnTo>
                  <a:close/>
                  <a:moveTo>
                    <a:pt x="55" y="13"/>
                  </a:moveTo>
                  <a:lnTo>
                    <a:pt x="46" y="13"/>
                  </a:lnTo>
                  <a:lnTo>
                    <a:pt x="46" y="0"/>
                  </a:lnTo>
                  <a:lnTo>
                    <a:pt x="55" y="0"/>
                  </a:lnTo>
                  <a:lnTo>
                    <a:pt x="55" y="13"/>
                  </a:lnTo>
                  <a:close/>
                  <a:moveTo>
                    <a:pt x="39" y="13"/>
                  </a:moveTo>
                  <a:lnTo>
                    <a:pt x="30" y="13"/>
                  </a:lnTo>
                  <a:lnTo>
                    <a:pt x="30" y="0"/>
                  </a:lnTo>
                  <a:lnTo>
                    <a:pt x="39" y="0"/>
                  </a:lnTo>
                  <a:lnTo>
                    <a:pt x="39" y="13"/>
                  </a:lnTo>
                  <a:close/>
                  <a:moveTo>
                    <a:pt x="23" y="13"/>
                  </a:moveTo>
                  <a:lnTo>
                    <a:pt x="14" y="13"/>
                  </a:lnTo>
                  <a:lnTo>
                    <a:pt x="14" y="0"/>
                  </a:lnTo>
                  <a:lnTo>
                    <a:pt x="23" y="0"/>
                  </a:lnTo>
                  <a:lnTo>
                    <a:pt x="23" y="13"/>
                  </a:lnTo>
                  <a:close/>
                  <a:moveTo>
                    <a:pt x="7" y="13"/>
                  </a:moveTo>
                  <a:lnTo>
                    <a:pt x="0" y="13"/>
                  </a:lnTo>
                  <a:lnTo>
                    <a:pt x="0" y="0"/>
                  </a:lnTo>
                  <a:lnTo>
                    <a:pt x="7" y="0"/>
                  </a:lnTo>
                  <a:lnTo>
                    <a:pt x="7" y="1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1" name="Freeform 352"/>
            <p:cNvSpPr>
              <a:spLocks/>
            </p:cNvSpPr>
            <p:nvPr/>
          </p:nvSpPr>
          <p:spPr bwMode="auto">
            <a:xfrm>
              <a:off x="4652963" y="4814888"/>
              <a:ext cx="50800" cy="58738"/>
            </a:xfrm>
            <a:custGeom>
              <a:avLst/>
              <a:gdLst>
                <a:gd name="T0" fmla="*/ 0 w 32"/>
                <a:gd name="T1" fmla="*/ 37 h 37"/>
                <a:gd name="T2" fmla="*/ 32 w 32"/>
                <a:gd name="T3" fmla="*/ 18 h 37"/>
                <a:gd name="T4" fmla="*/ 0 w 32"/>
                <a:gd name="T5" fmla="*/ 0 h 37"/>
                <a:gd name="T6" fmla="*/ 0 w 32"/>
                <a:gd name="T7" fmla="*/ 37 h 37"/>
              </a:gdLst>
              <a:ahLst/>
              <a:cxnLst>
                <a:cxn ang="0">
                  <a:pos x="T0" y="T1"/>
                </a:cxn>
                <a:cxn ang="0">
                  <a:pos x="T2" y="T3"/>
                </a:cxn>
                <a:cxn ang="0">
                  <a:pos x="T4" y="T5"/>
                </a:cxn>
                <a:cxn ang="0">
                  <a:pos x="T6" y="T7"/>
                </a:cxn>
              </a:cxnLst>
              <a:rect l="0" t="0" r="r" b="b"/>
              <a:pathLst>
                <a:path w="32" h="37">
                  <a:moveTo>
                    <a:pt x="0" y="37"/>
                  </a:moveTo>
                  <a:lnTo>
                    <a:pt x="32" y="18"/>
                  </a:lnTo>
                  <a:lnTo>
                    <a:pt x="0" y="0"/>
                  </a:lnTo>
                  <a:lnTo>
                    <a:pt x="0" y="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2" name="Freeform 353"/>
            <p:cNvSpPr>
              <a:spLocks noEditPoints="1"/>
            </p:cNvSpPr>
            <p:nvPr/>
          </p:nvSpPr>
          <p:spPr bwMode="auto">
            <a:xfrm>
              <a:off x="2797176" y="4300538"/>
              <a:ext cx="319088" cy="19050"/>
            </a:xfrm>
            <a:custGeom>
              <a:avLst/>
              <a:gdLst>
                <a:gd name="T0" fmla="*/ 7 w 201"/>
                <a:gd name="T1" fmla="*/ 0 h 12"/>
                <a:gd name="T2" fmla="*/ 0 w 201"/>
                <a:gd name="T3" fmla="*/ 12 h 12"/>
                <a:gd name="T4" fmla="*/ 16 w 201"/>
                <a:gd name="T5" fmla="*/ 0 h 12"/>
                <a:gd name="T6" fmla="*/ 23 w 201"/>
                <a:gd name="T7" fmla="*/ 12 h 12"/>
                <a:gd name="T8" fmla="*/ 16 w 201"/>
                <a:gd name="T9" fmla="*/ 0 h 12"/>
                <a:gd name="T10" fmla="*/ 40 w 201"/>
                <a:gd name="T11" fmla="*/ 0 h 12"/>
                <a:gd name="T12" fmla="*/ 32 w 201"/>
                <a:gd name="T13" fmla="*/ 12 h 12"/>
                <a:gd name="T14" fmla="*/ 48 w 201"/>
                <a:gd name="T15" fmla="*/ 0 h 12"/>
                <a:gd name="T16" fmla="*/ 56 w 201"/>
                <a:gd name="T17" fmla="*/ 12 h 12"/>
                <a:gd name="T18" fmla="*/ 48 w 201"/>
                <a:gd name="T19" fmla="*/ 0 h 12"/>
                <a:gd name="T20" fmla="*/ 73 w 201"/>
                <a:gd name="T21" fmla="*/ 0 h 12"/>
                <a:gd name="T22" fmla="*/ 64 w 201"/>
                <a:gd name="T23" fmla="*/ 12 h 12"/>
                <a:gd name="T24" fmla="*/ 80 w 201"/>
                <a:gd name="T25" fmla="*/ 0 h 12"/>
                <a:gd name="T26" fmla="*/ 89 w 201"/>
                <a:gd name="T27" fmla="*/ 12 h 12"/>
                <a:gd name="T28" fmla="*/ 80 w 201"/>
                <a:gd name="T29" fmla="*/ 0 h 12"/>
                <a:gd name="T30" fmla="*/ 105 w 201"/>
                <a:gd name="T31" fmla="*/ 0 h 12"/>
                <a:gd name="T32" fmla="*/ 96 w 201"/>
                <a:gd name="T33" fmla="*/ 12 h 12"/>
                <a:gd name="T34" fmla="*/ 113 w 201"/>
                <a:gd name="T35" fmla="*/ 0 h 12"/>
                <a:gd name="T36" fmla="*/ 121 w 201"/>
                <a:gd name="T37" fmla="*/ 12 h 12"/>
                <a:gd name="T38" fmla="*/ 113 w 201"/>
                <a:gd name="T39" fmla="*/ 0 h 12"/>
                <a:gd name="T40" fmla="*/ 137 w 201"/>
                <a:gd name="T41" fmla="*/ 0 h 12"/>
                <a:gd name="T42" fmla="*/ 129 w 201"/>
                <a:gd name="T43" fmla="*/ 12 h 12"/>
                <a:gd name="T44" fmla="*/ 145 w 201"/>
                <a:gd name="T45" fmla="*/ 0 h 12"/>
                <a:gd name="T46" fmla="*/ 153 w 201"/>
                <a:gd name="T47" fmla="*/ 12 h 12"/>
                <a:gd name="T48" fmla="*/ 145 w 201"/>
                <a:gd name="T49" fmla="*/ 0 h 12"/>
                <a:gd name="T50" fmla="*/ 169 w 201"/>
                <a:gd name="T51" fmla="*/ 0 h 12"/>
                <a:gd name="T52" fmla="*/ 161 w 201"/>
                <a:gd name="T53" fmla="*/ 12 h 12"/>
                <a:gd name="T54" fmla="*/ 178 w 201"/>
                <a:gd name="T55" fmla="*/ 0 h 12"/>
                <a:gd name="T56" fmla="*/ 185 w 201"/>
                <a:gd name="T57" fmla="*/ 12 h 12"/>
                <a:gd name="T58" fmla="*/ 178 w 201"/>
                <a:gd name="T59" fmla="*/ 0 h 12"/>
                <a:gd name="T60" fmla="*/ 201 w 201"/>
                <a:gd name="T61" fmla="*/ 0 h 12"/>
                <a:gd name="T62" fmla="*/ 194 w 201"/>
                <a:gd name="T6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2">
                  <a:moveTo>
                    <a:pt x="0" y="0"/>
                  </a:moveTo>
                  <a:lnTo>
                    <a:pt x="7" y="0"/>
                  </a:lnTo>
                  <a:lnTo>
                    <a:pt x="7" y="12"/>
                  </a:lnTo>
                  <a:lnTo>
                    <a:pt x="0" y="12"/>
                  </a:lnTo>
                  <a:lnTo>
                    <a:pt x="0" y="0"/>
                  </a:lnTo>
                  <a:close/>
                  <a:moveTo>
                    <a:pt x="16" y="0"/>
                  </a:moveTo>
                  <a:lnTo>
                    <a:pt x="23" y="0"/>
                  </a:lnTo>
                  <a:lnTo>
                    <a:pt x="23" y="12"/>
                  </a:lnTo>
                  <a:lnTo>
                    <a:pt x="16" y="12"/>
                  </a:lnTo>
                  <a:lnTo>
                    <a:pt x="16" y="0"/>
                  </a:lnTo>
                  <a:close/>
                  <a:moveTo>
                    <a:pt x="32" y="0"/>
                  </a:moveTo>
                  <a:lnTo>
                    <a:pt x="40" y="0"/>
                  </a:lnTo>
                  <a:lnTo>
                    <a:pt x="40" y="12"/>
                  </a:lnTo>
                  <a:lnTo>
                    <a:pt x="32" y="12"/>
                  </a:lnTo>
                  <a:lnTo>
                    <a:pt x="32" y="0"/>
                  </a:lnTo>
                  <a:close/>
                  <a:moveTo>
                    <a:pt x="48" y="0"/>
                  </a:moveTo>
                  <a:lnTo>
                    <a:pt x="56" y="0"/>
                  </a:lnTo>
                  <a:lnTo>
                    <a:pt x="56" y="12"/>
                  </a:lnTo>
                  <a:lnTo>
                    <a:pt x="48" y="12"/>
                  </a:lnTo>
                  <a:lnTo>
                    <a:pt x="48" y="0"/>
                  </a:lnTo>
                  <a:close/>
                  <a:moveTo>
                    <a:pt x="64" y="0"/>
                  </a:moveTo>
                  <a:lnTo>
                    <a:pt x="73" y="0"/>
                  </a:lnTo>
                  <a:lnTo>
                    <a:pt x="73" y="12"/>
                  </a:lnTo>
                  <a:lnTo>
                    <a:pt x="64" y="12"/>
                  </a:lnTo>
                  <a:lnTo>
                    <a:pt x="64" y="0"/>
                  </a:lnTo>
                  <a:close/>
                  <a:moveTo>
                    <a:pt x="80" y="0"/>
                  </a:moveTo>
                  <a:lnTo>
                    <a:pt x="89" y="0"/>
                  </a:lnTo>
                  <a:lnTo>
                    <a:pt x="89" y="12"/>
                  </a:lnTo>
                  <a:lnTo>
                    <a:pt x="80" y="12"/>
                  </a:lnTo>
                  <a:lnTo>
                    <a:pt x="80" y="0"/>
                  </a:lnTo>
                  <a:close/>
                  <a:moveTo>
                    <a:pt x="96" y="0"/>
                  </a:moveTo>
                  <a:lnTo>
                    <a:pt x="105" y="0"/>
                  </a:lnTo>
                  <a:lnTo>
                    <a:pt x="105" y="12"/>
                  </a:lnTo>
                  <a:lnTo>
                    <a:pt x="96" y="12"/>
                  </a:lnTo>
                  <a:lnTo>
                    <a:pt x="96" y="0"/>
                  </a:lnTo>
                  <a:close/>
                  <a:moveTo>
                    <a:pt x="113" y="0"/>
                  </a:moveTo>
                  <a:lnTo>
                    <a:pt x="121" y="0"/>
                  </a:lnTo>
                  <a:lnTo>
                    <a:pt x="121" y="12"/>
                  </a:lnTo>
                  <a:lnTo>
                    <a:pt x="113" y="12"/>
                  </a:lnTo>
                  <a:lnTo>
                    <a:pt x="113" y="0"/>
                  </a:lnTo>
                  <a:close/>
                  <a:moveTo>
                    <a:pt x="129" y="0"/>
                  </a:moveTo>
                  <a:lnTo>
                    <a:pt x="137" y="0"/>
                  </a:lnTo>
                  <a:lnTo>
                    <a:pt x="137" y="12"/>
                  </a:lnTo>
                  <a:lnTo>
                    <a:pt x="129" y="12"/>
                  </a:lnTo>
                  <a:lnTo>
                    <a:pt x="129" y="0"/>
                  </a:lnTo>
                  <a:close/>
                  <a:moveTo>
                    <a:pt x="145" y="0"/>
                  </a:moveTo>
                  <a:lnTo>
                    <a:pt x="153" y="0"/>
                  </a:lnTo>
                  <a:lnTo>
                    <a:pt x="153" y="12"/>
                  </a:lnTo>
                  <a:lnTo>
                    <a:pt x="145" y="12"/>
                  </a:lnTo>
                  <a:lnTo>
                    <a:pt x="145" y="0"/>
                  </a:lnTo>
                  <a:close/>
                  <a:moveTo>
                    <a:pt x="161" y="0"/>
                  </a:moveTo>
                  <a:lnTo>
                    <a:pt x="169" y="0"/>
                  </a:lnTo>
                  <a:lnTo>
                    <a:pt x="169" y="12"/>
                  </a:lnTo>
                  <a:lnTo>
                    <a:pt x="161" y="12"/>
                  </a:lnTo>
                  <a:lnTo>
                    <a:pt x="161" y="0"/>
                  </a:lnTo>
                  <a:close/>
                  <a:moveTo>
                    <a:pt x="178" y="0"/>
                  </a:moveTo>
                  <a:lnTo>
                    <a:pt x="185" y="0"/>
                  </a:lnTo>
                  <a:lnTo>
                    <a:pt x="185" y="12"/>
                  </a:lnTo>
                  <a:lnTo>
                    <a:pt x="178" y="12"/>
                  </a:lnTo>
                  <a:lnTo>
                    <a:pt x="178" y="0"/>
                  </a:lnTo>
                  <a:close/>
                  <a:moveTo>
                    <a:pt x="194" y="0"/>
                  </a:moveTo>
                  <a:lnTo>
                    <a:pt x="201" y="0"/>
                  </a:lnTo>
                  <a:lnTo>
                    <a:pt x="201" y="12"/>
                  </a:lnTo>
                  <a:lnTo>
                    <a:pt x="194" y="12"/>
                  </a:lnTo>
                  <a:lnTo>
                    <a:pt x="19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3" name="Freeform 354"/>
            <p:cNvSpPr>
              <a:spLocks/>
            </p:cNvSpPr>
            <p:nvPr/>
          </p:nvSpPr>
          <p:spPr bwMode="auto">
            <a:xfrm>
              <a:off x="2755901" y="4281488"/>
              <a:ext cx="49213" cy="58738"/>
            </a:xfrm>
            <a:custGeom>
              <a:avLst/>
              <a:gdLst>
                <a:gd name="T0" fmla="*/ 31 w 31"/>
                <a:gd name="T1" fmla="*/ 0 h 37"/>
                <a:gd name="T2" fmla="*/ 0 w 31"/>
                <a:gd name="T3" fmla="*/ 19 h 37"/>
                <a:gd name="T4" fmla="*/ 31 w 31"/>
                <a:gd name="T5" fmla="*/ 37 h 37"/>
                <a:gd name="T6" fmla="*/ 31 w 31"/>
                <a:gd name="T7" fmla="*/ 0 h 37"/>
              </a:gdLst>
              <a:ahLst/>
              <a:cxnLst>
                <a:cxn ang="0">
                  <a:pos x="T0" y="T1"/>
                </a:cxn>
                <a:cxn ang="0">
                  <a:pos x="T2" y="T3"/>
                </a:cxn>
                <a:cxn ang="0">
                  <a:pos x="T4" y="T5"/>
                </a:cxn>
                <a:cxn ang="0">
                  <a:pos x="T6" y="T7"/>
                </a:cxn>
              </a:cxnLst>
              <a:rect l="0" t="0" r="r" b="b"/>
              <a:pathLst>
                <a:path w="31" h="37">
                  <a:moveTo>
                    <a:pt x="31" y="0"/>
                  </a:moveTo>
                  <a:lnTo>
                    <a:pt x="0" y="19"/>
                  </a:lnTo>
                  <a:lnTo>
                    <a:pt x="31" y="37"/>
                  </a:lnTo>
                  <a:lnTo>
                    <a:pt x="3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4" name="Freeform 355"/>
            <p:cNvSpPr>
              <a:spLocks noEditPoints="1"/>
            </p:cNvSpPr>
            <p:nvPr/>
          </p:nvSpPr>
          <p:spPr bwMode="auto">
            <a:xfrm>
              <a:off x="4852988" y="692151"/>
              <a:ext cx="319088" cy="20638"/>
            </a:xfrm>
            <a:custGeom>
              <a:avLst/>
              <a:gdLst>
                <a:gd name="T0" fmla="*/ 194 w 201"/>
                <a:gd name="T1" fmla="*/ 13 h 13"/>
                <a:gd name="T2" fmla="*/ 201 w 201"/>
                <a:gd name="T3" fmla="*/ 0 h 13"/>
                <a:gd name="T4" fmla="*/ 185 w 201"/>
                <a:gd name="T5" fmla="*/ 13 h 13"/>
                <a:gd name="T6" fmla="*/ 178 w 201"/>
                <a:gd name="T7" fmla="*/ 0 h 13"/>
                <a:gd name="T8" fmla="*/ 185 w 201"/>
                <a:gd name="T9" fmla="*/ 13 h 13"/>
                <a:gd name="T10" fmla="*/ 161 w 201"/>
                <a:gd name="T11" fmla="*/ 13 h 13"/>
                <a:gd name="T12" fmla="*/ 169 w 201"/>
                <a:gd name="T13" fmla="*/ 0 h 13"/>
                <a:gd name="T14" fmla="*/ 153 w 201"/>
                <a:gd name="T15" fmla="*/ 13 h 13"/>
                <a:gd name="T16" fmla="*/ 145 w 201"/>
                <a:gd name="T17" fmla="*/ 0 h 13"/>
                <a:gd name="T18" fmla="*/ 153 w 201"/>
                <a:gd name="T19" fmla="*/ 13 h 13"/>
                <a:gd name="T20" fmla="*/ 128 w 201"/>
                <a:gd name="T21" fmla="*/ 13 h 13"/>
                <a:gd name="T22" fmla="*/ 137 w 201"/>
                <a:gd name="T23" fmla="*/ 0 h 13"/>
                <a:gd name="T24" fmla="*/ 121 w 201"/>
                <a:gd name="T25" fmla="*/ 13 h 13"/>
                <a:gd name="T26" fmla="*/ 112 w 201"/>
                <a:gd name="T27" fmla="*/ 0 h 13"/>
                <a:gd name="T28" fmla="*/ 121 w 201"/>
                <a:gd name="T29" fmla="*/ 13 h 13"/>
                <a:gd name="T30" fmla="*/ 96 w 201"/>
                <a:gd name="T31" fmla="*/ 13 h 13"/>
                <a:gd name="T32" fmla="*/ 105 w 201"/>
                <a:gd name="T33" fmla="*/ 0 h 13"/>
                <a:gd name="T34" fmla="*/ 88 w 201"/>
                <a:gd name="T35" fmla="*/ 13 h 13"/>
                <a:gd name="T36" fmla="*/ 80 w 201"/>
                <a:gd name="T37" fmla="*/ 0 h 13"/>
                <a:gd name="T38" fmla="*/ 88 w 201"/>
                <a:gd name="T39" fmla="*/ 13 h 13"/>
                <a:gd name="T40" fmla="*/ 64 w 201"/>
                <a:gd name="T41" fmla="*/ 13 h 13"/>
                <a:gd name="T42" fmla="*/ 72 w 201"/>
                <a:gd name="T43" fmla="*/ 0 h 13"/>
                <a:gd name="T44" fmla="*/ 56 w 201"/>
                <a:gd name="T45" fmla="*/ 13 h 13"/>
                <a:gd name="T46" fmla="*/ 48 w 201"/>
                <a:gd name="T47" fmla="*/ 0 h 13"/>
                <a:gd name="T48" fmla="*/ 56 w 201"/>
                <a:gd name="T49" fmla="*/ 13 h 13"/>
                <a:gd name="T50" fmla="*/ 32 w 201"/>
                <a:gd name="T51" fmla="*/ 13 h 13"/>
                <a:gd name="T52" fmla="*/ 39 w 201"/>
                <a:gd name="T53" fmla="*/ 0 h 13"/>
                <a:gd name="T54" fmla="*/ 23 w 201"/>
                <a:gd name="T55" fmla="*/ 13 h 13"/>
                <a:gd name="T56" fmla="*/ 16 w 201"/>
                <a:gd name="T57" fmla="*/ 0 h 13"/>
                <a:gd name="T58" fmla="*/ 23 w 201"/>
                <a:gd name="T59" fmla="*/ 13 h 13"/>
                <a:gd name="T60" fmla="*/ 0 w 201"/>
                <a:gd name="T61" fmla="*/ 13 h 13"/>
                <a:gd name="T62" fmla="*/ 7 w 201"/>
                <a:gd name="T6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3">
                  <a:moveTo>
                    <a:pt x="201" y="13"/>
                  </a:moveTo>
                  <a:lnTo>
                    <a:pt x="194" y="13"/>
                  </a:lnTo>
                  <a:lnTo>
                    <a:pt x="194" y="0"/>
                  </a:lnTo>
                  <a:lnTo>
                    <a:pt x="201" y="0"/>
                  </a:lnTo>
                  <a:lnTo>
                    <a:pt x="201" y="13"/>
                  </a:lnTo>
                  <a:close/>
                  <a:moveTo>
                    <a:pt x="185" y="13"/>
                  </a:moveTo>
                  <a:lnTo>
                    <a:pt x="178" y="13"/>
                  </a:lnTo>
                  <a:lnTo>
                    <a:pt x="178" y="0"/>
                  </a:lnTo>
                  <a:lnTo>
                    <a:pt x="185" y="0"/>
                  </a:lnTo>
                  <a:lnTo>
                    <a:pt x="185" y="13"/>
                  </a:lnTo>
                  <a:close/>
                  <a:moveTo>
                    <a:pt x="169" y="13"/>
                  </a:moveTo>
                  <a:lnTo>
                    <a:pt x="161" y="13"/>
                  </a:lnTo>
                  <a:lnTo>
                    <a:pt x="161" y="0"/>
                  </a:lnTo>
                  <a:lnTo>
                    <a:pt x="169" y="0"/>
                  </a:lnTo>
                  <a:lnTo>
                    <a:pt x="169" y="13"/>
                  </a:lnTo>
                  <a:close/>
                  <a:moveTo>
                    <a:pt x="153" y="13"/>
                  </a:moveTo>
                  <a:lnTo>
                    <a:pt x="145" y="13"/>
                  </a:lnTo>
                  <a:lnTo>
                    <a:pt x="145" y="0"/>
                  </a:lnTo>
                  <a:lnTo>
                    <a:pt x="153" y="0"/>
                  </a:lnTo>
                  <a:lnTo>
                    <a:pt x="153" y="13"/>
                  </a:lnTo>
                  <a:close/>
                  <a:moveTo>
                    <a:pt x="137" y="13"/>
                  </a:moveTo>
                  <a:lnTo>
                    <a:pt x="128" y="13"/>
                  </a:lnTo>
                  <a:lnTo>
                    <a:pt x="128" y="0"/>
                  </a:lnTo>
                  <a:lnTo>
                    <a:pt x="137" y="0"/>
                  </a:lnTo>
                  <a:lnTo>
                    <a:pt x="137" y="13"/>
                  </a:lnTo>
                  <a:close/>
                  <a:moveTo>
                    <a:pt x="121" y="13"/>
                  </a:moveTo>
                  <a:lnTo>
                    <a:pt x="112" y="13"/>
                  </a:lnTo>
                  <a:lnTo>
                    <a:pt x="112" y="0"/>
                  </a:lnTo>
                  <a:lnTo>
                    <a:pt x="121" y="0"/>
                  </a:lnTo>
                  <a:lnTo>
                    <a:pt x="121" y="13"/>
                  </a:lnTo>
                  <a:close/>
                  <a:moveTo>
                    <a:pt x="105" y="13"/>
                  </a:moveTo>
                  <a:lnTo>
                    <a:pt x="96" y="13"/>
                  </a:lnTo>
                  <a:lnTo>
                    <a:pt x="96" y="0"/>
                  </a:lnTo>
                  <a:lnTo>
                    <a:pt x="105" y="0"/>
                  </a:lnTo>
                  <a:lnTo>
                    <a:pt x="105" y="13"/>
                  </a:lnTo>
                  <a:close/>
                  <a:moveTo>
                    <a:pt x="88" y="13"/>
                  </a:moveTo>
                  <a:lnTo>
                    <a:pt x="80" y="13"/>
                  </a:lnTo>
                  <a:lnTo>
                    <a:pt x="80" y="0"/>
                  </a:lnTo>
                  <a:lnTo>
                    <a:pt x="88" y="0"/>
                  </a:lnTo>
                  <a:lnTo>
                    <a:pt x="88" y="13"/>
                  </a:lnTo>
                  <a:close/>
                  <a:moveTo>
                    <a:pt x="72" y="13"/>
                  </a:moveTo>
                  <a:lnTo>
                    <a:pt x="64" y="13"/>
                  </a:lnTo>
                  <a:lnTo>
                    <a:pt x="64" y="0"/>
                  </a:lnTo>
                  <a:lnTo>
                    <a:pt x="72" y="0"/>
                  </a:lnTo>
                  <a:lnTo>
                    <a:pt x="72" y="13"/>
                  </a:lnTo>
                  <a:close/>
                  <a:moveTo>
                    <a:pt x="56" y="13"/>
                  </a:moveTo>
                  <a:lnTo>
                    <a:pt x="48" y="13"/>
                  </a:lnTo>
                  <a:lnTo>
                    <a:pt x="48" y="0"/>
                  </a:lnTo>
                  <a:lnTo>
                    <a:pt x="56" y="0"/>
                  </a:lnTo>
                  <a:lnTo>
                    <a:pt x="56" y="13"/>
                  </a:lnTo>
                  <a:close/>
                  <a:moveTo>
                    <a:pt x="39" y="13"/>
                  </a:moveTo>
                  <a:lnTo>
                    <a:pt x="32" y="13"/>
                  </a:lnTo>
                  <a:lnTo>
                    <a:pt x="32" y="0"/>
                  </a:lnTo>
                  <a:lnTo>
                    <a:pt x="39" y="0"/>
                  </a:lnTo>
                  <a:lnTo>
                    <a:pt x="39" y="13"/>
                  </a:lnTo>
                  <a:close/>
                  <a:moveTo>
                    <a:pt x="23" y="13"/>
                  </a:moveTo>
                  <a:lnTo>
                    <a:pt x="16" y="13"/>
                  </a:lnTo>
                  <a:lnTo>
                    <a:pt x="16" y="0"/>
                  </a:lnTo>
                  <a:lnTo>
                    <a:pt x="23" y="0"/>
                  </a:lnTo>
                  <a:lnTo>
                    <a:pt x="23" y="13"/>
                  </a:lnTo>
                  <a:close/>
                  <a:moveTo>
                    <a:pt x="7" y="13"/>
                  </a:moveTo>
                  <a:lnTo>
                    <a:pt x="0" y="13"/>
                  </a:lnTo>
                  <a:lnTo>
                    <a:pt x="0" y="0"/>
                  </a:lnTo>
                  <a:lnTo>
                    <a:pt x="7" y="0"/>
                  </a:lnTo>
                  <a:lnTo>
                    <a:pt x="7" y="1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5" name="Freeform 356"/>
            <p:cNvSpPr>
              <a:spLocks/>
            </p:cNvSpPr>
            <p:nvPr/>
          </p:nvSpPr>
          <p:spPr bwMode="auto">
            <a:xfrm>
              <a:off x="5164138" y="671513"/>
              <a:ext cx="49213" cy="60325"/>
            </a:xfrm>
            <a:custGeom>
              <a:avLst/>
              <a:gdLst>
                <a:gd name="T0" fmla="*/ 0 w 31"/>
                <a:gd name="T1" fmla="*/ 38 h 38"/>
                <a:gd name="T2" fmla="*/ 31 w 31"/>
                <a:gd name="T3" fmla="*/ 19 h 38"/>
                <a:gd name="T4" fmla="*/ 0 w 31"/>
                <a:gd name="T5" fmla="*/ 0 h 38"/>
                <a:gd name="T6" fmla="*/ 0 w 31"/>
                <a:gd name="T7" fmla="*/ 38 h 38"/>
              </a:gdLst>
              <a:ahLst/>
              <a:cxnLst>
                <a:cxn ang="0">
                  <a:pos x="T0" y="T1"/>
                </a:cxn>
                <a:cxn ang="0">
                  <a:pos x="T2" y="T3"/>
                </a:cxn>
                <a:cxn ang="0">
                  <a:pos x="T4" y="T5"/>
                </a:cxn>
                <a:cxn ang="0">
                  <a:pos x="T6" y="T7"/>
                </a:cxn>
              </a:cxnLst>
              <a:rect l="0" t="0" r="r" b="b"/>
              <a:pathLst>
                <a:path w="31" h="38">
                  <a:moveTo>
                    <a:pt x="0" y="38"/>
                  </a:moveTo>
                  <a:lnTo>
                    <a:pt x="31" y="19"/>
                  </a:lnTo>
                  <a:lnTo>
                    <a:pt x="0" y="0"/>
                  </a:lnTo>
                  <a:lnTo>
                    <a:pt x="0" y="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6" name="Freeform 357"/>
            <p:cNvSpPr>
              <a:spLocks noEditPoints="1"/>
            </p:cNvSpPr>
            <p:nvPr/>
          </p:nvSpPr>
          <p:spPr bwMode="auto">
            <a:xfrm>
              <a:off x="2332038" y="1738313"/>
              <a:ext cx="319088" cy="20638"/>
            </a:xfrm>
            <a:custGeom>
              <a:avLst/>
              <a:gdLst>
                <a:gd name="T0" fmla="*/ 8 w 201"/>
                <a:gd name="T1" fmla="*/ 0 h 13"/>
                <a:gd name="T2" fmla="*/ 0 w 201"/>
                <a:gd name="T3" fmla="*/ 13 h 13"/>
                <a:gd name="T4" fmla="*/ 16 w 201"/>
                <a:gd name="T5" fmla="*/ 0 h 13"/>
                <a:gd name="T6" fmla="*/ 24 w 201"/>
                <a:gd name="T7" fmla="*/ 13 h 13"/>
                <a:gd name="T8" fmla="*/ 16 w 201"/>
                <a:gd name="T9" fmla="*/ 0 h 13"/>
                <a:gd name="T10" fmla="*/ 40 w 201"/>
                <a:gd name="T11" fmla="*/ 0 h 13"/>
                <a:gd name="T12" fmla="*/ 32 w 201"/>
                <a:gd name="T13" fmla="*/ 13 h 13"/>
                <a:gd name="T14" fmla="*/ 49 w 201"/>
                <a:gd name="T15" fmla="*/ 0 h 13"/>
                <a:gd name="T16" fmla="*/ 56 w 201"/>
                <a:gd name="T17" fmla="*/ 13 h 13"/>
                <a:gd name="T18" fmla="*/ 49 w 201"/>
                <a:gd name="T19" fmla="*/ 0 h 13"/>
                <a:gd name="T20" fmla="*/ 72 w 201"/>
                <a:gd name="T21" fmla="*/ 0 h 13"/>
                <a:gd name="T22" fmla="*/ 65 w 201"/>
                <a:gd name="T23" fmla="*/ 13 h 13"/>
                <a:gd name="T24" fmla="*/ 81 w 201"/>
                <a:gd name="T25" fmla="*/ 0 h 13"/>
                <a:gd name="T26" fmla="*/ 89 w 201"/>
                <a:gd name="T27" fmla="*/ 13 h 13"/>
                <a:gd name="T28" fmla="*/ 81 w 201"/>
                <a:gd name="T29" fmla="*/ 0 h 13"/>
                <a:gd name="T30" fmla="*/ 105 w 201"/>
                <a:gd name="T31" fmla="*/ 0 h 13"/>
                <a:gd name="T32" fmla="*/ 97 w 201"/>
                <a:gd name="T33" fmla="*/ 13 h 13"/>
                <a:gd name="T34" fmla="*/ 113 w 201"/>
                <a:gd name="T35" fmla="*/ 0 h 13"/>
                <a:gd name="T36" fmla="*/ 122 w 201"/>
                <a:gd name="T37" fmla="*/ 13 h 13"/>
                <a:gd name="T38" fmla="*/ 113 w 201"/>
                <a:gd name="T39" fmla="*/ 0 h 13"/>
                <a:gd name="T40" fmla="*/ 138 w 201"/>
                <a:gd name="T41" fmla="*/ 0 h 13"/>
                <a:gd name="T42" fmla="*/ 129 w 201"/>
                <a:gd name="T43" fmla="*/ 13 h 13"/>
                <a:gd name="T44" fmla="*/ 145 w 201"/>
                <a:gd name="T45" fmla="*/ 0 h 13"/>
                <a:gd name="T46" fmla="*/ 154 w 201"/>
                <a:gd name="T47" fmla="*/ 13 h 13"/>
                <a:gd name="T48" fmla="*/ 145 w 201"/>
                <a:gd name="T49" fmla="*/ 0 h 13"/>
                <a:gd name="T50" fmla="*/ 170 w 201"/>
                <a:gd name="T51" fmla="*/ 0 h 13"/>
                <a:gd name="T52" fmla="*/ 161 w 201"/>
                <a:gd name="T53" fmla="*/ 13 h 13"/>
                <a:gd name="T54" fmla="*/ 178 w 201"/>
                <a:gd name="T55" fmla="*/ 0 h 13"/>
                <a:gd name="T56" fmla="*/ 186 w 201"/>
                <a:gd name="T57" fmla="*/ 13 h 13"/>
                <a:gd name="T58" fmla="*/ 178 w 201"/>
                <a:gd name="T59" fmla="*/ 0 h 13"/>
                <a:gd name="T60" fmla="*/ 201 w 201"/>
                <a:gd name="T61" fmla="*/ 0 h 13"/>
                <a:gd name="T62" fmla="*/ 194 w 201"/>
                <a:gd name="T6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3">
                  <a:moveTo>
                    <a:pt x="0" y="0"/>
                  </a:moveTo>
                  <a:lnTo>
                    <a:pt x="8" y="0"/>
                  </a:lnTo>
                  <a:lnTo>
                    <a:pt x="8" y="13"/>
                  </a:lnTo>
                  <a:lnTo>
                    <a:pt x="0" y="13"/>
                  </a:lnTo>
                  <a:lnTo>
                    <a:pt x="0" y="0"/>
                  </a:lnTo>
                  <a:close/>
                  <a:moveTo>
                    <a:pt x="16" y="0"/>
                  </a:moveTo>
                  <a:lnTo>
                    <a:pt x="24" y="0"/>
                  </a:lnTo>
                  <a:lnTo>
                    <a:pt x="24" y="13"/>
                  </a:lnTo>
                  <a:lnTo>
                    <a:pt x="16" y="13"/>
                  </a:lnTo>
                  <a:lnTo>
                    <a:pt x="16" y="0"/>
                  </a:lnTo>
                  <a:close/>
                  <a:moveTo>
                    <a:pt x="32" y="0"/>
                  </a:moveTo>
                  <a:lnTo>
                    <a:pt x="40" y="0"/>
                  </a:lnTo>
                  <a:lnTo>
                    <a:pt x="40" y="13"/>
                  </a:lnTo>
                  <a:lnTo>
                    <a:pt x="32" y="13"/>
                  </a:lnTo>
                  <a:lnTo>
                    <a:pt x="32" y="0"/>
                  </a:lnTo>
                  <a:close/>
                  <a:moveTo>
                    <a:pt x="49" y="0"/>
                  </a:moveTo>
                  <a:lnTo>
                    <a:pt x="56" y="0"/>
                  </a:lnTo>
                  <a:lnTo>
                    <a:pt x="56" y="13"/>
                  </a:lnTo>
                  <a:lnTo>
                    <a:pt x="49" y="13"/>
                  </a:lnTo>
                  <a:lnTo>
                    <a:pt x="49" y="0"/>
                  </a:lnTo>
                  <a:close/>
                  <a:moveTo>
                    <a:pt x="65" y="0"/>
                  </a:moveTo>
                  <a:lnTo>
                    <a:pt x="72" y="0"/>
                  </a:lnTo>
                  <a:lnTo>
                    <a:pt x="72" y="13"/>
                  </a:lnTo>
                  <a:lnTo>
                    <a:pt x="65" y="13"/>
                  </a:lnTo>
                  <a:lnTo>
                    <a:pt x="65" y="0"/>
                  </a:lnTo>
                  <a:close/>
                  <a:moveTo>
                    <a:pt x="81" y="0"/>
                  </a:moveTo>
                  <a:lnTo>
                    <a:pt x="89" y="0"/>
                  </a:lnTo>
                  <a:lnTo>
                    <a:pt x="89" y="13"/>
                  </a:lnTo>
                  <a:lnTo>
                    <a:pt x="81" y="13"/>
                  </a:lnTo>
                  <a:lnTo>
                    <a:pt x="81" y="0"/>
                  </a:lnTo>
                  <a:close/>
                  <a:moveTo>
                    <a:pt x="97" y="0"/>
                  </a:moveTo>
                  <a:lnTo>
                    <a:pt x="105" y="0"/>
                  </a:lnTo>
                  <a:lnTo>
                    <a:pt x="105" y="13"/>
                  </a:lnTo>
                  <a:lnTo>
                    <a:pt x="97" y="13"/>
                  </a:lnTo>
                  <a:lnTo>
                    <a:pt x="97" y="0"/>
                  </a:lnTo>
                  <a:close/>
                  <a:moveTo>
                    <a:pt x="113" y="0"/>
                  </a:moveTo>
                  <a:lnTo>
                    <a:pt x="122" y="0"/>
                  </a:lnTo>
                  <a:lnTo>
                    <a:pt x="122" y="13"/>
                  </a:lnTo>
                  <a:lnTo>
                    <a:pt x="113" y="13"/>
                  </a:lnTo>
                  <a:lnTo>
                    <a:pt x="113" y="0"/>
                  </a:lnTo>
                  <a:close/>
                  <a:moveTo>
                    <a:pt x="129" y="0"/>
                  </a:moveTo>
                  <a:lnTo>
                    <a:pt x="138" y="0"/>
                  </a:lnTo>
                  <a:lnTo>
                    <a:pt x="138" y="13"/>
                  </a:lnTo>
                  <a:lnTo>
                    <a:pt x="129" y="13"/>
                  </a:lnTo>
                  <a:lnTo>
                    <a:pt x="129" y="0"/>
                  </a:lnTo>
                  <a:close/>
                  <a:moveTo>
                    <a:pt x="145" y="0"/>
                  </a:moveTo>
                  <a:lnTo>
                    <a:pt x="154" y="0"/>
                  </a:lnTo>
                  <a:lnTo>
                    <a:pt x="154" y="13"/>
                  </a:lnTo>
                  <a:lnTo>
                    <a:pt x="145" y="13"/>
                  </a:lnTo>
                  <a:lnTo>
                    <a:pt x="145" y="0"/>
                  </a:lnTo>
                  <a:close/>
                  <a:moveTo>
                    <a:pt x="161" y="0"/>
                  </a:moveTo>
                  <a:lnTo>
                    <a:pt x="170" y="0"/>
                  </a:lnTo>
                  <a:lnTo>
                    <a:pt x="170" y="13"/>
                  </a:lnTo>
                  <a:lnTo>
                    <a:pt x="161" y="13"/>
                  </a:lnTo>
                  <a:lnTo>
                    <a:pt x="161" y="0"/>
                  </a:lnTo>
                  <a:close/>
                  <a:moveTo>
                    <a:pt x="178" y="0"/>
                  </a:moveTo>
                  <a:lnTo>
                    <a:pt x="186" y="0"/>
                  </a:lnTo>
                  <a:lnTo>
                    <a:pt x="186" y="13"/>
                  </a:lnTo>
                  <a:lnTo>
                    <a:pt x="178" y="13"/>
                  </a:lnTo>
                  <a:lnTo>
                    <a:pt x="178" y="0"/>
                  </a:lnTo>
                  <a:close/>
                  <a:moveTo>
                    <a:pt x="194" y="0"/>
                  </a:moveTo>
                  <a:lnTo>
                    <a:pt x="201" y="0"/>
                  </a:lnTo>
                  <a:lnTo>
                    <a:pt x="201" y="13"/>
                  </a:lnTo>
                  <a:lnTo>
                    <a:pt x="194" y="13"/>
                  </a:lnTo>
                  <a:lnTo>
                    <a:pt x="19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7" name="Freeform 358"/>
            <p:cNvSpPr>
              <a:spLocks/>
            </p:cNvSpPr>
            <p:nvPr/>
          </p:nvSpPr>
          <p:spPr bwMode="auto">
            <a:xfrm>
              <a:off x="2290763" y="1719263"/>
              <a:ext cx="49213" cy="58738"/>
            </a:xfrm>
            <a:custGeom>
              <a:avLst/>
              <a:gdLst>
                <a:gd name="T0" fmla="*/ 31 w 31"/>
                <a:gd name="T1" fmla="*/ 0 h 37"/>
                <a:gd name="T2" fmla="*/ 0 w 31"/>
                <a:gd name="T3" fmla="*/ 18 h 37"/>
                <a:gd name="T4" fmla="*/ 31 w 31"/>
                <a:gd name="T5" fmla="*/ 37 h 37"/>
                <a:gd name="T6" fmla="*/ 31 w 31"/>
                <a:gd name="T7" fmla="*/ 0 h 37"/>
              </a:gdLst>
              <a:ahLst/>
              <a:cxnLst>
                <a:cxn ang="0">
                  <a:pos x="T0" y="T1"/>
                </a:cxn>
                <a:cxn ang="0">
                  <a:pos x="T2" y="T3"/>
                </a:cxn>
                <a:cxn ang="0">
                  <a:pos x="T4" y="T5"/>
                </a:cxn>
                <a:cxn ang="0">
                  <a:pos x="T6" y="T7"/>
                </a:cxn>
              </a:cxnLst>
              <a:rect l="0" t="0" r="r" b="b"/>
              <a:pathLst>
                <a:path w="31" h="37">
                  <a:moveTo>
                    <a:pt x="31" y="0"/>
                  </a:moveTo>
                  <a:lnTo>
                    <a:pt x="0" y="18"/>
                  </a:lnTo>
                  <a:lnTo>
                    <a:pt x="31" y="37"/>
                  </a:lnTo>
                  <a:lnTo>
                    <a:pt x="3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8" name="Freeform 359"/>
            <p:cNvSpPr>
              <a:spLocks noEditPoints="1"/>
            </p:cNvSpPr>
            <p:nvPr/>
          </p:nvSpPr>
          <p:spPr bwMode="auto">
            <a:xfrm>
              <a:off x="3586163" y="4748213"/>
              <a:ext cx="319088" cy="20638"/>
            </a:xfrm>
            <a:custGeom>
              <a:avLst/>
              <a:gdLst>
                <a:gd name="T0" fmla="*/ 8 w 201"/>
                <a:gd name="T1" fmla="*/ 0 h 13"/>
                <a:gd name="T2" fmla="*/ 0 w 201"/>
                <a:gd name="T3" fmla="*/ 13 h 13"/>
                <a:gd name="T4" fmla="*/ 17 w 201"/>
                <a:gd name="T5" fmla="*/ 0 h 13"/>
                <a:gd name="T6" fmla="*/ 25 w 201"/>
                <a:gd name="T7" fmla="*/ 13 h 13"/>
                <a:gd name="T8" fmla="*/ 17 w 201"/>
                <a:gd name="T9" fmla="*/ 0 h 13"/>
                <a:gd name="T10" fmla="*/ 41 w 201"/>
                <a:gd name="T11" fmla="*/ 0 h 13"/>
                <a:gd name="T12" fmla="*/ 33 w 201"/>
                <a:gd name="T13" fmla="*/ 13 h 13"/>
                <a:gd name="T14" fmla="*/ 49 w 201"/>
                <a:gd name="T15" fmla="*/ 0 h 13"/>
                <a:gd name="T16" fmla="*/ 57 w 201"/>
                <a:gd name="T17" fmla="*/ 13 h 13"/>
                <a:gd name="T18" fmla="*/ 49 w 201"/>
                <a:gd name="T19" fmla="*/ 0 h 13"/>
                <a:gd name="T20" fmla="*/ 73 w 201"/>
                <a:gd name="T21" fmla="*/ 0 h 13"/>
                <a:gd name="T22" fmla="*/ 65 w 201"/>
                <a:gd name="T23" fmla="*/ 13 h 13"/>
                <a:gd name="T24" fmla="*/ 81 w 201"/>
                <a:gd name="T25" fmla="*/ 0 h 13"/>
                <a:gd name="T26" fmla="*/ 89 w 201"/>
                <a:gd name="T27" fmla="*/ 13 h 13"/>
                <a:gd name="T28" fmla="*/ 81 w 201"/>
                <a:gd name="T29" fmla="*/ 0 h 13"/>
                <a:gd name="T30" fmla="*/ 105 w 201"/>
                <a:gd name="T31" fmla="*/ 0 h 13"/>
                <a:gd name="T32" fmla="*/ 97 w 201"/>
                <a:gd name="T33" fmla="*/ 13 h 13"/>
                <a:gd name="T34" fmla="*/ 114 w 201"/>
                <a:gd name="T35" fmla="*/ 0 h 13"/>
                <a:gd name="T36" fmla="*/ 121 w 201"/>
                <a:gd name="T37" fmla="*/ 13 h 13"/>
                <a:gd name="T38" fmla="*/ 114 w 201"/>
                <a:gd name="T39" fmla="*/ 0 h 13"/>
                <a:gd name="T40" fmla="*/ 137 w 201"/>
                <a:gd name="T41" fmla="*/ 0 h 13"/>
                <a:gd name="T42" fmla="*/ 130 w 201"/>
                <a:gd name="T43" fmla="*/ 13 h 13"/>
                <a:gd name="T44" fmla="*/ 146 w 201"/>
                <a:gd name="T45" fmla="*/ 0 h 13"/>
                <a:gd name="T46" fmla="*/ 154 w 201"/>
                <a:gd name="T47" fmla="*/ 13 h 13"/>
                <a:gd name="T48" fmla="*/ 146 w 201"/>
                <a:gd name="T49" fmla="*/ 0 h 13"/>
                <a:gd name="T50" fmla="*/ 170 w 201"/>
                <a:gd name="T51" fmla="*/ 0 h 13"/>
                <a:gd name="T52" fmla="*/ 162 w 201"/>
                <a:gd name="T53" fmla="*/ 13 h 13"/>
                <a:gd name="T54" fmla="*/ 178 w 201"/>
                <a:gd name="T55" fmla="*/ 0 h 13"/>
                <a:gd name="T56" fmla="*/ 187 w 201"/>
                <a:gd name="T57" fmla="*/ 13 h 13"/>
                <a:gd name="T58" fmla="*/ 178 w 201"/>
                <a:gd name="T59" fmla="*/ 0 h 13"/>
                <a:gd name="T60" fmla="*/ 201 w 201"/>
                <a:gd name="T61" fmla="*/ 0 h 13"/>
                <a:gd name="T62" fmla="*/ 194 w 201"/>
                <a:gd name="T6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1" h="13">
                  <a:moveTo>
                    <a:pt x="0" y="0"/>
                  </a:moveTo>
                  <a:lnTo>
                    <a:pt x="8" y="0"/>
                  </a:lnTo>
                  <a:lnTo>
                    <a:pt x="8" y="13"/>
                  </a:lnTo>
                  <a:lnTo>
                    <a:pt x="0" y="13"/>
                  </a:lnTo>
                  <a:lnTo>
                    <a:pt x="0" y="0"/>
                  </a:lnTo>
                  <a:close/>
                  <a:moveTo>
                    <a:pt x="17" y="0"/>
                  </a:moveTo>
                  <a:lnTo>
                    <a:pt x="25" y="0"/>
                  </a:lnTo>
                  <a:lnTo>
                    <a:pt x="25" y="13"/>
                  </a:lnTo>
                  <a:lnTo>
                    <a:pt x="17" y="13"/>
                  </a:lnTo>
                  <a:lnTo>
                    <a:pt x="17" y="0"/>
                  </a:lnTo>
                  <a:close/>
                  <a:moveTo>
                    <a:pt x="33" y="0"/>
                  </a:moveTo>
                  <a:lnTo>
                    <a:pt x="41" y="0"/>
                  </a:lnTo>
                  <a:lnTo>
                    <a:pt x="41" y="13"/>
                  </a:lnTo>
                  <a:lnTo>
                    <a:pt x="33" y="13"/>
                  </a:lnTo>
                  <a:lnTo>
                    <a:pt x="33" y="0"/>
                  </a:lnTo>
                  <a:close/>
                  <a:moveTo>
                    <a:pt x="49" y="0"/>
                  </a:moveTo>
                  <a:lnTo>
                    <a:pt x="57" y="0"/>
                  </a:lnTo>
                  <a:lnTo>
                    <a:pt x="57" y="13"/>
                  </a:lnTo>
                  <a:lnTo>
                    <a:pt x="49" y="13"/>
                  </a:lnTo>
                  <a:lnTo>
                    <a:pt x="49" y="0"/>
                  </a:lnTo>
                  <a:close/>
                  <a:moveTo>
                    <a:pt x="65" y="0"/>
                  </a:moveTo>
                  <a:lnTo>
                    <a:pt x="73" y="0"/>
                  </a:lnTo>
                  <a:lnTo>
                    <a:pt x="73" y="13"/>
                  </a:lnTo>
                  <a:lnTo>
                    <a:pt x="65" y="13"/>
                  </a:lnTo>
                  <a:lnTo>
                    <a:pt x="65" y="0"/>
                  </a:lnTo>
                  <a:close/>
                  <a:moveTo>
                    <a:pt x="81" y="0"/>
                  </a:moveTo>
                  <a:lnTo>
                    <a:pt x="89" y="0"/>
                  </a:lnTo>
                  <a:lnTo>
                    <a:pt x="89" y="13"/>
                  </a:lnTo>
                  <a:lnTo>
                    <a:pt x="81" y="13"/>
                  </a:lnTo>
                  <a:lnTo>
                    <a:pt x="81" y="0"/>
                  </a:lnTo>
                  <a:close/>
                  <a:moveTo>
                    <a:pt x="97" y="0"/>
                  </a:moveTo>
                  <a:lnTo>
                    <a:pt x="105" y="0"/>
                  </a:lnTo>
                  <a:lnTo>
                    <a:pt x="105" y="13"/>
                  </a:lnTo>
                  <a:lnTo>
                    <a:pt x="97" y="13"/>
                  </a:lnTo>
                  <a:lnTo>
                    <a:pt x="97" y="0"/>
                  </a:lnTo>
                  <a:close/>
                  <a:moveTo>
                    <a:pt x="114" y="0"/>
                  </a:moveTo>
                  <a:lnTo>
                    <a:pt x="121" y="0"/>
                  </a:lnTo>
                  <a:lnTo>
                    <a:pt x="121" y="13"/>
                  </a:lnTo>
                  <a:lnTo>
                    <a:pt x="114" y="13"/>
                  </a:lnTo>
                  <a:lnTo>
                    <a:pt x="114" y="0"/>
                  </a:lnTo>
                  <a:close/>
                  <a:moveTo>
                    <a:pt x="130" y="0"/>
                  </a:moveTo>
                  <a:lnTo>
                    <a:pt x="137" y="0"/>
                  </a:lnTo>
                  <a:lnTo>
                    <a:pt x="137" y="13"/>
                  </a:lnTo>
                  <a:lnTo>
                    <a:pt x="130" y="13"/>
                  </a:lnTo>
                  <a:lnTo>
                    <a:pt x="130" y="0"/>
                  </a:lnTo>
                  <a:close/>
                  <a:moveTo>
                    <a:pt x="146" y="0"/>
                  </a:moveTo>
                  <a:lnTo>
                    <a:pt x="154" y="0"/>
                  </a:lnTo>
                  <a:lnTo>
                    <a:pt x="154" y="13"/>
                  </a:lnTo>
                  <a:lnTo>
                    <a:pt x="146" y="13"/>
                  </a:lnTo>
                  <a:lnTo>
                    <a:pt x="146" y="0"/>
                  </a:lnTo>
                  <a:close/>
                  <a:moveTo>
                    <a:pt x="162" y="0"/>
                  </a:moveTo>
                  <a:lnTo>
                    <a:pt x="170" y="0"/>
                  </a:lnTo>
                  <a:lnTo>
                    <a:pt x="170" y="13"/>
                  </a:lnTo>
                  <a:lnTo>
                    <a:pt x="162" y="13"/>
                  </a:lnTo>
                  <a:lnTo>
                    <a:pt x="162" y="0"/>
                  </a:lnTo>
                  <a:close/>
                  <a:moveTo>
                    <a:pt x="178" y="0"/>
                  </a:moveTo>
                  <a:lnTo>
                    <a:pt x="187" y="0"/>
                  </a:lnTo>
                  <a:lnTo>
                    <a:pt x="187" y="13"/>
                  </a:lnTo>
                  <a:lnTo>
                    <a:pt x="178" y="13"/>
                  </a:lnTo>
                  <a:lnTo>
                    <a:pt x="178" y="0"/>
                  </a:lnTo>
                  <a:close/>
                  <a:moveTo>
                    <a:pt x="194" y="0"/>
                  </a:moveTo>
                  <a:lnTo>
                    <a:pt x="201" y="0"/>
                  </a:lnTo>
                  <a:lnTo>
                    <a:pt x="201" y="13"/>
                  </a:lnTo>
                  <a:lnTo>
                    <a:pt x="194" y="13"/>
                  </a:lnTo>
                  <a:lnTo>
                    <a:pt x="19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09" name="Freeform 360"/>
            <p:cNvSpPr>
              <a:spLocks/>
            </p:cNvSpPr>
            <p:nvPr/>
          </p:nvSpPr>
          <p:spPr bwMode="auto">
            <a:xfrm>
              <a:off x="3544888" y="4729163"/>
              <a:ext cx="49213" cy="58738"/>
            </a:xfrm>
            <a:custGeom>
              <a:avLst/>
              <a:gdLst>
                <a:gd name="T0" fmla="*/ 31 w 31"/>
                <a:gd name="T1" fmla="*/ 0 h 37"/>
                <a:gd name="T2" fmla="*/ 0 w 31"/>
                <a:gd name="T3" fmla="*/ 19 h 37"/>
                <a:gd name="T4" fmla="*/ 31 w 31"/>
                <a:gd name="T5" fmla="*/ 37 h 37"/>
                <a:gd name="T6" fmla="*/ 31 w 31"/>
                <a:gd name="T7" fmla="*/ 0 h 37"/>
              </a:gdLst>
              <a:ahLst/>
              <a:cxnLst>
                <a:cxn ang="0">
                  <a:pos x="T0" y="T1"/>
                </a:cxn>
                <a:cxn ang="0">
                  <a:pos x="T2" y="T3"/>
                </a:cxn>
                <a:cxn ang="0">
                  <a:pos x="T4" y="T5"/>
                </a:cxn>
                <a:cxn ang="0">
                  <a:pos x="T6" y="T7"/>
                </a:cxn>
              </a:cxnLst>
              <a:rect l="0" t="0" r="r" b="b"/>
              <a:pathLst>
                <a:path w="31" h="37">
                  <a:moveTo>
                    <a:pt x="31" y="0"/>
                  </a:moveTo>
                  <a:lnTo>
                    <a:pt x="0" y="19"/>
                  </a:lnTo>
                  <a:lnTo>
                    <a:pt x="31" y="37"/>
                  </a:lnTo>
                  <a:lnTo>
                    <a:pt x="3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0" name="Freeform 361"/>
            <p:cNvSpPr>
              <a:spLocks noEditPoints="1"/>
            </p:cNvSpPr>
            <p:nvPr/>
          </p:nvSpPr>
          <p:spPr bwMode="auto">
            <a:xfrm>
              <a:off x="6254751" y="2081213"/>
              <a:ext cx="98425" cy="14288"/>
            </a:xfrm>
            <a:custGeom>
              <a:avLst/>
              <a:gdLst>
                <a:gd name="T0" fmla="*/ 62 w 62"/>
                <a:gd name="T1" fmla="*/ 9 h 9"/>
                <a:gd name="T2" fmla="*/ 50 w 62"/>
                <a:gd name="T3" fmla="*/ 9 h 9"/>
                <a:gd name="T4" fmla="*/ 50 w 62"/>
                <a:gd name="T5" fmla="*/ 0 h 9"/>
                <a:gd name="T6" fmla="*/ 62 w 62"/>
                <a:gd name="T7" fmla="*/ 0 h 9"/>
                <a:gd name="T8" fmla="*/ 62 w 62"/>
                <a:gd name="T9" fmla="*/ 9 h 9"/>
                <a:gd name="T10" fmla="*/ 37 w 62"/>
                <a:gd name="T11" fmla="*/ 9 h 9"/>
                <a:gd name="T12" fmla="*/ 24 w 62"/>
                <a:gd name="T13" fmla="*/ 9 h 9"/>
                <a:gd name="T14" fmla="*/ 24 w 62"/>
                <a:gd name="T15" fmla="*/ 0 h 9"/>
                <a:gd name="T16" fmla="*/ 37 w 62"/>
                <a:gd name="T17" fmla="*/ 0 h 9"/>
                <a:gd name="T18" fmla="*/ 37 w 62"/>
                <a:gd name="T19" fmla="*/ 9 h 9"/>
                <a:gd name="T20" fmla="*/ 12 w 62"/>
                <a:gd name="T21" fmla="*/ 9 h 9"/>
                <a:gd name="T22" fmla="*/ 0 w 62"/>
                <a:gd name="T23" fmla="*/ 9 h 9"/>
                <a:gd name="T24" fmla="*/ 0 w 62"/>
                <a:gd name="T25" fmla="*/ 0 h 9"/>
                <a:gd name="T26" fmla="*/ 12 w 62"/>
                <a:gd name="T27" fmla="*/ 0 h 9"/>
                <a:gd name="T28" fmla="*/ 12 w 62"/>
                <a:gd name="T2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9">
                  <a:moveTo>
                    <a:pt x="62" y="9"/>
                  </a:moveTo>
                  <a:lnTo>
                    <a:pt x="50" y="9"/>
                  </a:lnTo>
                  <a:lnTo>
                    <a:pt x="50" y="0"/>
                  </a:lnTo>
                  <a:lnTo>
                    <a:pt x="62" y="0"/>
                  </a:lnTo>
                  <a:lnTo>
                    <a:pt x="62" y="9"/>
                  </a:lnTo>
                  <a:close/>
                  <a:moveTo>
                    <a:pt x="37" y="9"/>
                  </a:moveTo>
                  <a:lnTo>
                    <a:pt x="24" y="9"/>
                  </a:lnTo>
                  <a:lnTo>
                    <a:pt x="24" y="0"/>
                  </a:lnTo>
                  <a:lnTo>
                    <a:pt x="37" y="0"/>
                  </a:lnTo>
                  <a:lnTo>
                    <a:pt x="37" y="9"/>
                  </a:lnTo>
                  <a:close/>
                  <a:moveTo>
                    <a:pt x="12" y="9"/>
                  </a:moveTo>
                  <a:lnTo>
                    <a:pt x="0" y="9"/>
                  </a:lnTo>
                  <a:lnTo>
                    <a:pt x="0" y="0"/>
                  </a:lnTo>
                  <a:lnTo>
                    <a:pt x="12" y="0"/>
                  </a:lnTo>
                  <a:lnTo>
                    <a:pt x="12" y="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11" name="Freeform 362"/>
            <p:cNvSpPr>
              <a:spLocks/>
            </p:cNvSpPr>
            <p:nvPr/>
          </p:nvSpPr>
          <p:spPr bwMode="auto">
            <a:xfrm>
              <a:off x="6346826" y="2066926"/>
              <a:ext cx="38100" cy="44450"/>
            </a:xfrm>
            <a:custGeom>
              <a:avLst/>
              <a:gdLst>
                <a:gd name="T0" fmla="*/ 0 w 24"/>
                <a:gd name="T1" fmla="*/ 0 h 28"/>
                <a:gd name="T2" fmla="*/ 24 w 24"/>
                <a:gd name="T3" fmla="*/ 13 h 28"/>
                <a:gd name="T4" fmla="*/ 0 w 24"/>
                <a:gd name="T5" fmla="*/ 28 h 28"/>
                <a:gd name="T6" fmla="*/ 0 w 24"/>
                <a:gd name="T7" fmla="*/ 0 h 28"/>
              </a:gdLst>
              <a:ahLst/>
              <a:cxnLst>
                <a:cxn ang="0">
                  <a:pos x="T0" y="T1"/>
                </a:cxn>
                <a:cxn ang="0">
                  <a:pos x="T2" y="T3"/>
                </a:cxn>
                <a:cxn ang="0">
                  <a:pos x="T4" y="T5"/>
                </a:cxn>
                <a:cxn ang="0">
                  <a:pos x="T6" y="T7"/>
                </a:cxn>
              </a:cxnLst>
              <a:rect l="0" t="0" r="r" b="b"/>
              <a:pathLst>
                <a:path w="24" h="28">
                  <a:moveTo>
                    <a:pt x="0" y="0"/>
                  </a:moveTo>
                  <a:lnTo>
                    <a:pt x="24" y="13"/>
                  </a:lnTo>
                  <a:lnTo>
                    <a:pt x="0" y="2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83" name="Freeform 213"/>
            <p:cNvSpPr>
              <a:spLocks noEditPoints="1"/>
            </p:cNvSpPr>
            <p:nvPr/>
          </p:nvSpPr>
          <p:spPr bwMode="auto">
            <a:xfrm>
              <a:off x="3827325" y="2261995"/>
              <a:ext cx="925285" cy="990792"/>
            </a:xfrm>
            <a:custGeom>
              <a:avLst/>
              <a:gdLst>
                <a:gd name="T0" fmla="*/ 146 w 147"/>
                <a:gd name="T1" fmla="*/ 34 h 158"/>
                <a:gd name="T2" fmla="*/ 144 w 147"/>
                <a:gd name="T3" fmla="*/ 33 h 158"/>
                <a:gd name="T4" fmla="*/ 127 w 147"/>
                <a:gd name="T5" fmla="*/ 35 h 158"/>
                <a:gd name="T6" fmla="*/ 123 w 147"/>
                <a:gd name="T7" fmla="*/ 26 h 158"/>
                <a:gd name="T8" fmla="*/ 83 w 147"/>
                <a:gd name="T9" fmla="*/ 0 h 158"/>
                <a:gd name="T10" fmla="*/ 37 w 147"/>
                <a:gd name="T11" fmla="*/ 46 h 158"/>
                <a:gd name="T12" fmla="*/ 38 w 147"/>
                <a:gd name="T13" fmla="*/ 57 h 158"/>
                <a:gd name="T14" fmla="*/ 33 w 147"/>
                <a:gd name="T15" fmla="*/ 98 h 158"/>
                <a:gd name="T16" fmla="*/ 24 w 147"/>
                <a:gd name="T17" fmla="*/ 101 h 158"/>
                <a:gd name="T18" fmla="*/ 2 w 147"/>
                <a:gd name="T19" fmla="*/ 101 h 158"/>
                <a:gd name="T20" fmla="*/ 0 w 147"/>
                <a:gd name="T21" fmla="*/ 103 h 158"/>
                <a:gd name="T22" fmla="*/ 14 w 147"/>
                <a:gd name="T23" fmla="*/ 141 h 158"/>
                <a:gd name="T24" fmla="*/ 57 w 147"/>
                <a:gd name="T25" fmla="*/ 158 h 158"/>
                <a:gd name="T26" fmla="*/ 107 w 147"/>
                <a:gd name="T27" fmla="*/ 141 h 158"/>
                <a:gd name="T28" fmla="*/ 127 w 147"/>
                <a:gd name="T29" fmla="*/ 75 h 158"/>
                <a:gd name="T30" fmla="*/ 142 w 147"/>
                <a:gd name="T31" fmla="*/ 78 h 158"/>
                <a:gd name="T32" fmla="*/ 145 w 147"/>
                <a:gd name="T33" fmla="*/ 77 h 158"/>
                <a:gd name="T34" fmla="*/ 144 w 147"/>
                <a:gd name="T35" fmla="*/ 74 h 158"/>
                <a:gd name="T36" fmla="*/ 130 w 147"/>
                <a:gd name="T37" fmla="*/ 55 h 158"/>
                <a:gd name="T38" fmla="*/ 145 w 147"/>
                <a:gd name="T39" fmla="*/ 37 h 158"/>
                <a:gd name="T40" fmla="*/ 146 w 147"/>
                <a:gd name="T41" fmla="*/ 34 h 158"/>
                <a:gd name="T42" fmla="*/ 102 w 147"/>
                <a:gd name="T43" fmla="*/ 52 h 158"/>
                <a:gd name="T44" fmla="*/ 90 w 147"/>
                <a:gd name="T45" fmla="*/ 40 h 158"/>
                <a:gd name="T46" fmla="*/ 102 w 147"/>
                <a:gd name="T47" fmla="*/ 27 h 158"/>
                <a:gd name="T48" fmla="*/ 114 w 147"/>
                <a:gd name="T49" fmla="*/ 40 h 158"/>
                <a:gd name="T50" fmla="*/ 102 w 147"/>
                <a:gd name="T51" fmla="*/ 5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158">
                  <a:moveTo>
                    <a:pt x="146" y="34"/>
                  </a:moveTo>
                  <a:cubicBezTo>
                    <a:pt x="146" y="33"/>
                    <a:pt x="145" y="33"/>
                    <a:pt x="144" y="33"/>
                  </a:cubicBezTo>
                  <a:cubicBezTo>
                    <a:pt x="127" y="35"/>
                    <a:pt x="127" y="35"/>
                    <a:pt x="127" y="35"/>
                  </a:cubicBezTo>
                  <a:cubicBezTo>
                    <a:pt x="126" y="32"/>
                    <a:pt x="125" y="29"/>
                    <a:pt x="123" y="26"/>
                  </a:cubicBezTo>
                  <a:cubicBezTo>
                    <a:pt x="116" y="10"/>
                    <a:pt x="100" y="0"/>
                    <a:pt x="83" y="0"/>
                  </a:cubicBezTo>
                  <a:cubicBezTo>
                    <a:pt x="58" y="0"/>
                    <a:pt x="37" y="21"/>
                    <a:pt x="37" y="46"/>
                  </a:cubicBezTo>
                  <a:cubicBezTo>
                    <a:pt x="37" y="50"/>
                    <a:pt x="38" y="54"/>
                    <a:pt x="38" y="57"/>
                  </a:cubicBezTo>
                  <a:cubicBezTo>
                    <a:pt x="38" y="80"/>
                    <a:pt x="38" y="93"/>
                    <a:pt x="33" y="98"/>
                  </a:cubicBezTo>
                  <a:cubicBezTo>
                    <a:pt x="31" y="100"/>
                    <a:pt x="28" y="101"/>
                    <a:pt x="24" y="101"/>
                  </a:cubicBezTo>
                  <a:cubicBezTo>
                    <a:pt x="2" y="101"/>
                    <a:pt x="2" y="101"/>
                    <a:pt x="2" y="101"/>
                  </a:cubicBezTo>
                  <a:cubicBezTo>
                    <a:pt x="1" y="101"/>
                    <a:pt x="0" y="102"/>
                    <a:pt x="0" y="103"/>
                  </a:cubicBezTo>
                  <a:cubicBezTo>
                    <a:pt x="0" y="118"/>
                    <a:pt x="5" y="131"/>
                    <a:pt x="14" y="141"/>
                  </a:cubicBezTo>
                  <a:cubicBezTo>
                    <a:pt x="25" y="152"/>
                    <a:pt x="40" y="158"/>
                    <a:pt x="57" y="158"/>
                  </a:cubicBezTo>
                  <a:cubicBezTo>
                    <a:pt x="78" y="158"/>
                    <a:pt x="95" y="152"/>
                    <a:pt x="107" y="141"/>
                  </a:cubicBezTo>
                  <a:cubicBezTo>
                    <a:pt x="127" y="121"/>
                    <a:pt x="127" y="89"/>
                    <a:pt x="127" y="75"/>
                  </a:cubicBezTo>
                  <a:cubicBezTo>
                    <a:pt x="142" y="78"/>
                    <a:pt x="142" y="78"/>
                    <a:pt x="142" y="78"/>
                  </a:cubicBezTo>
                  <a:cubicBezTo>
                    <a:pt x="143" y="79"/>
                    <a:pt x="144" y="78"/>
                    <a:pt x="145" y="77"/>
                  </a:cubicBezTo>
                  <a:cubicBezTo>
                    <a:pt x="145" y="76"/>
                    <a:pt x="145" y="75"/>
                    <a:pt x="144" y="74"/>
                  </a:cubicBezTo>
                  <a:cubicBezTo>
                    <a:pt x="144" y="74"/>
                    <a:pt x="130" y="65"/>
                    <a:pt x="130" y="55"/>
                  </a:cubicBezTo>
                  <a:cubicBezTo>
                    <a:pt x="130" y="45"/>
                    <a:pt x="145" y="37"/>
                    <a:pt x="145" y="37"/>
                  </a:cubicBezTo>
                  <a:cubicBezTo>
                    <a:pt x="146" y="36"/>
                    <a:pt x="147" y="35"/>
                    <a:pt x="146" y="34"/>
                  </a:cubicBezTo>
                  <a:close/>
                  <a:moveTo>
                    <a:pt x="102" y="52"/>
                  </a:moveTo>
                  <a:cubicBezTo>
                    <a:pt x="95" y="52"/>
                    <a:pt x="90" y="46"/>
                    <a:pt x="90" y="40"/>
                  </a:cubicBezTo>
                  <a:cubicBezTo>
                    <a:pt x="90" y="33"/>
                    <a:pt x="95" y="27"/>
                    <a:pt x="102" y="27"/>
                  </a:cubicBezTo>
                  <a:cubicBezTo>
                    <a:pt x="108" y="27"/>
                    <a:pt x="114" y="33"/>
                    <a:pt x="114" y="40"/>
                  </a:cubicBezTo>
                  <a:cubicBezTo>
                    <a:pt x="114" y="46"/>
                    <a:pt x="108" y="52"/>
                    <a:pt x="102" y="5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oup 1"/>
          <p:cNvGrpSpPr/>
          <p:nvPr/>
        </p:nvGrpSpPr>
        <p:grpSpPr>
          <a:xfrm>
            <a:off x="5450916" y="1225966"/>
            <a:ext cx="933123" cy="933126"/>
            <a:chOff x="5450916" y="1225966"/>
            <a:chExt cx="933123" cy="933126"/>
          </a:xfrm>
        </p:grpSpPr>
        <p:sp>
          <p:nvSpPr>
            <p:cNvPr id="384" name="Diamond 383"/>
            <p:cNvSpPr/>
            <p:nvPr/>
          </p:nvSpPr>
          <p:spPr>
            <a:xfrm>
              <a:off x="5450916" y="1225966"/>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6" name="Group 385"/>
            <p:cNvGrpSpPr/>
            <p:nvPr/>
          </p:nvGrpSpPr>
          <p:grpSpPr>
            <a:xfrm>
              <a:off x="5776983" y="1543304"/>
              <a:ext cx="280988" cy="298450"/>
              <a:chOff x="3205163" y="1665288"/>
              <a:chExt cx="280988" cy="298450"/>
            </a:xfrm>
            <a:solidFill>
              <a:schemeClr val="accent2"/>
            </a:solidFill>
          </p:grpSpPr>
          <p:sp>
            <p:nvSpPr>
              <p:cNvPr id="387" name="Freeform 225"/>
              <p:cNvSpPr>
                <a:spLocks noEditPoints="1"/>
              </p:cNvSpPr>
              <p:nvPr/>
            </p:nvSpPr>
            <p:spPr bwMode="auto">
              <a:xfrm>
                <a:off x="3205163" y="1682750"/>
                <a:ext cx="280988" cy="280988"/>
              </a:xfrm>
              <a:custGeom>
                <a:avLst/>
                <a:gdLst>
                  <a:gd name="T0" fmla="*/ 150 w 260"/>
                  <a:gd name="T1" fmla="*/ 0 h 259"/>
                  <a:gd name="T2" fmla="*/ 0 w 260"/>
                  <a:gd name="T3" fmla="*/ 149 h 259"/>
                  <a:gd name="T4" fmla="*/ 0 w 260"/>
                  <a:gd name="T5" fmla="*/ 259 h 259"/>
                  <a:gd name="T6" fmla="*/ 110 w 260"/>
                  <a:gd name="T7" fmla="*/ 259 h 259"/>
                  <a:gd name="T8" fmla="*/ 260 w 260"/>
                  <a:gd name="T9" fmla="*/ 111 h 259"/>
                  <a:gd name="T10" fmla="*/ 150 w 260"/>
                  <a:gd name="T11" fmla="*/ 0 h 259"/>
                  <a:gd name="T12" fmla="*/ 35 w 260"/>
                  <a:gd name="T13" fmla="*/ 236 h 259"/>
                  <a:gd name="T14" fmla="*/ 23 w 260"/>
                  <a:gd name="T15" fmla="*/ 224 h 259"/>
                  <a:gd name="T16" fmla="*/ 35 w 260"/>
                  <a:gd name="T17" fmla="*/ 211 h 259"/>
                  <a:gd name="T18" fmla="*/ 48 w 260"/>
                  <a:gd name="T19" fmla="*/ 224 h 259"/>
                  <a:gd name="T20" fmla="*/ 35 w 260"/>
                  <a:gd name="T21" fmla="*/ 236 h 259"/>
                  <a:gd name="T22" fmla="*/ 45 w 260"/>
                  <a:gd name="T23" fmla="*/ 166 h 259"/>
                  <a:gd name="T24" fmla="*/ 148 w 260"/>
                  <a:gd name="T25" fmla="*/ 63 h 259"/>
                  <a:gd name="T26" fmla="*/ 163 w 260"/>
                  <a:gd name="T27" fmla="*/ 77 h 259"/>
                  <a:gd name="T28" fmla="*/ 60 w 260"/>
                  <a:gd name="T29" fmla="*/ 180 h 259"/>
                  <a:gd name="T30" fmla="*/ 45 w 260"/>
                  <a:gd name="T31" fmla="*/ 166 h 259"/>
                  <a:gd name="T32" fmla="*/ 92 w 260"/>
                  <a:gd name="T33" fmla="*/ 213 h 259"/>
                  <a:gd name="T34" fmla="*/ 77 w 260"/>
                  <a:gd name="T35" fmla="*/ 198 h 259"/>
                  <a:gd name="T36" fmla="*/ 180 w 260"/>
                  <a:gd name="T37" fmla="*/ 96 h 259"/>
                  <a:gd name="T38" fmla="*/ 194 w 260"/>
                  <a:gd name="T39" fmla="*/ 110 h 259"/>
                  <a:gd name="T40" fmla="*/ 92 w 260"/>
                  <a:gd name="T41" fmla="*/ 21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0" h="259">
                    <a:moveTo>
                      <a:pt x="150" y="0"/>
                    </a:moveTo>
                    <a:cubicBezTo>
                      <a:pt x="0" y="149"/>
                      <a:pt x="0" y="149"/>
                      <a:pt x="0" y="149"/>
                    </a:cubicBezTo>
                    <a:cubicBezTo>
                      <a:pt x="0" y="259"/>
                      <a:pt x="0" y="259"/>
                      <a:pt x="0" y="259"/>
                    </a:cubicBezTo>
                    <a:cubicBezTo>
                      <a:pt x="110" y="259"/>
                      <a:pt x="110" y="259"/>
                      <a:pt x="110" y="259"/>
                    </a:cubicBezTo>
                    <a:cubicBezTo>
                      <a:pt x="260" y="111"/>
                      <a:pt x="260" y="111"/>
                      <a:pt x="260" y="111"/>
                    </a:cubicBezTo>
                    <a:lnTo>
                      <a:pt x="150" y="0"/>
                    </a:lnTo>
                    <a:close/>
                    <a:moveTo>
                      <a:pt x="35" y="236"/>
                    </a:moveTo>
                    <a:cubicBezTo>
                      <a:pt x="28" y="236"/>
                      <a:pt x="23" y="231"/>
                      <a:pt x="23" y="224"/>
                    </a:cubicBezTo>
                    <a:cubicBezTo>
                      <a:pt x="23" y="217"/>
                      <a:pt x="28" y="211"/>
                      <a:pt x="35" y="211"/>
                    </a:cubicBezTo>
                    <a:cubicBezTo>
                      <a:pt x="42" y="211"/>
                      <a:pt x="48" y="217"/>
                      <a:pt x="48" y="224"/>
                    </a:cubicBezTo>
                    <a:cubicBezTo>
                      <a:pt x="48" y="231"/>
                      <a:pt x="42" y="236"/>
                      <a:pt x="35" y="236"/>
                    </a:cubicBezTo>
                    <a:close/>
                    <a:moveTo>
                      <a:pt x="45" y="166"/>
                    </a:moveTo>
                    <a:cubicBezTo>
                      <a:pt x="148" y="63"/>
                      <a:pt x="148" y="63"/>
                      <a:pt x="148" y="63"/>
                    </a:cubicBezTo>
                    <a:cubicBezTo>
                      <a:pt x="163" y="77"/>
                      <a:pt x="163" y="77"/>
                      <a:pt x="163" y="77"/>
                    </a:cubicBezTo>
                    <a:cubicBezTo>
                      <a:pt x="60" y="180"/>
                      <a:pt x="60" y="180"/>
                      <a:pt x="60" y="180"/>
                    </a:cubicBezTo>
                    <a:lnTo>
                      <a:pt x="45" y="166"/>
                    </a:lnTo>
                    <a:close/>
                    <a:moveTo>
                      <a:pt x="92" y="213"/>
                    </a:moveTo>
                    <a:cubicBezTo>
                      <a:pt x="77" y="198"/>
                      <a:pt x="77" y="198"/>
                      <a:pt x="77" y="198"/>
                    </a:cubicBezTo>
                    <a:cubicBezTo>
                      <a:pt x="180" y="96"/>
                      <a:pt x="180" y="96"/>
                      <a:pt x="180" y="96"/>
                    </a:cubicBezTo>
                    <a:cubicBezTo>
                      <a:pt x="194" y="110"/>
                      <a:pt x="194" y="110"/>
                      <a:pt x="194" y="110"/>
                    </a:cubicBezTo>
                    <a:lnTo>
                      <a:pt x="92" y="2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226"/>
              <p:cNvSpPr>
                <a:spLocks/>
              </p:cNvSpPr>
              <p:nvPr/>
            </p:nvSpPr>
            <p:spPr bwMode="auto">
              <a:xfrm>
                <a:off x="3228976" y="1665288"/>
                <a:ext cx="117475" cy="133350"/>
              </a:xfrm>
              <a:custGeom>
                <a:avLst/>
                <a:gdLst>
                  <a:gd name="T0" fmla="*/ 46 w 74"/>
                  <a:gd name="T1" fmla="*/ 0 h 84"/>
                  <a:gd name="T2" fmla="*/ 0 w 74"/>
                  <a:gd name="T3" fmla="*/ 84 h 84"/>
                  <a:gd name="T4" fmla="*/ 74 w 74"/>
                  <a:gd name="T5" fmla="*/ 13 h 84"/>
                  <a:gd name="T6" fmla="*/ 46 w 74"/>
                  <a:gd name="T7" fmla="*/ 0 h 84"/>
                </a:gdLst>
                <a:ahLst/>
                <a:cxnLst>
                  <a:cxn ang="0">
                    <a:pos x="T0" y="T1"/>
                  </a:cxn>
                  <a:cxn ang="0">
                    <a:pos x="T2" y="T3"/>
                  </a:cxn>
                  <a:cxn ang="0">
                    <a:pos x="T4" y="T5"/>
                  </a:cxn>
                  <a:cxn ang="0">
                    <a:pos x="T6" y="T7"/>
                  </a:cxn>
                </a:cxnLst>
                <a:rect l="0" t="0" r="r" b="b"/>
                <a:pathLst>
                  <a:path w="74" h="84">
                    <a:moveTo>
                      <a:pt x="46" y="0"/>
                    </a:moveTo>
                    <a:lnTo>
                      <a:pt x="0" y="84"/>
                    </a:lnTo>
                    <a:lnTo>
                      <a:pt x="74" y="13"/>
                    </a:lnTo>
                    <a:lnTo>
                      <a:pt x="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p:cNvGrpSpPr/>
          <p:nvPr/>
        </p:nvGrpSpPr>
        <p:grpSpPr>
          <a:xfrm>
            <a:off x="6916901" y="1225966"/>
            <a:ext cx="933123" cy="933126"/>
            <a:chOff x="6916901" y="1225966"/>
            <a:chExt cx="933123" cy="933126"/>
          </a:xfrm>
        </p:grpSpPr>
        <p:sp>
          <p:nvSpPr>
            <p:cNvPr id="385" name="Diamond 384"/>
            <p:cNvSpPr/>
            <p:nvPr/>
          </p:nvSpPr>
          <p:spPr>
            <a:xfrm>
              <a:off x="6916901" y="1225966"/>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Freeform 185"/>
            <p:cNvSpPr>
              <a:spLocks noEditPoints="1"/>
            </p:cNvSpPr>
            <p:nvPr/>
          </p:nvSpPr>
          <p:spPr bwMode="auto">
            <a:xfrm>
              <a:off x="7200900" y="1602042"/>
              <a:ext cx="365125" cy="180975"/>
            </a:xfrm>
            <a:custGeom>
              <a:avLst/>
              <a:gdLst>
                <a:gd name="T0" fmla="*/ 0 w 230"/>
                <a:gd name="T1" fmla="*/ 58 h 114"/>
                <a:gd name="T2" fmla="*/ 57 w 230"/>
                <a:gd name="T3" fmla="*/ 114 h 114"/>
                <a:gd name="T4" fmla="*/ 230 w 230"/>
                <a:gd name="T5" fmla="*/ 114 h 114"/>
                <a:gd name="T6" fmla="*/ 230 w 230"/>
                <a:gd name="T7" fmla="*/ 0 h 114"/>
                <a:gd name="T8" fmla="*/ 57 w 230"/>
                <a:gd name="T9" fmla="*/ 0 h 114"/>
                <a:gd name="T10" fmla="*/ 0 w 230"/>
                <a:gd name="T11" fmla="*/ 58 h 114"/>
                <a:gd name="T12" fmla="*/ 165 w 230"/>
                <a:gd name="T13" fmla="*/ 95 h 114"/>
                <a:gd name="T14" fmla="*/ 136 w 230"/>
                <a:gd name="T15" fmla="*/ 65 h 114"/>
                <a:gd name="T16" fmla="*/ 108 w 230"/>
                <a:gd name="T17" fmla="*/ 95 h 114"/>
                <a:gd name="T18" fmla="*/ 98 w 230"/>
                <a:gd name="T19" fmla="*/ 84 h 114"/>
                <a:gd name="T20" fmla="*/ 126 w 230"/>
                <a:gd name="T21" fmla="*/ 56 h 114"/>
                <a:gd name="T22" fmla="*/ 98 w 230"/>
                <a:gd name="T23" fmla="*/ 26 h 114"/>
                <a:gd name="T24" fmla="*/ 108 w 230"/>
                <a:gd name="T25" fmla="*/ 17 h 114"/>
                <a:gd name="T26" fmla="*/ 136 w 230"/>
                <a:gd name="T27" fmla="*/ 46 h 114"/>
                <a:gd name="T28" fmla="*/ 165 w 230"/>
                <a:gd name="T29" fmla="*/ 17 h 114"/>
                <a:gd name="T30" fmla="*/ 175 w 230"/>
                <a:gd name="T31" fmla="*/ 26 h 114"/>
                <a:gd name="T32" fmla="*/ 147 w 230"/>
                <a:gd name="T33" fmla="*/ 56 h 114"/>
                <a:gd name="T34" fmla="*/ 175 w 230"/>
                <a:gd name="T35" fmla="*/ 84 h 114"/>
                <a:gd name="T36" fmla="*/ 165 w 230"/>
                <a:gd name="T37" fmla="*/ 9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114">
                  <a:moveTo>
                    <a:pt x="0" y="58"/>
                  </a:moveTo>
                  <a:lnTo>
                    <a:pt x="57" y="114"/>
                  </a:lnTo>
                  <a:lnTo>
                    <a:pt x="230" y="114"/>
                  </a:lnTo>
                  <a:lnTo>
                    <a:pt x="230" y="0"/>
                  </a:lnTo>
                  <a:lnTo>
                    <a:pt x="57" y="0"/>
                  </a:lnTo>
                  <a:lnTo>
                    <a:pt x="0" y="58"/>
                  </a:lnTo>
                  <a:close/>
                  <a:moveTo>
                    <a:pt x="165" y="95"/>
                  </a:moveTo>
                  <a:lnTo>
                    <a:pt x="136" y="65"/>
                  </a:lnTo>
                  <a:lnTo>
                    <a:pt x="108" y="95"/>
                  </a:lnTo>
                  <a:lnTo>
                    <a:pt x="98" y="84"/>
                  </a:lnTo>
                  <a:lnTo>
                    <a:pt x="126" y="56"/>
                  </a:lnTo>
                  <a:lnTo>
                    <a:pt x="98" y="26"/>
                  </a:lnTo>
                  <a:lnTo>
                    <a:pt x="108" y="17"/>
                  </a:lnTo>
                  <a:lnTo>
                    <a:pt x="136" y="46"/>
                  </a:lnTo>
                  <a:lnTo>
                    <a:pt x="165" y="17"/>
                  </a:lnTo>
                  <a:lnTo>
                    <a:pt x="175" y="26"/>
                  </a:lnTo>
                  <a:lnTo>
                    <a:pt x="147" y="56"/>
                  </a:lnTo>
                  <a:lnTo>
                    <a:pt x="175" y="84"/>
                  </a:lnTo>
                  <a:lnTo>
                    <a:pt x="165" y="95"/>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90" name="TextBox 389"/>
          <p:cNvSpPr txBox="1"/>
          <p:nvPr/>
        </p:nvSpPr>
        <p:spPr>
          <a:xfrm>
            <a:off x="5315297" y="2311385"/>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391" name="TextBox 390"/>
          <p:cNvSpPr txBox="1"/>
          <p:nvPr/>
        </p:nvSpPr>
        <p:spPr>
          <a:xfrm>
            <a:off x="6771344" y="2311385"/>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392" name="TextBox 391"/>
          <p:cNvSpPr txBox="1"/>
          <p:nvPr/>
        </p:nvSpPr>
        <p:spPr>
          <a:xfrm>
            <a:off x="4882847" y="3403151"/>
            <a:ext cx="3837509" cy="86177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1705913391"/>
      </p:ext>
    </p:extLst>
  </p:cSld>
  <p:clrMapOvr>
    <a:masterClrMapping/>
  </p:clrMapOvr>
  <mc:AlternateContent xmlns:mc="http://schemas.openxmlformats.org/markup-compatibility/2006" xmlns:p14="http://schemas.microsoft.com/office/powerpoint/2010/main">
    <mc:Choice Requires="p14">
      <p:transition spd="slow" p14:dur="3400" advClick="0" advTm="1000">
        <p14:reveal/>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14"/>
                                        </p:tgtEl>
                                        <p:attrNameLst>
                                          <p:attrName>style.visibility</p:attrName>
                                        </p:attrNameLst>
                                      </p:cBhvr>
                                      <p:to>
                                        <p:strVal val="visible"/>
                                      </p:to>
                                    </p:set>
                                    <p:animEffect transition="in" filter="dissolve">
                                      <p:cBhvr>
                                        <p:cTn id="7" dur="750"/>
                                        <p:tgtEl>
                                          <p:spTgt spid="3614"/>
                                        </p:tgtEl>
                                      </p:cBhvr>
                                    </p:animEffect>
                                  </p:childTnLst>
                                </p:cTn>
                              </p:par>
                            </p:childTnLst>
                          </p:cTn>
                        </p:par>
                        <p:par>
                          <p:cTn id="8" fill="hold">
                            <p:stCondLst>
                              <p:cond delay="750"/>
                            </p:stCondLst>
                            <p:childTnLst>
                              <p:par>
                                <p:cTn id="9" presetID="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1" fill="hold" grpId="0" nodeType="afterEffect">
                                  <p:stCondLst>
                                    <p:cond delay="0"/>
                                  </p:stCondLst>
                                  <p:childTnLst>
                                    <p:set>
                                      <p:cBhvr>
                                        <p:cTn id="15" dur="1" fill="hold">
                                          <p:stCondLst>
                                            <p:cond delay="0"/>
                                          </p:stCondLst>
                                        </p:cTn>
                                        <p:tgtEl>
                                          <p:spTgt spid="390"/>
                                        </p:tgtEl>
                                        <p:attrNameLst>
                                          <p:attrName>style.visibility</p:attrName>
                                        </p:attrNameLst>
                                      </p:cBhvr>
                                      <p:to>
                                        <p:strVal val="visible"/>
                                      </p:to>
                                    </p:set>
                                    <p:animEffect transition="in" filter="wipe(up)">
                                      <p:cBhvr>
                                        <p:cTn id="16" dur="750"/>
                                        <p:tgtEl>
                                          <p:spTgt spid="390"/>
                                        </p:tgtEl>
                                      </p:cBhvr>
                                    </p:animEffect>
                                  </p:childTnLst>
                                </p:cTn>
                              </p:par>
                            </p:childTnLst>
                          </p:cTn>
                        </p:par>
                        <p:par>
                          <p:cTn id="17" fill="hold">
                            <p:stCondLst>
                              <p:cond delay="2000"/>
                            </p:stCondLst>
                            <p:childTnLst>
                              <p:par>
                                <p:cTn id="18" presetID="2" presetClass="entr" presetSubtype="1"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2" presetClass="entr" presetSubtype="1" fill="hold" grpId="0" nodeType="afterEffect">
                                  <p:stCondLst>
                                    <p:cond delay="0"/>
                                  </p:stCondLst>
                                  <p:childTnLst>
                                    <p:set>
                                      <p:cBhvr>
                                        <p:cTn id="24" dur="1" fill="hold">
                                          <p:stCondLst>
                                            <p:cond delay="0"/>
                                          </p:stCondLst>
                                        </p:cTn>
                                        <p:tgtEl>
                                          <p:spTgt spid="391"/>
                                        </p:tgtEl>
                                        <p:attrNameLst>
                                          <p:attrName>style.visibility</p:attrName>
                                        </p:attrNameLst>
                                      </p:cBhvr>
                                      <p:to>
                                        <p:strVal val="visible"/>
                                      </p:to>
                                    </p:set>
                                    <p:animEffect transition="in" filter="wipe(up)">
                                      <p:cBhvr>
                                        <p:cTn id="25" dur="750"/>
                                        <p:tgtEl>
                                          <p:spTgt spid="391"/>
                                        </p:tgtEl>
                                      </p:cBhvr>
                                    </p:animEffect>
                                  </p:childTnLst>
                                </p:cTn>
                              </p:par>
                            </p:childTnLst>
                          </p:cTn>
                        </p:par>
                        <p:par>
                          <p:cTn id="26" fill="hold">
                            <p:stCondLst>
                              <p:cond delay="3250"/>
                            </p:stCondLst>
                            <p:childTnLst>
                              <p:par>
                                <p:cTn id="27" presetID="22" presetClass="entr" presetSubtype="1" fill="hold" grpId="0" nodeType="afterEffect">
                                  <p:stCondLst>
                                    <p:cond delay="0"/>
                                  </p:stCondLst>
                                  <p:childTnLst>
                                    <p:set>
                                      <p:cBhvr>
                                        <p:cTn id="28" dur="1" fill="hold">
                                          <p:stCondLst>
                                            <p:cond delay="0"/>
                                          </p:stCondLst>
                                        </p:cTn>
                                        <p:tgtEl>
                                          <p:spTgt spid="392"/>
                                        </p:tgtEl>
                                        <p:attrNameLst>
                                          <p:attrName>style.visibility</p:attrName>
                                        </p:attrNameLst>
                                      </p:cBhvr>
                                      <p:to>
                                        <p:strVal val="visible"/>
                                      </p:to>
                                    </p:set>
                                    <p:animEffect transition="in" filter="wipe(up)">
                                      <p:cBhvr>
                                        <p:cTn id="29" dur="75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p:bldP spid="391" grpId="0"/>
      <p:bldP spid="39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95400" y="796115"/>
            <a:ext cx="6553200" cy="477054"/>
          </a:xfrm>
          <a:prstGeom prst="rect">
            <a:avLst/>
          </a:prstGeom>
          <a:noFill/>
        </p:spPr>
        <p:txBody>
          <a:bodyPr wrap="square" rtlCol="0">
            <a:spAutoFit/>
          </a:bodyPr>
          <a:lstStyle/>
          <a:p>
            <a:pPr algn="ctr">
              <a:lnSpc>
                <a:spcPts val="1500"/>
              </a:lnSpc>
              <a:spcBef>
                <a:spcPts val="1800"/>
              </a:spcBef>
            </a:pPr>
            <a:r>
              <a:rPr lang="en-US" sz="900" dirty="0" smtClean="0">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900" dirty="0">
              <a:latin typeface="PT Sans" panose="020B0503020203020204" pitchFamily="34" charset="0"/>
            </a:endParaRPr>
          </a:p>
        </p:txBody>
      </p:sp>
      <p:sp>
        <p:nvSpPr>
          <p:cNvPr id="11" name="Title 10"/>
          <p:cNvSpPr>
            <a:spLocks noGrp="1"/>
          </p:cNvSpPr>
          <p:nvPr>
            <p:ph type="ctrTitle"/>
          </p:nvPr>
        </p:nvSpPr>
        <p:spPr/>
        <p:txBody>
          <a:bodyPr/>
          <a:lstStyle/>
          <a:p>
            <a:r>
              <a:rPr lang="en-US" dirty="0" smtClean="0"/>
              <a:t>INDEX 2</a:t>
            </a:r>
            <a:endParaRPr lang="en-US" dirty="0"/>
          </a:p>
        </p:txBody>
      </p:sp>
      <p:sp>
        <p:nvSpPr>
          <p:cNvPr id="4" name="Slide Number Placeholder 3"/>
          <p:cNvSpPr>
            <a:spLocks noGrp="1"/>
          </p:cNvSpPr>
          <p:nvPr>
            <p:ph type="sldNum" sz="quarter" idx="12"/>
          </p:nvPr>
        </p:nvSpPr>
        <p:spPr/>
        <p:txBody>
          <a:bodyPr/>
          <a:lstStyle/>
          <a:p>
            <a:fld id="{3F01AE17-65DA-46AE-B2E9-44D23823F8E2}" type="slidenum">
              <a:rPr lang="en-US" smtClean="0"/>
              <a:pPr/>
              <a:t>4</a:t>
            </a:fld>
            <a:endParaRPr lang="en-US" dirty="0"/>
          </a:p>
        </p:txBody>
      </p:sp>
      <p:sp>
        <p:nvSpPr>
          <p:cNvPr id="61" name="Picture Placeholder 3"/>
          <p:cNvSpPr txBox="1">
            <a:spLocks/>
          </p:cNvSpPr>
          <p:nvPr/>
        </p:nvSpPr>
        <p:spPr>
          <a:xfrm>
            <a:off x="3158931" y="1084263"/>
            <a:ext cx="1946275" cy="19573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a:p>
        </p:txBody>
      </p:sp>
      <p:grpSp>
        <p:nvGrpSpPr>
          <p:cNvPr id="3" name="Group 2"/>
          <p:cNvGrpSpPr/>
          <p:nvPr/>
        </p:nvGrpSpPr>
        <p:grpSpPr>
          <a:xfrm>
            <a:off x="2057401" y="1568991"/>
            <a:ext cx="1371600" cy="1263651"/>
            <a:chOff x="2057401" y="1568991"/>
            <a:chExt cx="1371600" cy="1263651"/>
          </a:xfrm>
        </p:grpSpPr>
        <p:sp>
          <p:nvSpPr>
            <p:cNvPr id="18" name="Rectangle 17"/>
            <p:cNvSpPr/>
            <p:nvPr/>
          </p:nvSpPr>
          <p:spPr>
            <a:xfrm rot="18900000">
              <a:off x="23660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057401" y="2555643"/>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COMMUNITY</a:t>
              </a:r>
            </a:p>
          </p:txBody>
        </p:sp>
        <p:sp>
          <p:nvSpPr>
            <p:cNvPr id="60" name="Freeform 151"/>
            <p:cNvSpPr>
              <a:spLocks noEditPoints="1"/>
            </p:cNvSpPr>
            <p:nvPr/>
          </p:nvSpPr>
          <p:spPr bwMode="auto">
            <a:xfrm>
              <a:off x="2588320" y="1822267"/>
              <a:ext cx="309563" cy="247650"/>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p:cNvGrpSpPr/>
          <p:nvPr/>
        </p:nvGrpSpPr>
        <p:grpSpPr>
          <a:xfrm>
            <a:off x="63797" y="1568991"/>
            <a:ext cx="1701208" cy="1263651"/>
            <a:chOff x="63797" y="1568991"/>
            <a:chExt cx="1701208" cy="1263651"/>
          </a:xfrm>
        </p:grpSpPr>
        <p:sp>
          <p:nvSpPr>
            <p:cNvPr id="5" name="Rectangle 4"/>
            <p:cNvSpPr/>
            <p:nvPr/>
          </p:nvSpPr>
          <p:spPr>
            <a:xfrm rot="18900000">
              <a:off x="537201"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797" y="2555643"/>
              <a:ext cx="1701208" cy="276999"/>
            </a:xfrm>
            <a:prstGeom prst="rect">
              <a:avLst/>
            </a:prstGeom>
            <a:noFill/>
          </p:spPr>
          <p:txBody>
            <a:bodyPr wrap="square" rtlCol="0">
              <a:spAutoFit/>
            </a:bodyPr>
            <a:lstStyle>
              <a:defPPr>
                <a:defRPr lang="en-US"/>
              </a:defPPr>
              <a:lvl1pPr algn="ctr">
                <a:defRPr sz="1200">
                  <a:latin typeface="PT Sans Caption" panose="020B0603020203020204" pitchFamily="34" charset="0"/>
                </a:defRPr>
              </a:lvl1pPr>
            </a:lstStyle>
            <a:p>
              <a:r>
                <a:rPr lang="en-US" dirty="0"/>
                <a:t>POLLS</a:t>
              </a:r>
            </a:p>
          </p:txBody>
        </p:sp>
        <p:grpSp>
          <p:nvGrpSpPr>
            <p:cNvPr id="31" name="Group 30"/>
            <p:cNvGrpSpPr/>
            <p:nvPr/>
          </p:nvGrpSpPr>
          <p:grpSpPr>
            <a:xfrm>
              <a:off x="756345" y="1789093"/>
              <a:ext cx="315913" cy="263525"/>
              <a:chOff x="2292350" y="272256"/>
              <a:chExt cx="315913" cy="263525"/>
            </a:xfrm>
            <a:solidFill>
              <a:schemeClr val="bg1"/>
            </a:solidFill>
          </p:grpSpPr>
          <p:sp>
            <p:nvSpPr>
              <p:cNvPr id="32" name="Rectangle 47"/>
              <p:cNvSpPr>
                <a:spLocks noChangeArrowheads="1"/>
              </p:cNvSpPr>
              <p:nvPr/>
            </p:nvSpPr>
            <p:spPr bwMode="auto">
              <a:xfrm>
                <a:off x="2292350" y="451643"/>
                <a:ext cx="53975" cy="84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48"/>
              <p:cNvSpPr>
                <a:spLocks noChangeArrowheads="1"/>
              </p:cNvSpPr>
              <p:nvPr/>
            </p:nvSpPr>
            <p:spPr bwMode="auto">
              <a:xfrm>
                <a:off x="2379663" y="391318"/>
                <a:ext cx="53975" cy="144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49"/>
              <p:cNvSpPr>
                <a:spLocks noChangeArrowheads="1"/>
              </p:cNvSpPr>
              <p:nvPr/>
            </p:nvSpPr>
            <p:spPr bwMode="auto">
              <a:xfrm>
                <a:off x="2466975" y="332581"/>
                <a:ext cx="55563"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50"/>
              <p:cNvSpPr>
                <a:spLocks noChangeArrowheads="1"/>
              </p:cNvSpPr>
              <p:nvPr/>
            </p:nvSpPr>
            <p:spPr bwMode="auto">
              <a:xfrm>
                <a:off x="2554288" y="272256"/>
                <a:ext cx="53975" cy="263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3574473" y="1568843"/>
            <a:ext cx="1995056" cy="1263799"/>
            <a:chOff x="3574473" y="1568843"/>
            <a:chExt cx="1995056" cy="1263799"/>
          </a:xfrm>
        </p:grpSpPr>
        <p:sp>
          <p:nvSpPr>
            <p:cNvPr id="19" name="Rectangle 18"/>
            <p:cNvSpPr/>
            <p:nvPr/>
          </p:nvSpPr>
          <p:spPr>
            <a:xfrm rot="18900000">
              <a:off x="4194803" y="15688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574473" y="2555643"/>
              <a:ext cx="1995056" cy="276999"/>
            </a:xfrm>
            <a:prstGeom prst="rect">
              <a:avLst/>
            </a:prstGeom>
            <a:noFill/>
          </p:spPr>
          <p:txBody>
            <a:bodyPr wrap="square" rtlCol="0">
              <a:spAutoFit/>
            </a:bodyPr>
            <a:lstStyle/>
            <a:p>
              <a:pPr algn="ctr"/>
              <a:r>
                <a:rPr lang="en-US" sz="1200" dirty="0">
                  <a:latin typeface="PT Sans Caption" panose="020B0603020203020204" pitchFamily="34" charset="0"/>
                </a:rPr>
                <a:t>STRATEGIES</a:t>
              </a:r>
            </a:p>
          </p:txBody>
        </p:sp>
        <p:sp>
          <p:nvSpPr>
            <p:cNvPr id="46" name="Freeform 180"/>
            <p:cNvSpPr>
              <a:spLocks noEditPoints="1"/>
            </p:cNvSpPr>
            <p:nvPr/>
          </p:nvSpPr>
          <p:spPr bwMode="auto">
            <a:xfrm>
              <a:off x="4416426" y="1764486"/>
              <a:ext cx="311150" cy="312738"/>
            </a:xfrm>
            <a:custGeom>
              <a:avLst/>
              <a:gdLst>
                <a:gd name="T0" fmla="*/ 155 w 196"/>
                <a:gd name="T1" fmla="*/ 186 h 197"/>
                <a:gd name="T2" fmla="*/ 124 w 196"/>
                <a:gd name="T3" fmla="*/ 186 h 197"/>
                <a:gd name="T4" fmla="*/ 103 w 196"/>
                <a:gd name="T5" fmla="*/ 197 h 197"/>
                <a:gd name="T6" fmla="*/ 72 w 196"/>
                <a:gd name="T7" fmla="*/ 197 h 197"/>
                <a:gd name="T8" fmla="*/ 72 w 196"/>
                <a:gd name="T9" fmla="*/ 197 h 197"/>
                <a:gd name="T10" fmla="*/ 52 w 196"/>
                <a:gd name="T11" fmla="*/ 186 h 197"/>
                <a:gd name="T12" fmla="*/ 41 w 196"/>
                <a:gd name="T13" fmla="*/ 107 h 197"/>
                <a:gd name="T14" fmla="*/ 11 w 196"/>
                <a:gd name="T15" fmla="*/ 0 h 197"/>
                <a:gd name="T16" fmla="*/ 0 w 196"/>
                <a:gd name="T17" fmla="*/ 22 h 197"/>
                <a:gd name="T18" fmla="*/ 0 w 196"/>
                <a:gd name="T19" fmla="*/ 22 h 197"/>
                <a:gd name="T20" fmla="*/ 0 w 196"/>
                <a:gd name="T21" fmla="*/ 52 h 197"/>
                <a:gd name="T22" fmla="*/ 11 w 196"/>
                <a:gd name="T23" fmla="*/ 73 h 197"/>
                <a:gd name="T24" fmla="*/ 11 w 196"/>
                <a:gd name="T25" fmla="*/ 83 h 197"/>
                <a:gd name="T26" fmla="*/ 0 w 196"/>
                <a:gd name="T27" fmla="*/ 104 h 197"/>
                <a:gd name="T28" fmla="*/ 0 w 196"/>
                <a:gd name="T29" fmla="*/ 104 h 197"/>
                <a:gd name="T30" fmla="*/ 0 w 196"/>
                <a:gd name="T31" fmla="*/ 135 h 197"/>
                <a:gd name="T32" fmla="*/ 11 w 196"/>
                <a:gd name="T33" fmla="*/ 155 h 197"/>
                <a:gd name="T34" fmla="*/ 11 w 196"/>
                <a:gd name="T35" fmla="*/ 165 h 197"/>
                <a:gd name="T36" fmla="*/ 0 w 196"/>
                <a:gd name="T37" fmla="*/ 186 h 197"/>
                <a:gd name="T38" fmla="*/ 0 w 196"/>
                <a:gd name="T39" fmla="*/ 186 h 197"/>
                <a:gd name="T40" fmla="*/ 21 w 196"/>
                <a:gd name="T41" fmla="*/ 11 h 197"/>
                <a:gd name="T42" fmla="*/ 31 w 196"/>
                <a:gd name="T43" fmla="*/ 197 h 197"/>
                <a:gd name="T44" fmla="*/ 41 w 196"/>
                <a:gd name="T45" fmla="*/ 90 h 197"/>
                <a:gd name="T46" fmla="*/ 41 w 196"/>
                <a:gd name="T47" fmla="*/ 0 h 197"/>
                <a:gd name="T48" fmla="*/ 41 w 196"/>
                <a:gd name="T49" fmla="*/ 0 h 197"/>
                <a:gd name="T50" fmla="*/ 62 w 196"/>
                <a:gd name="T51" fmla="*/ 11 h 197"/>
                <a:gd name="T52" fmla="*/ 93 w 196"/>
                <a:gd name="T53" fmla="*/ 11 h 197"/>
                <a:gd name="T54" fmla="*/ 93 w 196"/>
                <a:gd name="T55" fmla="*/ 186 h 197"/>
                <a:gd name="T56" fmla="*/ 103 w 196"/>
                <a:gd name="T57" fmla="*/ 0 h 197"/>
                <a:gd name="T58" fmla="*/ 103 w 196"/>
                <a:gd name="T59" fmla="*/ 0 h 197"/>
                <a:gd name="T60" fmla="*/ 124 w 196"/>
                <a:gd name="T61" fmla="*/ 11 h 197"/>
                <a:gd name="T62" fmla="*/ 155 w 196"/>
                <a:gd name="T63" fmla="*/ 11 h 197"/>
                <a:gd name="T64" fmla="*/ 155 w 196"/>
                <a:gd name="T65" fmla="*/ 41 h 197"/>
                <a:gd name="T66" fmla="*/ 106 w 196"/>
                <a:gd name="T67" fmla="*/ 107 h 197"/>
                <a:gd name="T68" fmla="*/ 106 w 196"/>
                <a:gd name="T69" fmla="*/ 107 h 197"/>
                <a:gd name="T70" fmla="*/ 165 w 196"/>
                <a:gd name="T71" fmla="*/ 11 h 197"/>
                <a:gd name="T72" fmla="*/ 175 w 196"/>
                <a:gd name="T73" fmla="*/ 197 h 197"/>
                <a:gd name="T74" fmla="*/ 196 w 196"/>
                <a:gd name="T75" fmla="*/ 0 h 197"/>
                <a:gd name="T76" fmla="*/ 185 w 196"/>
                <a:gd name="T77" fmla="*/ 22 h 197"/>
                <a:gd name="T78" fmla="*/ 185 w 196"/>
                <a:gd name="T79" fmla="*/ 22 h 197"/>
                <a:gd name="T80" fmla="*/ 185 w 196"/>
                <a:gd name="T81" fmla="*/ 52 h 197"/>
                <a:gd name="T82" fmla="*/ 196 w 196"/>
                <a:gd name="T83" fmla="*/ 73 h 197"/>
                <a:gd name="T84" fmla="*/ 196 w 196"/>
                <a:gd name="T85" fmla="*/ 83 h 197"/>
                <a:gd name="T86" fmla="*/ 185 w 196"/>
                <a:gd name="T87" fmla="*/ 104 h 197"/>
                <a:gd name="T88" fmla="*/ 185 w 196"/>
                <a:gd name="T89" fmla="*/ 104 h 197"/>
                <a:gd name="T90" fmla="*/ 185 w 196"/>
                <a:gd name="T91" fmla="*/ 135 h 197"/>
                <a:gd name="T92" fmla="*/ 196 w 196"/>
                <a:gd name="T93" fmla="*/ 155 h 197"/>
                <a:gd name="T94" fmla="*/ 196 w 196"/>
                <a:gd name="T95" fmla="*/ 165 h 197"/>
                <a:gd name="T96" fmla="*/ 185 w 196"/>
                <a:gd name="T97" fmla="*/ 197 h 197"/>
                <a:gd name="T98" fmla="*/ 185 w 196"/>
                <a:gd name="T99"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6" h="197">
                  <a:moveTo>
                    <a:pt x="155" y="197"/>
                  </a:moveTo>
                  <a:lnTo>
                    <a:pt x="144" y="197"/>
                  </a:lnTo>
                  <a:lnTo>
                    <a:pt x="144" y="186"/>
                  </a:lnTo>
                  <a:lnTo>
                    <a:pt x="155" y="186"/>
                  </a:lnTo>
                  <a:lnTo>
                    <a:pt x="155" y="197"/>
                  </a:lnTo>
                  <a:close/>
                  <a:moveTo>
                    <a:pt x="134" y="197"/>
                  </a:moveTo>
                  <a:lnTo>
                    <a:pt x="124" y="197"/>
                  </a:lnTo>
                  <a:lnTo>
                    <a:pt x="124" y="186"/>
                  </a:lnTo>
                  <a:lnTo>
                    <a:pt x="134" y="186"/>
                  </a:lnTo>
                  <a:lnTo>
                    <a:pt x="134" y="197"/>
                  </a:lnTo>
                  <a:close/>
                  <a:moveTo>
                    <a:pt x="114" y="197"/>
                  </a:moveTo>
                  <a:lnTo>
                    <a:pt x="103" y="197"/>
                  </a:lnTo>
                  <a:lnTo>
                    <a:pt x="103" y="186"/>
                  </a:lnTo>
                  <a:lnTo>
                    <a:pt x="114" y="186"/>
                  </a:lnTo>
                  <a:lnTo>
                    <a:pt x="114" y="197"/>
                  </a:lnTo>
                  <a:close/>
                  <a:moveTo>
                    <a:pt x="72" y="197"/>
                  </a:moveTo>
                  <a:lnTo>
                    <a:pt x="62" y="197"/>
                  </a:lnTo>
                  <a:lnTo>
                    <a:pt x="62" y="186"/>
                  </a:lnTo>
                  <a:lnTo>
                    <a:pt x="72" y="186"/>
                  </a:lnTo>
                  <a:lnTo>
                    <a:pt x="72" y="197"/>
                  </a:lnTo>
                  <a:close/>
                  <a:moveTo>
                    <a:pt x="52" y="197"/>
                  </a:moveTo>
                  <a:lnTo>
                    <a:pt x="41" y="197"/>
                  </a:lnTo>
                  <a:lnTo>
                    <a:pt x="41" y="186"/>
                  </a:lnTo>
                  <a:lnTo>
                    <a:pt x="52" y="186"/>
                  </a:lnTo>
                  <a:lnTo>
                    <a:pt x="52" y="197"/>
                  </a:lnTo>
                  <a:close/>
                  <a:moveTo>
                    <a:pt x="90" y="156"/>
                  </a:moveTo>
                  <a:lnTo>
                    <a:pt x="41" y="156"/>
                  </a:lnTo>
                  <a:lnTo>
                    <a:pt x="41" y="107"/>
                  </a:lnTo>
                  <a:lnTo>
                    <a:pt x="90" y="107"/>
                  </a:lnTo>
                  <a:lnTo>
                    <a:pt x="90" y="156"/>
                  </a:lnTo>
                  <a:close/>
                  <a:moveTo>
                    <a:pt x="0" y="0"/>
                  </a:moveTo>
                  <a:lnTo>
                    <a:pt x="11" y="0"/>
                  </a:lnTo>
                  <a:lnTo>
                    <a:pt x="11" y="11"/>
                  </a:lnTo>
                  <a:lnTo>
                    <a:pt x="0" y="11"/>
                  </a:lnTo>
                  <a:lnTo>
                    <a:pt x="0" y="0"/>
                  </a:lnTo>
                  <a:close/>
                  <a:moveTo>
                    <a:pt x="0" y="22"/>
                  </a:moveTo>
                  <a:lnTo>
                    <a:pt x="11" y="22"/>
                  </a:lnTo>
                  <a:lnTo>
                    <a:pt x="11" y="32"/>
                  </a:lnTo>
                  <a:lnTo>
                    <a:pt x="0" y="32"/>
                  </a:lnTo>
                  <a:lnTo>
                    <a:pt x="0" y="22"/>
                  </a:lnTo>
                  <a:close/>
                  <a:moveTo>
                    <a:pt x="0" y="42"/>
                  </a:moveTo>
                  <a:lnTo>
                    <a:pt x="11" y="42"/>
                  </a:lnTo>
                  <a:lnTo>
                    <a:pt x="11" y="52"/>
                  </a:lnTo>
                  <a:lnTo>
                    <a:pt x="0" y="52"/>
                  </a:lnTo>
                  <a:lnTo>
                    <a:pt x="0" y="42"/>
                  </a:lnTo>
                  <a:close/>
                  <a:moveTo>
                    <a:pt x="0" y="62"/>
                  </a:moveTo>
                  <a:lnTo>
                    <a:pt x="11" y="62"/>
                  </a:lnTo>
                  <a:lnTo>
                    <a:pt x="11" y="73"/>
                  </a:lnTo>
                  <a:lnTo>
                    <a:pt x="0" y="73"/>
                  </a:lnTo>
                  <a:lnTo>
                    <a:pt x="0" y="62"/>
                  </a:lnTo>
                  <a:close/>
                  <a:moveTo>
                    <a:pt x="0" y="83"/>
                  </a:moveTo>
                  <a:lnTo>
                    <a:pt x="11" y="83"/>
                  </a:lnTo>
                  <a:lnTo>
                    <a:pt x="11" y="93"/>
                  </a:lnTo>
                  <a:lnTo>
                    <a:pt x="0" y="93"/>
                  </a:lnTo>
                  <a:lnTo>
                    <a:pt x="0" y="83"/>
                  </a:lnTo>
                  <a:close/>
                  <a:moveTo>
                    <a:pt x="0" y="104"/>
                  </a:moveTo>
                  <a:lnTo>
                    <a:pt x="11" y="104"/>
                  </a:lnTo>
                  <a:lnTo>
                    <a:pt x="11" y="114"/>
                  </a:lnTo>
                  <a:lnTo>
                    <a:pt x="0" y="114"/>
                  </a:lnTo>
                  <a:lnTo>
                    <a:pt x="0" y="104"/>
                  </a:lnTo>
                  <a:close/>
                  <a:moveTo>
                    <a:pt x="0" y="124"/>
                  </a:moveTo>
                  <a:lnTo>
                    <a:pt x="11" y="124"/>
                  </a:lnTo>
                  <a:lnTo>
                    <a:pt x="11" y="135"/>
                  </a:lnTo>
                  <a:lnTo>
                    <a:pt x="0" y="135"/>
                  </a:lnTo>
                  <a:lnTo>
                    <a:pt x="0" y="124"/>
                  </a:lnTo>
                  <a:close/>
                  <a:moveTo>
                    <a:pt x="0" y="145"/>
                  </a:moveTo>
                  <a:lnTo>
                    <a:pt x="11" y="145"/>
                  </a:lnTo>
                  <a:lnTo>
                    <a:pt x="11" y="155"/>
                  </a:lnTo>
                  <a:lnTo>
                    <a:pt x="0" y="155"/>
                  </a:lnTo>
                  <a:lnTo>
                    <a:pt x="0" y="145"/>
                  </a:lnTo>
                  <a:close/>
                  <a:moveTo>
                    <a:pt x="0" y="165"/>
                  </a:moveTo>
                  <a:lnTo>
                    <a:pt x="11" y="165"/>
                  </a:lnTo>
                  <a:lnTo>
                    <a:pt x="11" y="176"/>
                  </a:lnTo>
                  <a:lnTo>
                    <a:pt x="0" y="176"/>
                  </a:lnTo>
                  <a:lnTo>
                    <a:pt x="0" y="165"/>
                  </a:lnTo>
                  <a:close/>
                  <a:moveTo>
                    <a:pt x="0" y="186"/>
                  </a:moveTo>
                  <a:lnTo>
                    <a:pt x="11" y="186"/>
                  </a:lnTo>
                  <a:lnTo>
                    <a:pt x="11" y="197"/>
                  </a:lnTo>
                  <a:lnTo>
                    <a:pt x="0" y="197"/>
                  </a:lnTo>
                  <a:lnTo>
                    <a:pt x="0" y="186"/>
                  </a:lnTo>
                  <a:close/>
                  <a:moveTo>
                    <a:pt x="21" y="0"/>
                  </a:moveTo>
                  <a:lnTo>
                    <a:pt x="31" y="0"/>
                  </a:lnTo>
                  <a:lnTo>
                    <a:pt x="31" y="11"/>
                  </a:lnTo>
                  <a:lnTo>
                    <a:pt x="21" y="11"/>
                  </a:lnTo>
                  <a:lnTo>
                    <a:pt x="21" y="0"/>
                  </a:lnTo>
                  <a:close/>
                  <a:moveTo>
                    <a:pt x="21" y="186"/>
                  </a:moveTo>
                  <a:lnTo>
                    <a:pt x="31" y="186"/>
                  </a:lnTo>
                  <a:lnTo>
                    <a:pt x="31" y="197"/>
                  </a:lnTo>
                  <a:lnTo>
                    <a:pt x="21" y="197"/>
                  </a:lnTo>
                  <a:lnTo>
                    <a:pt x="21" y="186"/>
                  </a:lnTo>
                  <a:close/>
                  <a:moveTo>
                    <a:pt x="90" y="90"/>
                  </a:moveTo>
                  <a:lnTo>
                    <a:pt x="41" y="90"/>
                  </a:lnTo>
                  <a:lnTo>
                    <a:pt x="41" y="41"/>
                  </a:lnTo>
                  <a:lnTo>
                    <a:pt x="90" y="41"/>
                  </a:lnTo>
                  <a:lnTo>
                    <a:pt x="90" y="90"/>
                  </a:lnTo>
                  <a:close/>
                  <a:moveTo>
                    <a:pt x="41" y="0"/>
                  </a:moveTo>
                  <a:lnTo>
                    <a:pt x="52" y="0"/>
                  </a:lnTo>
                  <a:lnTo>
                    <a:pt x="52" y="11"/>
                  </a:lnTo>
                  <a:lnTo>
                    <a:pt x="41" y="11"/>
                  </a:lnTo>
                  <a:lnTo>
                    <a:pt x="41" y="0"/>
                  </a:lnTo>
                  <a:close/>
                  <a:moveTo>
                    <a:pt x="62" y="0"/>
                  </a:moveTo>
                  <a:lnTo>
                    <a:pt x="72" y="0"/>
                  </a:lnTo>
                  <a:lnTo>
                    <a:pt x="72" y="11"/>
                  </a:lnTo>
                  <a:lnTo>
                    <a:pt x="62" y="11"/>
                  </a:lnTo>
                  <a:lnTo>
                    <a:pt x="62" y="0"/>
                  </a:lnTo>
                  <a:close/>
                  <a:moveTo>
                    <a:pt x="82" y="0"/>
                  </a:moveTo>
                  <a:lnTo>
                    <a:pt x="93" y="0"/>
                  </a:lnTo>
                  <a:lnTo>
                    <a:pt x="93" y="11"/>
                  </a:lnTo>
                  <a:lnTo>
                    <a:pt x="82" y="11"/>
                  </a:lnTo>
                  <a:lnTo>
                    <a:pt x="82" y="0"/>
                  </a:lnTo>
                  <a:close/>
                  <a:moveTo>
                    <a:pt x="82" y="186"/>
                  </a:moveTo>
                  <a:lnTo>
                    <a:pt x="93" y="186"/>
                  </a:lnTo>
                  <a:lnTo>
                    <a:pt x="93" y="197"/>
                  </a:lnTo>
                  <a:lnTo>
                    <a:pt x="82" y="197"/>
                  </a:lnTo>
                  <a:lnTo>
                    <a:pt x="82" y="186"/>
                  </a:lnTo>
                  <a:close/>
                  <a:moveTo>
                    <a:pt x="103" y="0"/>
                  </a:moveTo>
                  <a:lnTo>
                    <a:pt x="114" y="0"/>
                  </a:lnTo>
                  <a:lnTo>
                    <a:pt x="114" y="11"/>
                  </a:lnTo>
                  <a:lnTo>
                    <a:pt x="103" y="11"/>
                  </a:lnTo>
                  <a:lnTo>
                    <a:pt x="103" y="0"/>
                  </a:lnTo>
                  <a:close/>
                  <a:moveTo>
                    <a:pt x="124" y="0"/>
                  </a:moveTo>
                  <a:lnTo>
                    <a:pt x="134" y="0"/>
                  </a:lnTo>
                  <a:lnTo>
                    <a:pt x="134" y="11"/>
                  </a:lnTo>
                  <a:lnTo>
                    <a:pt x="124" y="11"/>
                  </a:lnTo>
                  <a:lnTo>
                    <a:pt x="124" y="0"/>
                  </a:lnTo>
                  <a:close/>
                  <a:moveTo>
                    <a:pt x="144" y="0"/>
                  </a:moveTo>
                  <a:lnTo>
                    <a:pt x="155" y="0"/>
                  </a:lnTo>
                  <a:lnTo>
                    <a:pt x="155" y="11"/>
                  </a:lnTo>
                  <a:lnTo>
                    <a:pt x="144" y="11"/>
                  </a:lnTo>
                  <a:lnTo>
                    <a:pt x="144" y="0"/>
                  </a:lnTo>
                  <a:close/>
                  <a:moveTo>
                    <a:pt x="106" y="41"/>
                  </a:moveTo>
                  <a:lnTo>
                    <a:pt x="155" y="41"/>
                  </a:lnTo>
                  <a:lnTo>
                    <a:pt x="155" y="90"/>
                  </a:lnTo>
                  <a:lnTo>
                    <a:pt x="106" y="90"/>
                  </a:lnTo>
                  <a:lnTo>
                    <a:pt x="106" y="41"/>
                  </a:lnTo>
                  <a:close/>
                  <a:moveTo>
                    <a:pt x="106" y="107"/>
                  </a:moveTo>
                  <a:lnTo>
                    <a:pt x="155" y="107"/>
                  </a:lnTo>
                  <a:lnTo>
                    <a:pt x="155" y="156"/>
                  </a:lnTo>
                  <a:lnTo>
                    <a:pt x="106" y="156"/>
                  </a:lnTo>
                  <a:lnTo>
                    <a:pt x="106" y="107"/>
                  </a:lnTo>
                  <a:close/>
                  <a:moveTo>
                    <a:pt x="165" y="0"/>
                  </a:moveTo>
                  <a:lnTo>
                    <a:pt x="175" y="0"/>
                  </a:lnTo>
                  <a:lnTo>
                    <a:pt x="175" y="11"/>
                  </a:lnTo>
                  <a:lnTo>
                    <a:pt x="165" y="11"/>
                  </a:lnTo>
                  <a:lnTo>
                    <a:pt x="165" y="0"/>
                  </a:lnTo>
                  <a:close/>
                  <a:moveTo>
                    <a:pt x="165" y="186"/>
                  </a:moveTo>
                  <a:lnTo>
                    <a:pt x="175" y="186"/>
                  </a:lnTo>
                  <a:lnTo>
                    <a:pt x="175" y="197"/>
                  </a:lnTo>
                  <a:lnTo>
                    <a:pt x="165" y="197"/>
                  </a:lnTo>
                  <a:lnTo>
                    <a:pt x="165" y="186"/>
                  </a:lnTo>
                  <a:close/>
                  <a:moveTo>
                    <a:pt x="185" y="0"/>
                  </a:moveTo>
                  <a:lnTo>
                    <a:pt x="196" y="0"/>
                  </a:lnTo>
                  <a:lnTo>
                    <a:pt x="196" y="11"/>
                  </a:lnTo>
                  <a:lnTo>
                    <a:pt x="185" y="11"/>
                  </a:lnTo>
                  <a:lnTo>
                    <a:pt x="185" y="0"/>
                  </a:lnTo>
                  <a:close/>
                  <a:moveTo>
                    <a:pt x="185" y="22"/>
                  </a:moveTo>
                  <a:lnTo>
                    <a:pt x="196" y="22"/>
                  </a:lnTo>
                  <a:lnTo>
                    <a:pt x="196" y="32"/>
                  </a:lnTo>
                  <a:lnTo>
                    <a:pt x="185" y="32"/>
                  </a:lnTo>
                  <a:lnTo>
                    <a:pt x="185" y="22"/>
                  </a:lnTo>
                  <a:close/>
                  <a:moveTo>
                    <a:pt x="185" y="42"/>
                  </a:moveTo>
                  <a:lnTo>
                    <a:pt x="196" y="42"/>
                  </a:lnTo>
                  <a:lnTo>
                    <a:pt x="196" y="52"/>
                  </a:lnTo>
                  <a:lnTo>
                    <a:pt x="185" y="52"/>
                  </a:lnTo>
                  <a:lnTo>
                    <a:pt x="185" y="42"/>
                  </a:lnTo>
                  <a:close/>
                  <a:moveTo>
                    <a:pt x="185" y="62"/>
                  </a:moveTo>
                  <a:lnTo>
                    <a:pt x="196" y="62"/>
                  </a:lnTo>
                  <a:lnTo>
                    <a:pt x="196" y="73"/>
                  </a:lnTo>
                  <a:lnTo>
                    <a:pt x="185" y="73"/>
                  </a:lnTo>
                  <a:lnTo>
                    <a:pt x="185" y="62"/>
                  </a:lnTo>
                  <a:close/>
                  <a:moveTo>
                    <a:pt x="185" y="83"/>
                  </a:moveTo>
                  <a:lnTo>
                    <a:pt x="196" y="83"/>
                  </a:lnTo>
                  <a:lnTo>
                    <a:pt x="196" y="93"/>
                  </a:lnTo>
                  <a:lnTo>
                    <a:pt x="185" y="93"/>
                  </a:lnTo>
                  <a:lnTo>
                    <a:pt x="185" y="83"/>
                  </a:lnTo>
                  <a:close/>
                  <a:moveTo>
                    <a:pt x="185" y="104"/>
                  </a:moveTo>
                  <a:lnTo>
                    <a:pt x="196" y="104"/>
                  </a:lnTo>
                  <a:lnTo>
                    <a:pt x="196" y="114"/>
                  </a:lnTo>
                  <a:lnTo>
                    <a:pt x="185" y="114"/>
                  </a:lnTo>
                  <a:lnTo>
                    <a:pt x="185" y="104"/>
                  </a:lnTo>
                  <a:close/>
                  <a:moveTo>
                    <a:pt x="185" y="124"/>
                  </a:moveTo>
                  <a:lnTo>
                    <a:pt x="196" y="124"/>
                  </a:lnTo>
                  <a:lnTo>
                    <a:pt x="196" y="135"/>
                  </a:lnTo>
                  <a:lnTo>
                    <a:pt x="185" y="135"/>
                  </a:lnTo>
                  <a:lnTo>
                    <a:pt x="185" y="124"/>
                  </a:lnTo>
                  <a:close/>
                  <a:moveTo>
                    <a:pt x="185" y="145"/>
                  </a:moveTo>
                  <a:lnTo>
                    <a:pt x="196" y="145"/>
                  </a:lnTo>
                  <a:lnTo>
                    <a:pt x="196" y="155"/>
                  </a:lnTo>
                  <a:lnTo>
                    <a:pt x="185" y="155"/>
                  </a:lnTo>
                  <a:lnTo>
                    <a:pt x="185" y="145"/>
                  </a:lnTo>
                  <a:close/>
                  <a:moveTo>
                    <a:pt x="185" y="165"/>
                  </a:moveTo>
                  <a:lnTo>
                    <a:pt x="196" y="165"/>
                  </a:lnTo>
                  <a:lnTo>
                    <a:pt x="196" y="176"/>
                  </a:lnTo>
                  <a:lnTo>
                    <a:pt x="185" y="176"/>
                  </a:lnTo>
                  <a:lnTo>
                    <a:pt x="185" y="165"/>
                  </a:lnTo>
                  <a:close/>
                  <a:moveTo>
                    <a:pt x="185" y="197"/>
                  </a:moveTo>
                  <a:lnTo>
                    <a:pt x="185" y="186"/>
                  </a:lnTo>
                  <a:lnTo>
                    <a:pt x="196" y="186"/>
                  </a:lnTo>
                  <a:lnTo>
                    <a:pt x="196" y="197"/>
                  </a:lnTo>
                  <a:lnTo>
                    <a:pt x="185" y="19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5355773" y="1568991"/>
            <a:ext cx="2090056" cy="1263651"/>
            <a:chOff x="5355773" y="1568991"/>
            <a:chExt cx="2090056" cy="1263651"/>
          </a:xfrm>
        </p:grpSpPr>
        <p:sp>
          <p:nvSpPr>
            <p:cNvPr id="20" name="Rectangle 19"/>
            <p:cNvSpPr/>
            <p:nvPr/>
          </p:nvSpPr>
          <p:spPr>
            <a:xfrm rot="18900000">
              <a:off x="6023602"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355773" y="2555643"/>
              <a:ext cx="2090056" cy="276999"/>
            </a:xfrm>
            <a:prstGeom prst="rect">
              <a:avLst/>
            </a:prstGeom>
            <a:noFill/>
          </p:spPr>
          <p:txBody>
            <a:bodyPr wrap="square" rtlCol="0">
              <a:spAutoFit/>
            </a:bodyPr>
            <a:lstStyle/>
            <a:p>
              <a:pPr algn="ctr"/>
              <a:r>
                <a:rPr lang="en-US" sz="1200" dirty="0">
                  <a:latin typeface="PT Sans Caption" panose="020B0603020203020204" pitchFamily="34" charset="0"/>
                </a:rPr>
                <a:t>INTERNATIONAL MARKET</a:t>
              </a:r>
            </a:p>
          </p:txBody>
        </p:sp>
        <p:sp>
          <p:nvSpPr>
            <p:cNvPr id="47" name="Freeform 133"/>
            <p:cNvSpPr>
              <a:spLocks noEditPoints="1"/>
            </p:cNvSpPr>
            <p:nvPr/>
          </p:nvSpPr>
          <p:spPr bwMode="auto">
            <a:xfrm>
              <a:off x="6241257" y="1785606"/>
              <a:ext cx="319088" cy="320675"/>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7543801" y="1568991"/>
            <a:ext cx="1371600" cy="1263651"/>
            <a:chOff x="7543801" y="1568991"/>
            <a:chExt cx="1371600" cy="1263651"/>
          </a:xfrm>
        </p:grpSpPr>
        <p:sp>
          <p:nvSpPr>
            <p:cNvPr id="21" name="Rectangle 20"/>
            <p:cNvSpPr/>
            <p:nvPr/>
          </p:nvSpPr>
          <p:spPr>
            <a:xfrm rot="18900000">
              <a:off x="7852400" y="15689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543801" y="2555643"/>
              <a:ext cx="1371600" cy="276999"/>
            </a:xfrm>
            <a:prstGeom prst="rect">
              <a:avLst/>
            </a:prstGeom>
            <a:noFill/>
          </p:spPr>
          <p:txBody>
            <a:bodyPr wrap="square" rtlCol="0">
              <a:spAutoFit/>
            </a:bodyPr>
            <a:lstStyle/>
            <a:p>
              <a:pPr algn="ctr"/>
              <a:r>
                <a:rPr lang="en-US" sz="1200" dirty="0">
                  <a:latin typeface="PT Sans Caption" panose="020B0603020203020204" pitchFamily="34" charset="0"/>
                </a:rPr>
                <a:t>STATEMENTS</a:t>
              </a:r>
            </a:p>
          </p:txBody>
        </p:sp>
        <p:sp>
          <p:nvSpPr>
            <p:cNvPr id="48" name="Freeform 181"/>
            <p:cNvSpPr>
              <a:spLocks noEditPoints="1"/>
            </p:cNvSpPr>
            <p:nvPr/>
          </p:nvSpPr>
          <p:spPr bwMode="auto">
            <a:xfrm>
              <a:off x="8099326" y="1752580"/>
              <a:ext cx="260350" cy="336550"/>
            </a:xfrm>
            <a:custGeom>
              <a:avLst/>
              <a:gdLst>
                <a:gd name="T0" fmla="*/ 184 w 240"/>
                <a:gd name="T1" fmla="*/ 232 h 312"/>
                <a:gd name="T2" fmla="*/ 48 w 240"/>
                <a:gd name="T3" fmla="*/ 232 h 312"/>
                <a:gd name="T4" fmla="*/ 48 w 240"/>
                <a:gd name="T5" fmla="*/ 224 h 312"/>
                <a:gd name="T6" fmla="*/ 184 w 240"/>
                <a:gd name="T7" fmla="*/ 224 h 312"/>
                <a:gd name="T8" fmla="*/ 184 w 240"/>
                <a:gd name="T9" fmla="*/ 232 h 312"/>
                <a:gd name="T10" fmla="*/ 128 w 240"/>
                <a:gd name="T11" fmla="*/ 208 h 312"/>
                <a:gd name="T12" fmla="*/ 48 w 240"/>
                <a:gd name="T13" fmla="*/ 208 h 312"/>
                <a:gd name="T14" fmla="*/ 48 w 240"/>
                <a:gd name="T15" fmla="*/ 200 h 312"/>
                <a:gd name="T16" fmla="*/ 128 w 240"/>
                <a:gd name="T17" fmla="*/ 200 h 312"/>
                <a:gd name="T18" fmla="*/ 128 w 240"/>
                <a:gd name="T19" fmla="*/ 208 h 312"/>
                <a:gd name="T20" fmla="*/ 152 w 240"/>
                <a:gd name="T21" fmla="*/ 184 h 312"/>
                <a:gd name="T22" fmla="*/ 48 w 240"/>
                <a:gd name="T23" fmla="*/ 184 h 312"/>
                <a:gd name="T24" fmla="*/ 48 w 240"/>
                <a:gd name="T25" fmla="*/ 176 h 312"/>
                <a:gd name="T26" fmla="*/ 152 w 240"/>
                <a:gd name="T27" fmla="*/ 176 h 312"/>
                <a:gd name="T28" fmla="*/ 152 w 240"/>
                <a:gd name="T29" fmla="*/ 184 h 312"/>
                <a:gd name="T30" fmla="*/ 192 w 240"/>
                <a:gd name="T31" fmla="*/ 160 h 312"/>
                <a:gd name="T32" fmla="*/ 48 w 240"/>
                <a:gd name="T33" fmla="*/ 160 h 312"/>
                <a:gd name="T34" fmla="*/ 48 w 240"/>
                <a:gd name="T35" fmla="*/ 152 h 312"/>
                <a:gd name="T36" fmla="*/ 192 w 240"/>
                <a:gd name="T37" fmla="*/ 152 h 312"/>
                <a:gd name="T38" fmla="*/ 192 w 240"/>
                <a:gd name="T39" fmla="*/ 160 h 312"/>
                <a:gd name="T40" fmla="*/ 128 w 240"/>
                <a:gd name="T41" fmla="*/ 136 h 312"/>
                <a:gd name="T42" fmla="*/ 48 w 240"/>
                <a:gd name="T43" fmla="*/ 136 h 312"/>
                <a:gd name="T44" fmla="*/ 48 w 240"/>
                <a:gd name="T45" fmla="*/ 128 h 312"/>
                <a:gd name="T46" fmla="*/ 128 w 240"/>
                <a:gd name="T47" fmla="*/ 128 h 312"/>
                <a:gd name="T48" fmla="*/ 128 w 240"/>
                <a:gd name="T49" fmla="*/ 136 h 312"/>
                <a:gd name="T50" fmla="*/ 216 w 240"/>
                <a:gd name="T51" fmla="*/ 48 h 312"/>
                <a:gd name="T52" fmla="*/ 160 w 240"/>
                <a:gd name="T53" fmla="*/ 48 h 312"/>
                <a:gd name="T54" fmla="*/ 165 w 240"/>
                <a:gd name="T55" fmla="*/ 62 h 312"/>
                <a:gd name="T56" fmla="*/ 192 w 240"/>
                <a:gd name="T57" fmla="*/ 96 h 312"/>
                <a:gd name="T58" fmla="*/ 48 w 240"/>
                <a:gd name="T59" fmla="*/ 96 h 312"/>
                <a:gd name="T60" fmla="*/ 75 w 240"/>
                <a:gd name="T61" fmla="*/ 63 h 312"/>
                <a:gd name="T62" fmla="*/ 80 w 240"/>
                <a:gd name="T63" fmla="*/ 48 h 312"/>
                <a:gd name="T64" fmla="*/ 24 w 240"/>
                <a:gd name="T65" fmla="*/ 48 h 312"/>
                <a:gd name="T66" fmla="*/ 24 w 240"/>
                <a:gd name="T67" fmla="*/ 288 h 312"/>
                <a:gd name="T68" fmla="*/ 216 w 240"/>
                <a:gd name="T69" fmla="*/ 288 h 312"/>
                <a:gd name="T70" fmla="*/ 216 w 240"/>
                <a:gd name="T71" fmla="*/ 48 h 312"/>
                <a:gd name="T72" fmla="*/ 120 w 240"/>
                <a:gd name="T73" fmla="*/ 12 h 312"/>
                <a:gd name="T74" fmla="*/ 108 w 240"/>
                <a:gd name="T75" fmla="*/ 24 h 312"/>
                <a:gd name="T76" fmla="*/ 120 w 240"/>
                <a:gd name="T77" fmla="*/ 36 h 312"/>
                <a:gd name="T78" fmla="*/ 132 w 240"/>
                <a:gd name="T79" fmla="*/ 24 h 312"/>
                <a:gd name="T80" fmla="*/ 120 w 240"/>
                <a:gd name="T81" fmla="*/ 12 h 312"/>
                <a:gd name="T82" fmla="*/ 0 w 240"/>
                <a:gd name="T83" fmla="*/ 312 h 312"/>
                <a:gd name="T84" fmla="*/ 0 w 240"/>
                <a:gd name="T85" fmla="*/ 24 h 312"/>
                <a:gd name="T86" fmla="*/ 96 w 240"/>
                <a:gd name="T87" fmla="*/ 24 h 312"/>
                <a:gd name="T88" fmla="*/ 120 w 240"/>
                <a:gd name="T89" fmla="*/ 0 h 312"/>
                <a:gd name="T90" fmla="*/ 144 w 240"/>
                <a:gd name="T91" fmla="*/ 24 h 312"/>
                <a:gd name="T92" fmla="*/ 240 w 240"/>
                <a:gd name="T93" fmla="*/ 24 h 312"/>
                <a:gd name="T94" fmla="*/ 240 w 240"/>
                <a:gd name="T95" fmla="*/ 312 h 312"/>
                <a:gd name="T96" fmla="*/ 0 w 240"/>
                <a:gd name="T9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312">
                  <a:moveTo>
                    <a:pt x="184" y="232"/>
                  </a:moveTo>
                  <a:cubicBezTo>
                    <a:pt x="48" y="232"/>
                    <a:pt x="48" y="232"/>
                    <a:pt x="48" y="232"/>
                  </a:cubicBezTo>
                  <a:cubicBezTo>
                    <a:pt x="48" y="224"/>
                    <a:pt x="48" y="224"/>
                    <a:pt x="48" y="224"/>
                  </a:cubicBezTo>
                  <a:cubicBezTo>
                    <a:pt x="184" y="224"/>
                    <a:pt x="184" y="224"/>
                    <a:pt x="184" y="224"/>
                  </a:cubicBezTo>
                  <a:lnTo>
                    <a:pt x="184" y="232"/>
                  </a:lnTo>
                  <a:close/>
                  <a:moveTo>
                    <a:pt x="128" y="208"/>
                  </a:moveTo>
                  <a:cubicBezTo>
                    <a:pt x="48" y="208"/>
                    <a:pt x="48" y="208"/>
                    <a:pt x="48" y="208"/>
                  </a:cubicBezTo>
                  <a:cubicBezTo>
                    <a:pt x="48" y="200"/>
                    <a:pt x="48" y="200"/>
                    <a:pt x="48" y="200"/>
                  </a:cubicBezTo>
                  <a:cubicBezTo>
                    <a:pt x="128" y="200"/>
                    <a:pt x="128" y="200"/>
                    <a:pt x="128" y="200"/>
                  </a:cubicBezTo>
                  <a:lnTo>
                    <a:pt x="128" y="208"/>
                  </a:lnTo>
                  <a:close/>
                  <a:moveTo>
                    <a:pt x="152" y="184"/>
                  </a:moveTo>
                  <a:cubicBezTo>
                    <a:pt x="48" y="184"/>
                    <a:pt x="48" y="184"/>
                    <a:pt x="48" y="184"/>
                  </a:cubicBezTo>
                  <a:cubicBezTo>
                    <a:pt x="48" y="176"/>
                    <a:pt x="48" y="176"/>
                    <a:pt x="48" y="176"/>
                  </a:cubicBezTo>
                  <a:cubicBezTo>
                    <a:pt x="152" y="176"/>
                    <a:pt x="152" y="176"/>
                    <a:pt x="152" y="176"/>
                  </a:cubicBezTo>
                  <a:lnTo>
                    <a:pt x="152" y="184"/>
                  </a:lnTo>
                  <a:close/>
                  <a:moveTo>
                    <a:pt x="192" y="160"/>
                  </a:moveTo>
                  <a:cubicBezTo>
                    <a:pt x="48" y="160"/>
                    <a:pt x="48" y="160"/>
                    <a:pt x="48" y="160"/>
                  </a:cubicBezTo>
                  <a:cubicBezTo>
                    <a:pt x="48" y="152"/>
                    <a:pt x="48" y="152"/>
                    <a:pt x="48" y="152"/>
                  </a:cubicBezTo>
                  <a:cubicBezTo>
                    <a:pt x="192" y="152"/>
                    <a:pt x="192" y="152"/>
                    <a:pt x="192" y="152"/>
                  </a:cubicBezTo>
                  <a:lnTo>
                    <a:pt x="192" y="160"/>
                  </a:lnTo>
                  <a:close/>
                  <a:moveTo>
                    <a:pt x="128" y="136"/>
                  </a:moveTo>
                  <a:cubicBezTo>
                    <a:pt x="48" y="136"/>
                    <a:pt x="48" y="136"/>
                    <a:pt x="48" y="136"/>
                  </a:cubicBezTo>
                  <a:cubicBezTo>
                    <a:pt x="48" y="128"/>
                    <a:pt x="48" y="128"/>
                    <a:pt x="48" y="128"/>
                  </a:cubicBezTo>
                  <a:cubicBezTo>
                    <a:pt x="128" y="128"/>
                    <a:pt x="128" y="128"/>
                    <a:pt x="128" y="128"/>
                  </a:cubicBezTo>
                  <a:lnTo>
                    <a:pt x="128" y="136"/>
                  </a:lnTo>
                  <a:close/>
                  <a:moveTo>
                    <a:pt x="216" y="48"/>
                  </a:moveTo>
                  <a:cubicBezTo>
                    <a:pt x="160" y="48"/>
                    <a:pt x="160" y="48"/>
                    <a:pt x="160" y="48"/>
                  </a:cubicBezTo>
                  <a:cubicBezTo>
                    <a:pt x="165" y="62"/>
                    <a:pt x="165" y="62"/>
                    <a:pt x="165" y="62"/>
                  </a:cubicBezTo>
                  <a:cubicBezTo>
                    <a:pt x="187" y="67"/>
                    <a:pt x="192" y="80"/>
                    <a:pt x="192" y="96"/>
                  </a:cubicBezTo>
                  <a:cubicBezTo>
                    <a:pt x="48" y="96"/>
                    <a:pt x="48" y="96"/>
                    <a:pt x="48" y="96"/>
                  </a:cubicBezTo>
                  <a:cubicBezTo>
                    <a:pt x="48" y="81"/>
                    <a:pt x="54" y="68"/>
                    <a:pt x="75" y="63"/>
                  </a:cubicBezTo>
                  <a:cubicBezTo>
                    <a:pt x="80" y="48"/>
                    <a:pt x="80" y="48"/>
                    <a:pt x="80" y="48"/>
                  </a:cubicBezTo>
                  <a:cubicBezTo>
                    <a:pt x="24" y="48"/>
                    <a:pt x="24" y="48"/>
                    <a:pt x="24" y="48"/>
                  </a:cubicBezTo>
                  <a:cubicBezTo>
                    <a:pt x="24" y="288"/>
                    <a:pt x="24" y="288"/>
                    <a:pt x="24" y="288"/>
                  </a:cubicBezTo>
                  <a:cubicBezTo>
                    <a:pt x="216" y="288"/>
                    <a:pt x="216" y="288"/>
                    <a:pt x="216" y="288"/>
                  </a:cubicBezTo>
                  <a:lnTo>
                    <a:pt x="216" y="48"/>
                  </a:lnTo>
                  <a:close/>
                  <a:moveTo>
                    <a:pt x="120" y="12"/>
                  </a:moveTo>
                  <a:cubicBezTo>
                    <a:pt x="113" y="12"/>
                    <a:pt x="108" y="17"/>
                    <a:pt x="108" y="24"/>
                  </a:cubicBezTo>
                  <a:cubicBezTo>
                    <a:pt x="108" y="31"/>
                    <a:pt x="113" y="36"/>
                    <a:pt x="120" y="36"/>
                  </a:cubicBezTo>
                  <a:cubicBezTo>
                    <a:pt x="127" y="36"/>
                    <a:pt x="132" y="31"/>
                    <a:pt x="132" y="24"/>
                  </a:cubicBezTo>
                  <a:cubicBezTo>
                    <a:pt x="132" y="17"/>
                    <a:pt x="127" y="12"/>
                    <a:pt x="120" y="12"/>
                  </a:cubicBezTo>
                  <a:close/>
                  <a:moveTo>
                    <a:pt x="0" y="312"/>
                  </a:moveTo>
                  <a:cubicBezTo>
                    <a:pt x="0" y="24"/>
                    <a:pt x="0" y="24"/>
                    <a:pt x="0" y="24"/>
                  </a:cubicBezTo>
                  <a:cubicBezTo>
                    <a:pt x="96" y="24"/>
                    <a:pt x="96" y="24"/>
                    <a:pt x="96" y="24"/>
                  </a:cubicBezTo>
                  <a:cubicBezTo>
                    <a:pt x="96" y="11"/>
                    <a:pt x="107" y="0"/>
                    <a:pt x="120" y="0"/>
                  </a:cubicBezTo>
                  <a:cubicBezTo>
                    <a:pt x="133" y="0"/>
                    <a:pt x="144" y="11"/>
                    <a:pt x="144" y="24"/>
                  </a:cubicBezTo>
                  <a:cubicBezTo>
                    <a:pt x="240" y="24"/>
                    <a:pt x="240" y="24"/>
                    <a:pt x="240" y="24"/>
                  </a:cubicBezTo>
                  <a:cubicBezTo>
                    <a:pt x="240" y="312"/>
                    <a:pt x="240" y="312"/>
                    <a:pt x="240" y="312"/>
                  </a:cubicBezTo>
                  <a:lnTo>
                    <a:pt x="0" y="31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59375" y="3397791"/>
            <a:ext cx="1947552" cy="1242385"/>
            <a:chOff x="-59375" y="3397791"/>
            <a:chExt cx="1947552" cy="1242385"/>
          </a:xfrm>
        </p:grpSpPr>
        <p:sp>
          <p:nvSpPr>
            <p:cNvPr id="36" name="Rectangle 35"/>
            <p:cNvSpPr/>
            <p:nvPr/>
          </p:nvSpPr>
          <p:spPr>
            <a:xfrm rot="18900000">
              <a:off x="5372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9375" y="4363177"/>
              <a:ext cx="1947552" cy="276999"/>
            </a:xfrm>
            <a:prstGeom prst="rect">
              <a:avLst/>
            </a:prstGeom>
            <a:noFill/>
          </p:spPr>
          <p:txBody>
            <a:bodyPr wrap="square" rtlCol="0">
              <a:spAutoFit/>
            </a:bodyPr>
            <a:lstStyle/>
            <a:p>
              <a:pPr algn="ctr"/>
              <a:r>
                <a:rPr lang="en-US" sz="1200" dirty="0">
                  <a:latin typeface="PT Sans Caption" panose="020B0603020203020204" pitchFamily="34" charset="0"/>
                </a:rPr>
                <a:t>SOCIAL NETWORK</a:t>
              </a:r>
            </a:p>
          </p:txBody>
        </p:sp>
        <p:sp>
          <p:nvSpPr>
            <p:cNvPr id="49" name="Freeform 139"/>
            <p:cNvSpPr>
              <a:spLocks noEditPoints="1"/>
            </p:cNvSpPr>
            <p:nvPr/>
          </p:nvSpPr>
          <p:spPr bwMode="auto">
            <a:xfrm>
              <a:off x="711101" y="3646950"/>
              <a:ext cx="373063" cy="255588"/>
            </a:xfrm>
            <a:custGeom>
              <a:avLst/>
              <a:gdLst>
                <a:gd name="T0" fmla="*/ 173 w 345"/>
                <a:gd name="T1" fmla="*/ 159 h 237"/>
                <a:gd name="T2" fmla="*/ 252 w 345"/>
                <a:gd name="T3" fmla="*/ 79 h 237"/>
                <a:gd name="T4" fmla="*/ 173 w 345"/>
                <a:gd name="T5" fmla="*/ 0 h 237"/>
                <a:gd name="T6" fmla="*/ 93 w 345"/>
                <a:gd name="T7" fmla="*/ 79 h 237"/>
                <a:gd name="T8" fmla="*/ 173 w 345"/>
                <a:gd name="T9" fmla="*/ 159 h 237"/>
                <a:gd name="T10" fmla="*/ 233 w 345"/>
                <a:gd name="T11" fmla="*/ 103 h 237"/>
                <a:gd name="T12" fmla="*/ 177 w 345"/>
                <a:gd name="T13" fmla="*/ 142 h 237"/>
                <a:gd name="T14" fmla="*/ 120 w 345"/>
                <a:gd name="T15" fmla="*/ 103 h 237"/>
                <a:gd name="T16" fmla="*/ 233 w 345"/>
                <a:gd name="T17" fmla="*/ 103 h 237"/>
                <a:gd name="T18" fmla="*/ 62 w 345"/>
                <a:gd name="T19" fmla="*/ 130 h 237"/>
                <a:gd name="T20" fmla="*/ 90 w 345"/>
                <a:gd name="T21" fmla="*/ 119 h 237"/>
                <a:gd name="T22" fmla="*/ 87 w 345"/>
                <a:gd name="T23" fmla="*/ 111 h 237"/>
                <a:gd name="T24" fmla="*/ 64 w 345"/>
                <a:gd name="T25" fmla="*/ 121 h 237"/>
                <a:gd name="T26" fmla="*/ 33 w 345"/>
                <a:gd name="T27" fmla="*/ 100 h 237"/>
                <a:gd name="T28" fmla="*/ 84 w 345"/>
                <a:gd name="T29" fmla="*/ 100 h 237"/>
                <a:gd name="T30" fmla="*/ 81 w 345"/>
                <a:gd name="T31" fmla="*/ 79 h 237"/>
                <a:gd name="T32" fmla="*/ 85 w 345"/>
                <a:gd name="T33" fmla="*/ 52 h 237"/>
                <a:gd name="T34" fmla="*/ 62 w 345"/>
                <a:gd name="T35" fmla="*/ 45 h 237"/>
                <a:gd name="T36" fmla="*/ 19 w 345"/>
                <a:gd name="T37" fmla="*/ 88 h 237"/>
                <a:gd name="T38" fmla="*/ 62 w 345"/>
                <a:gd name="T39" fmla="*/ 130 h 237"/>
                <a:gd name="T40" fmla="*/ 327 w 345"/>
                <a:gd name="T41" fmla="*/ 88 h 237"/>
                <a:gd name="T42" fmla="*/ 284 w 345"/>
                <a:gd name="T43" fmla="*/ 45 h 237"/>
                <a:gd name="T44" fmla="*/ 260 w 345"/>
                <a:gd name="T45" fmla="*/ 52 h 237"/>
                <a:gd name="T46" fmla="*/ 264 w 345"/>
                <a:gd name="T47" fmla="*/ 79 h 237"/>
                <a:gd name="T48" fmla="*/ 262 w 345"/>
                <a:gd name="T49" fmla="*/ 100 h 237"/>
                <a:gd name="T50" fmla="*/ 316 w 345"/>
                <a:gd name="T51" fmla="*/ 100 h 237"/>
                <a:gd name="T52" fmla="*/ 286 w 345"/>
                <a:gd name="T53" fmla="*/ 121 h 237"/>
                <a:gd name="T54" fmla="*/ 260 w 345"/>
                <a:gd name="T55" fmla="*/ 107 h 237"/>
                <a:gd name="T56" fmla="*/ 255 w 345"/>
                <a:gd name="T57" fmla="*/ 119 h 237"/>
                <a:gd name="T58" fmla="*/ 284 w 345"/>
                <a:gd name="T59" fmla="*/ 130 h 237"/>
                <a:gd name="T60" fmla="*/ 327 w 345"/>
                <a:gd name="T61" fmla="*/ 88 h 237"/>
                <a:gd name="T62" fmla="*/ 221 w 345"/>
                <a:gd name="T63" fmla="*/ 169 h 237"/>
                <a:gd name="T64" fmla="*/ 173 w 345"/>
                <a:gd name="T65" fmla="*/ 181 h 237"/>
                <a:gd name="T66" fmla="*/ 125 w 345"/>
                <a:gd name="T67" fmla="*/ 169 h 237"/>
                <a:gd name="T68" fmla="*/ 59 w 345"/>
                <a:gd name="T69" fmla="*/ 237 h 237"/>
                <a:gd name="T70" fmla="*/ 287 w 345"/>
                <a:gd name="T71" fmla="*/ 237 h 237"/>
                <a:gd name="T72" fmla="*/ 221 w 345"/>
                <a:gd name="T73" fmla="*/ 169 h 237"/>
                <a:gd name="T74" fmla="*/ 112 w 345"/>
                <a:gd name="T75" fmla="*/ 151 h 237"/>
                <a:gd name="T76" fmla="*/ 87 w 345"/>
                <a:gd name="T77" fmla="*/ 136 h 237"/>
                <a:gd name="T78" fmla="*/ 62 w 345"/>
                <a:gd name="T79" fmla="*/ 142 h 237"/>
                <a:gd name="T80" fmla="*/ 36 w 345"/>
                <a:gd name="T81" fmla="*/ 136 h 237"/>
                <a:gd name="T82" fmla="*/ 0 w 345"/>
                <a:gd name="T83" fmla="*/ 173 h 237"/>
                <a:gd name="T84" fmla="*/ 74 w 345"/>
                <a:gd name="T85" fmla="*/ 173 h 237"/>
                <a:gd name="T86" fmla="*/ 112 w 345"/>
                <a:gd name="T87" fmla="*/ 151 h 237"/>
                <a:gd name="T88" fmla="*/ 284 w 345"/>
                <a:gd name="T89" fmla="*/ 142 h 237"/>
                <a:gd name="T90" fmla="*/ 258 w 345"/>
                <a:gd name="T91" fmla="*/ 136 h 237"/>
                <a:gd name="T92" fmla="*/ 233 w 345"/>
                <a:gd name="T93" fmla="*/ 151 h 237"/>
                <a:gd name="T94" fmla="*/ 272 w 345"/>
                <a:gd name="T95" fmla="*/ 173 h 237"/>
                <a:gd name="T96" fmla="*/ 345 w 345"/>
                <a:gd name="T97" fmla="*/ 173 h 237"/>
                <a:gd name="T98" fmla="*/ 310 w 345"/>
                <a:gd name="T99" fmla="*/ 136 h 237"/>
                <a:gd name="T100" fmla="*/ 284 w 345"/>
                <a:gd name="T101" fmla="*/ 14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5" h="237">
                  <a:moveTo>
                    <a:pt x="173" y="159"/>
                  </a:moveTo>
                  <a:cubicBezTo>
                    <a:pt x="217" y="159"/>
                    <a:pt x="252" y="123"/>
                    <a:pt x="252" y="79"/>
                  </a:cubicBezTo>
                  <a:cubicBezTo>
                    <a:pt x="252" y="35"/>
                    <a:pt x="217" y="0"/>
                    <a:pt x="173" y="0"/>
                  </a:cubicBezTo>
                  <a:cubicBezTo>
                    <a:pt x="129" y="0"/>
                    <a:pt x="93" y="35"/>
                    <a:pt x="93" y="79"/>
                  </a:cubicBezTo>
                  <a:cubicBezTo>
                    <a:pt x="93" y="123"/>
                    <a:pt x="129" y="159"/>
                    <a:pt x="173" y="159"/>
                  </a:cubicBezTo>
                  <a:close/>
                  <a:moveTo>
                    <a:pt x="233" y="103"/>
                  </a:moveTo>
                  <a:cubicBezTo>
                    <a:pt x="221" y="126"/>
                    <a:pt x="200" y="142"/>
                    <a:pt x="177" y="142"/>
                  </a:cubicBezTo>
                  <a:cubicBezTo>
                    <a:pt x="153" y="142"/>
                    <a:pt x="132" y="126"/>
                    <a:pt x="120" y="103"/>
                  </a:cubicBezTo>
                  <a:lnTo>
                    <a:pt x="233" y="103"/>
                  </a:lnTo>
                  <a:close/>
                  <a:moveTo>
                    <a:pt x="62" y="130"/>
                  </a:moveTo>
                  <a:cubicBezTo>
                    <a:pt x="73" y="130"/>
                    <a:pt x="83" y="126"/>
                    <a:pt x="90" y="119"/>
                  </a:cubicBezTo>
                  <a:cubicBezTo>
                    <a:pt x="89" y="116"/>
                    <a:pt x="88" y="114"/>
                    <a:pt x="87" y="111"/>
                  </a:cubicBezTo>
                  <a:cubicBezTo>
                    <a:pt x="80" y="117"/>
                    <a:pt x="72" y="121"/>
                    <a:pt x="64" y="121"/>
                  </a:cubicBezTo>
                  <a:cubicBezTo>
                    <a:pt x="51" y="121"/>
                    <a:pt x="40" y="113"/>
                    <a:pt x="33" y="100"/>
                  </a:cubicBezTo>
                  <a:cubicBezTo>
                    <a:pt x="84" y="100"/>
                    <a:pt x="84" y="100"/>
                    <a:pt x="84" y="100"/>
                  </a:cubicBezTo>
                  <a:cubicBezTo>
                    <a:pt x="82" y="94"/>
                    <a:pt x="81" y="87"/>
                    <a:pt x="81" y="79"/>
                  </a:cubicBezTo>
                  <a:cubicBezTo>
                    <a:pt x="81" y="70"/>
                    <a:pt x="83" y="61"/>
                    <a:pt x="85" y="52"/>
                  </a:cubicBezTo>
                  <a:cubicBezTo>
                    <a:pt x="78" y="48"/>
                    <a:pt x="70" y="45"/>
                    <a:pt x="62" y="45"/>
                  </a:cubicBezTo>
                  <a:cubicBezTo>
                    <a:pt x="38" y="45"/>
                    <a:pt x="19" y="64"/>
                    <a:pt x="19" y="88"/>
                  </a:cubicBezTo>
                  <a:cubicBezTo>
                    <a:pt x="19" y="111"/>
                    <a:pt x="38" y="130"/>
                    <a:pt x="62" y="130"/>
                  </a:cubicBezTo>
                  <a:close/>
                  <a:moveTo>
                    <a:pt x="327" y="88"/>
                  </a:moveTo>
                  <a:cubicBezTo>
                    <a:pt x="327" y="64"/>
                    <a:pt x="308" y="45"/>
                    <a:pt x="284" y="45"/>
                  </a:cubicBezTo>
                  <a:cubicBezTo>
                    <a:pt x="275" y="45"/>
                    <a:pt x="267" y="48"/>
                    <a:pt x="260" y="52"/>
                  </a:cubicBezTo>
                  <a:cubicBezTo>
                    <a:pt x="263" y="61"/>
                    <a:pt x="264" y="70"/>
                    <a:pt x="264" y="79"/>
                  </a:cubicBezTo>
                  <a:cubicBezTo>
                    <a:pt x="264" y="87"/>
                    <a:pt x="264" y="94"/>
                    <a:pt x="262" y="100"/>
                  </a:cubicBezTo>
                  <a:cubicBezTo>
                    <a:pt x="316" y="100"/>
                    <a:pt x="316" y="100"/>
                    <a:pt x="316" y="100"/>
                  </a:cubicBezTo>
                  <a:cubicBezTo>
                    <a:pt x="310" y="113"/>
                    <a:pt x="299" y="121"/>
                    <a:pt x="286" y="121"/>
                  </a:cubicBezTo>
                  <a:cubicBezTo>
                    <a:pt x="276" y="121"/>
                    <a:pt x="267" y="116"/>
                    <a:pt x="260" y="107"/>
                  </a:cubicBezTo>
                  <a:cubicBezTo>
                    <a:pt x="259" y="111"/>
                    <a:pt x="257" y="115"/>
                    <a:pt x="255" y="119"/>
                  </a:cubicBezTo>
                  <a:cubicBezTo>
                    <a:pt x="263" y="126"/>
                    <a:pt x="273" y="130"/>
                    <a:pt x="284" y="130"/>
                  </a:cubicBezTo>
                  <a:cubicBezTo>
                    <a:pt x="308" y="130"/>
                    <a:pt x="327" y="111"/>
                    <a:pt x="327" y="88"/>
                  </a:cubicBezTo>
                  <a:close/>
                  <a:moveTo>
                    <a:pt x="221" y="169"/>
                  </a:moveTo>
                  <a:cubicBezTo>
                    <a:pt x="206" y="176"/>
                    <a:pt x="190" y="181"/>
                    <a:pt x="173" y="181"/>
                  </a:cubicBezTo>
                  <a:cubicBezTo>
                    <a:pt x="155" y="181"/>
                    <a:pt x="139" y="176"/>
                    <a:pt x="125" y="169"/>
                  </a:cubicBezTo>
                  <a:cubicBezTo>
                    <a:pt x="94" y="177"/>
                    <a:pt x="70" y="196"/>
                    <a:pt x="59" y="237"/>
                  </a:cubicBezTo>
                  <a:cubicBezTo>
                    <a:pt x="287" y="237"/>
                    <a:pt x="287" y="237"/>
                    <a:pt x="287" y="237"/>
                  </a:cubicBezTo>
                  <a:cubicBezTo>
                    <a:pt x="276" y="196"/>
                    <a:pt x="251" y="177"/>
                    <a:pt x="221" y="169"/>
                  </a:cubicBezTo>
                  <a:close/>
                  <a:moveTo>
                    <a:pt x="112" y="151"/>
                  </a:moveTo>
                  <a:cubicBezTo>
                    <a:pt x="106" y="143"/>
                    <a:pt x="97" y="138"/>
                    <a:pt x="87" y="136"/>
                  </a:cubicBezTo>
                  <a:cubicBezTo>
                    <a:pt x="80" y="140"/>
                    <a:pt x="71" y="142"/>
                    <a:pt x="62" y="142"/>
                  </a:cubicBezTo>
                  <a:cubicBezTo>
                    <a:pt x="52" y="142"/>
                    <a:pt x="44" y="140"/>
                    <a:pt x="36" y="136"/>
                  </a:cubicBezTo>
                  <a:cubicBezTo>
                    <a:pt x="19" y="140"/>
                    <a:pt x="6" y="151"/>
                    <a:pt x="0" y="173"/>
                  </a:cubicBezTo>
                  <a:cubicBezTo>
                    <a:pt x="74" y="173"/>
                    <a:pt x="74" y="173"/>
                    <a:pt x="74" y="173"/>
                  </a:cubicBezTo>
                  <a:cubicBezTo>
                    <a:pt x="85" y="163"/>
                    <a:pt x="97" y="156"/>
                    <a:pt x="112" y="151"/>
                  </a:cubicBezTo>
                  <a:close/>
                  <a:moveTo>
                    <a:pt x="284" y="142"/>
                  </a:moveTo>
                  <a:cubicBezTo>
                    <a:pt x="275" y="142"/>
                    <a:pt x="266" y="140"/>
                    <a:pt x="258" y="136"/>
                  </a:cubicBezTo>
                  <a:cubicBezTo>
                    <a:pt x="249" y="138"/>
                    <a:pt x="240" y="143"/>
                    <a:pt x="233" y="151"/>
                  </a:cubicBezTo>
                  <a:cubicBezTo>
                    <a:pt x="248" y="156"/>
                    <a:pt x="261" y="163"/>
                    <a:pt x="272" y="173"/>
                  </a:cubicBezTo>
                  <a:cubicBezTo>
                    <a:pt x="345" y="173"/>
                    <a:pt x="345" y="173"/>
                    <a:pt x="345" y="173"/>
                  </a:cubicBezTo>
                  <a:cubicBezTo>
                    <a:pt x="339" y="151"/>
                    <a:pt x="326" y="140"/>
                    <a:pt x="310" y="136"/>
                  </a:cubicBezTo>
                  <a:cubicBezTo>
                    <a:pt x="302" y="140"/>
                    <a:pt x="293" y="142"/>
                    <a:pt x="284" y="14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1721922" y="3397791"/>
            <a:ext cx="2042558" cy="1242385"/>
            <a:chOff x="1721922" y="3397791"/>
            <a:chExt cx="2042558" cy="1242385"/>
          </a:xfrm>
        </p:grpSpPr>
        <p:sp>
          <p:nvSpPr>
            <p:cNvPr id="37" name="Rectangle 36"/>
            <p:cNvSpPr/>
            <p:nvPr/>
          </p:nvSpPr>
          <p:spPr>
            <a:xfrm rot="18900000">
              <a:off x="2366001"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1721922" y="4363177"/>
              <a:ext cx="2042558" cy="276999"/>
            </a:xfrm>
            <a:prstGeom prst="rect">
              <a:avLst/>
            </a:prstGeom>
            <a:noFill/>
          </p:spPr>
          <p:txBody>
            <a:bodyPr wrap="square" rtlCol="0">
              <a:spAutoFit/>
            </a:bodyPr>
            <a:lstStyle/>
            <a:p>
              <a:pPr algn="ctr"/>
              <a:r>
                <a:rPr lang="en-US" sz="1200" dirty="0">
                  <a:latin typeface="PT Sans Caption" panose="020B0603020203020204" pitchFamily="34" charset="0"/>
                </a:rPr>
                <a:t>SOCIAL MEDIA ANALYSIS</a:t>
              </a:r>
            </a:p>
          </p:txBody>
        </p:sp>
        <p:grpSp>
          <p:nvGrpSpPr>
            <p:cNvPr id="50" name="Group 49"/>
            <p:cNvGrpSpPr/>
            <p:nvPr/>
          </p:nvGrpSpPr>
          <p:grpSpPr>
            <a:xfrm>
              <a:off x="2588320" y="3604087"/>
              <a:ext cx="344487" cy="341313"/>
              <a:chOff x="1855788" y="2128043"/>
              <a:chExt cx="344487" cy="341313"/>
            </a:xfrm>
            <a:solidFill>
              <a:schemeClr val="bg1"/>
            </a:solidFill>
          </p:grpSpPr>
          <p:sp>
            <p:nvSpPr>
              <p:cNvPr id="51" name="Freeform 168"/>
              <p:cNvSpPr>
                <a:spLocks/>
              </p:cNvSpPr>
              <p:nvPr/>
            </p:nvSpPr>
            <p:spPr bwMode="auto">
              <a:xfrm>
                <a:off x="2066925" y="2336006"/>
                <a:ext cx="133350" cy="133350"/>
              </a:xfrm>
              <a:custGeom>
                <a:avLst/>
                <a:gdLst>
                  <a:gd name="T0" fmla="*/ 48 w 84"/>
                  <a:gd name="T1" fmla="*/ 36 h 84"/>
                  <a:gd name="T2" fmla="*/ 48 w 84"/>
                  <a:gd name="T3" fmla="*/ 0 h 84"/>
                  <a:gd name="T4" fmla="*/ 36 w 84"/>
                  <a:gd name="T5" fmla="*/ 0 h 84"/>
                  <a:gd name="T6" fmla="*/ 36 w 84"/>
                  <a:gd name="T7" fmla="*/ 36 h 84"/>
                  <a:gd name="T8" fmla="*/ 0 w 84"/>
                  <a:gd name="T9" fmla="*/ 36 h 84"/>
                  <a:gd name="T10" fmla="*/ 0 w 84"/>
                  <a:gd name="T11" fmla="*/ 48 h 84"/>
                  <a:gd name="T12" fmla="*/ 36 w 84"/>
                  <a:gd name="T13" fmla="*/ 48 h 84"/>
                  <a:gd name="T14" fmla="*/ 36 w 84"/>
                  <a:gd name="T15" fmla="*/ 84 h 84"/>
                  <a:gd name="T16" fmla="*/ 48 w 84"/>
                  <a:gd name="T17" fmla="*/ 84 h 84"/>
                  <a:gd name="T18" fmla="*/ 48 w 84"/>
                  <a:gd name="T19" fmla="*/ 48 h 84"/>
                  <a:gd name="T20" fmla="*/ 84 w 84"/>
                  <a:gd name="T21" fmla="*/ 48 h 84"/>
                  <a:gd name="T22" fmla="*/ 84 w 84"/>
                  <a:gd name="T23" fmla="*/ 36 h 84"/>
                  <a:gd name="T24" fmla="*/ 48 w 84"/>
                  <a:gd name="T25"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84">
                    <a:moveTo>
                      <a:pt x="48" y="36"/>
                    </a:moveTo>
                    <a:lnTo>
                      <a:pt x="48" y="0"/>
                    </a:lnTo>
                    <a:lnTo>
                      <a:pt x="36" y="0"/>
                    </a:lnTo>
                    <a:lnTo>
                      <a:pt x="36" y="36"/>
                    </a:lnTo>
                    <a:lnTo>
                      <a:pt x="0" y="36"/>
                    </a:lnTo>
                    <a:lnTo>
                      <a:pt x="0" y="48"/>
                    </a:lnTo>
                    <a:lnTo>
                      <a:pt x="36" y="48"/>
                    </a:lnTo>
                    <a:lnTo>
                      <a:pt x="36" y="84"/>
                    </a:lnTo>
                    <a:lnTo>
                      <a:pt x="48" y="84"/>
                    </a:lnTo>
                    <a:lnTo>
                      <a:pt x="48" y="48"/>
                    </a:lnTo>
                    <a:lnTo>
                      <a:pt x="84" y="48"/>
                    </a:lnTo>
                    <a:lnTo>
                      <a:pt x="84" y="36"/>
                    </a:lnTo>
                    <a:lnTo>
                      <a:pt x="4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9"/>
              <p:cNvSpPr>
                <a:spLocks noEditPoints="1"/>
              </p:cNvSpPr>
              <p:nvPr/>
            </p:nvSpPr>
            <p:spPr bwMode="auto">
              <a:xfrm>
                <a:off x="1855788" y="2128043"/>
                <a:ext cx="236538" cy="234950"/>
              </a:xfrm>
              <a:custGeom>
                <a:avLst/>
                <a:gdLst>
                  <a:gd name="T0" fmla="*/ 149 w 149"/>
                  <a:gd name="T1" fmla="*/ 0 h 148"/>
                  <a:gd name="T2" fmla="*/ 0 w 149"/>
                  <a:gd name="T3" fmla="*/ 0 h 148"/>
                  <a:gd name="T4" fmla="*/ 0 w 149"/>
                  <a:gd name="T5" fmla="*/ 148 h 148"/>
                  <a:gd name="T6" fmla="*/ 149 w 149"/>
                  <a:gd name="T7" fmla="*/ 148 h 148"/>
                  <a:gd name="T8" fmla="*/ 149 w 149"/>
                  <a:gd name="T9" fmla="*/ 0 h 148"/>
                  <a:gd name="T10" fmla="*/ 138 w 149"/>
                  <a:gd name="T11" fmla="*/ 138 h 148"/>
                  <a:gd name="T12" fmla="*/ 10 w 149"/>
                  <a:gd name="T13" fmla="*/ 138 h 148"/>
                  <a:gd name="T14" fmla="*/ 10 w 149"/>
                  <a:gd name="T15" fmla="*/ 10 h 148"/>
                  <a:gd name="T16" fmla="*/ 138 w 149"/>
                  <a:gd name="T17" fmla="*/ 10 h 148"/>
                  <a:gd name="T18" fmla="*/ 138 w 149"/>
                  <a:gd name="T19"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8">
                    <a:moveTo>
                      <a:pt x="149" y="0"/>
                    </a:moveTo>
                    <a:lnTo>
                      <a:pt x="0" y="0"/>
                    </a:lnTo>
                    <a:lnTo>
                      <a:pt x="0" y="148"/>
                    </a:lnTo>
                    <a:lnTo>
                      <a:pt x="149" y="148"/>
                    </a:lnTo>
                    <a:lnTo>
                      <a:pt x="149" y="0"/>
                    </a:lnTo>
                    <a:close/>
                    <a:moveTo>
                      <a:pt x="138" y="138"/>
                    </a:moveTo>
                    <a:lnTo>
                      <a:pt x="10" y="138"/>
                    </a:lnTo>
                    <a:lnTo>
                      <a:pt x="10" y="10"/>
                    </a:lnTo>
                    <a:lnTo>
                      <a:pt x="138" y="10"/>
                    </a:lnTo>
                    <a:lnTo>
                      <a:pt x="138"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0"/>
              <p:cNvSpPr>
                <a:spLocks/>
              </p:cNvSpPr>
              <p:nvPr/>
            </p:nvSpPr>
            <p:spPr bwMode="auto">
              <a:xfrm>
                <a:off x="1889125" y="2240756"/>
                <a:ext cx="171450" cy="88900"/>
              </a:xfrm>
              <a:custGeom>
                <a:avLst/>
                <a:gdLst>
                  <a:gd name="T0" fmla="*/ 108 w 108"/>
                  <a:gd name="T1" fmla="*/ 34 h 56"/>
                  <a:gd name="T2" fmla="*/ 81 w 108"/>
                  <a:gd name="T3" fmla="*/ 17 h 56"/>
                  <a:gd name="T4" fmla="*/ 57 w 108"/>
                  <a:gd name="T5" fmla="*/ 28 h 56"/>
                  <a:gd name="T6" fmla="*/ 25 w 108"/>
                  <a:gd name="T7" fmla="*/ 0 h 56"/>
                  <a:gd name="T8" fmla="*/ 0 w 108"/>
                  <a:gd name="T9" fmla="*/ 19 h 56"/>
                  <a:gd name="T10" fmla="*/ 0 w 108"/>
                  <a:gd name="T11" fmla="*/ 56 h 56"/>
                  <a:gd name="T12" fmla="*/ 108 w 108"/>
                  <a:gd name="T13" fmla="*/ 56 h 56"/>
                  <a:gd name="T14" fmla="*/ 108 w 108"/>
                  <a:gd name="T15" fmla="*/ 34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56">
                    <a:moveTo>
                      <a:pt x="108" y="34"/>
                    </a:moveTo>
                    <a:lnTo>
                      <a:pt x="81" y="17"/>
                    </a:lnTo>
                    <a:lnTo>
                      <a:pt x="57" y="28"/>
                    </a:lnTo>
                    <a:lnTo>
                      <a:pt x="25" y="0"/>
                    </a:lnTo>
                    <a:lnTo>
                      <a:pt x="0" y="19"/>
                    </a:lnTo>
                    <a:lnTo>
                      <a:pt x="0" y="56"/>
                    </a:lnTo>
                    <a:lnTo>
                      <a:pt x="108" y="56"/>
                    </a:lnTo>
                    <a:lnTo>
                      <a:pt x="108"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 name="Group 12"/>
          <p:cNvGrpSpPr/>
          <p:nvPr/>
        </p:nvGrpSpPr>
        <p:grpSpPr>
          <a:xfrm>
            <a:off x="3764480" y="3397643"/>
            <a:ext cx="1615042" cy="1242533"/>
            <a:chOff x="3764480" y="3397643"/>
            <a:chExt cx="1615042" cy="1242533"/>
          </a:xfrm>
        </p:grpSpPr>
        <p:sp>
          <p:nvSpPr>
            <p:cNvPr id="38" name="Rectangle 37"/>
            <p:cNvSpPr/>
            <p:nvPr/>
          </p:nvSpPr>
          <p:spPr>
            <a:xfrm rot="18900000">
              <a:off x="4194803" y="3397643"/>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764480" y="4363177"/>
              <a:ext cx="1615042" cy="276999"/>
            </a:xfrm>
            <a:prstGeom prst="rect">
              <a:avLst/>
            </a:prstGeom>
            <a:noFill/>
          </p:spPr>
          <p:txBody>
            <a:bodyPr wrap="square" rtlCol="0">
              <a:spAutoFit/>
            </a:bodyPr>
            <a:lstStyle/>
            <a:p>
              <a:pPr algn="ctr"/>
              <a:r>
                <a:rPr lang="en-US" sz="1200" dirty="0">
                  <a:latin typeface="PT Sans Caption" panose="020B0603020203020204" pitchFamily="34" charset="0"/>
                </a:rPr>
                <a:t>TABLE DATA</a:t>
              </a:r>
            </a:p>
          </p:txBody>
        </p:sp>
        <p:sp>
          <p:nvSpPr>
            <p:cNvPr id="54" name="Freeform 44"/>
            <p:cNvSpPr>
              <a:spLocks noEditPoints="1"/>
            </p:cNvSpPr>
            <p:nvPr/>
          </p:nvSpPr>
          <p:spPr bwMode="auto">
            <a:xfrm>
              <a:off x="4416426" y="3626970"/>
              <a:ext cx="260350" cy="233363"/>
            </a:xfrm>
            <a:custGeom>
              <a:avLst/>
              <a:gdLst>
                <a:gd name="T0" fmla="*/ 11 w 164"/>
                <a:gd name="T1" fmla="*/ 125 h 147"/>
                <a:gd name="T2" fmla="*/ 45 w 164"/>
                <a:gd name="T3" fmla="*/ 125 h 147"/>
                <a:gd name="T4" fmla="*/ 45 w 164"/>
                <a:gd name="T5" fmla="*/ 136 h 147"/>
                <a:gd name="T6" fmla="*/ 11 w 164"/>
                <a:gd name="T7" fmla="*/ 136 h 147"/>
                <a:gd name="T8" fmla="*/ 11 w 164"/>
                <a:gd name="T9" fmla="*/ 125 h 147"/>
                <a:gd name="T10" fmla="*/ 0 w 164"/>
                <a:gd name="T11" fmla="*/ 109 h 147"/>
                <a:gd name="T12" fmla="*/ 0 w 164"/>
                <a:gd name="T13" fmla="*/ 147 h 147"/>
                <a:gd name="T14" fmla="*/ 164 w 164"/>
                <a:gd name="T15" fmla="*/ 147 h 147"/>
                <a:gd name="T16" fmla="*/ 164 w 164"/>
                <a:gd name="T17" fmla="*/ 109 h 147"/>
                <a:gd name="T18" fmla="*/ 0 w 164"/>
                <a:gd name="T19" fmla="*/ 109 h 147"/>
                <a:gd name="T20" fmla="*/ 11 w 164"/>
                <a:gd name="T21" fmla="*/ 71 h 147"/>
                <a:gd name="T22" fmla="*/ 45 w 164"/>
                <a:gd name="T23" fmla="*/ 71 h 147"/>
                <a:gd name="T24" fmla="*/ 45 w 164"/>
                <a:gd name="T25" fmla="*/ 82 h 147"/>
                <a:gd name="T26" fmla="*/ 11 w 164"/>
                <a:gd name="T27" fmla="*/ 82 h 147"/>
                <a:gd name="T28" fmla="*/ 11 w 164"/>
                <a:gd name="T29" fmla="*/ 71 h 147"/>
                <a:gd name="T30" fmla="*/ 0 w 164"/>
                <a:gd name="T31" fmla="*/ 54 h 147"/>
                <a:gd name="T32" fmla="*/ 0 w 164"/>
                <a:gd name="T33" fmla="*/ 92 h 147"/>
                <a:gd name="T34" fmla="*/ 164 w 164"/>
                <a:gd name="T35" fmla="*/ 92 h 147"/>
                <a:gd name="T36" fmla="*/ 164 w 164"/>
                <a:gd name="T37" fmla="*/ 54 h 147"/>
                <a:gd name="T38" fmla="*/ 0 w 164"/>
                <a:gd name="T39" fmla="*/ 54 h 147"/>
                <a:gd name="T40" fmla="*/ 11 w 164"/>
                <a:gd name="T41" fmla="*/ 16 h 147"/>
                <a:gd name="T42" fmla="*/ 45 w 164"/>
                <a:gd name="T43" fmla="*/ 16 h 147"/>
                <a:gd name="T44" fmla="*/ 45 w 164"/>
                <a:gd name="T45" fmla="*/ 27 h 147"/>
                <a:gd name="T46" fmla="*/ 11 w 164"/>
                <a:gd name="T47" fmla="*/ 27 h 147"/>
                <a:gd name="T48" fmla="*/ 11 w 164"/>
                <a:gd name="T49" fmla="*/ 16 h 147"/>
                <a:gd name="T50" fmla="*/ 0 w 164"/>
                <a:gd name="T51" fmla="*/ 0 h 147"/>
                <a:gd name="T52" fmla="*/ 0 w 164"/>
                <a:gd name="T53" fmla="*/ 38 h 147"/>
                <a:gd name="T54" fmla="*/ 164 w 164"/>
                <a:gd name="T55" fmla="*/ 38 h 147"/>
                <a:gd name="T56" fmla="*/ 164 w 164"/>
                <a:gd name="T57" fmla="*/ 0 h 147"/>
                <a:gd name="T58" fmla="*/ 0 w 164"/>
                <a:gd name="T5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147">
                  <a:moveTo>
                    <a:pt x="11" y="125"/>
                  </a:moveTo>
                  <a:lnTo>
                    <a:pt x="45" y="125"/>
                  </a:lnTo>
                  <a:lnTo>
                    <a:pt x="45" y="136"/>
                  </a:lnTo>
                  <a:lnTo>
                    <a:pt x="11" y="136"/>
                  </a:lnTo>
                  <a:lnTo>
                    <a:pt x="11" y="125"/>
                  </a:lnTo>
                  <a:close/>
                  <a:moveTo>
                    <a:pt x="0" y="109"/>
                  </a:moveTo>
                  <a:lnTo>
                    <a:pt x="0" y="147"/>
                  </a:lnTo>
                  <a:lnTo>
                    <a:pt x="164" y="147"/>
                  </a:lnTo>
                  <a:lnTo>
                    <a:pt x="164" y="109"/>
                  </a:lnTo>
                  <a:lnTo>
                    <a:pt x="0" y="109"/>
                  </a:lnTo>
                  <a:close/>
                  <a:moveTo>
                    <a:pt x="11" y="71"/>
                  </a:moveTo>
                  <a:lnTo>
                    <a:pt x="45" y="71"/>
                  </a:lnTo>
                  <a:lnTo>
                    <a:pt x="45" y="82"/>
                  </a:lnTo>
                  <a:lnTo>
                    <a:pt x="11" y="82"/>
                  </a:lnTo>
                  <a:lnTo>
                    <a:pt x="11" y="71"/>
                  </a:lnTo>
                  <a:close/>
                  <a:moveTo>
                    <a:pt x="0" y="54"/>
                  </a:moveTo>
                  <a:lnTo>
                    <a:pt x="0" y="92"/>
                  </a:lnTo>
                  <a:lnTo>
                    <a:pt x="164" y="92"/>
                  </a:lnTo>
                  <a:lnTo>
                    <a:pt x="164" y="54"/>
                  </a:lnTo>
                  <a:lnTo>
                    <a:pt x="0" y="54"/>
                  </a:lnTo>
                  <a:close/>
                  <a:moveTo>
                    <a:pt x="11" y="16"/>
                  </a:moveTo>
                  <a:lnTo>
                    <a:pt x="45" y="16"/>
                  </a:lnTo>
                  <a:lnTo>
                    <a:pt x="45" y="27"/>
                  </a:lnTo>
                  <a:lnTo>
                    <a:pt x="11" y="27"/>
                  </a:lnTo>
                  <a:lnTo>
                    <a:pt x="11" y="16"/>
                  </a:lnTo>
                  <a:close/>
                  <a:moveTo>
                    <a:pt x="0" y="0"/>
                  </a:moveTo>
                  <a:lnTo>
                    <a:pt x="0" y="38"/>
                  </a:lnTo>
                  <a:lnTo>
                    <a:pt x="164" y="38"/>
                  </a:lnTo>
                  <a:lnTo>
                    <a:pt x="164" y="0"/>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5486404" y="3397791"/>
            <a:ext cx="1828798" cy="1242385"/>
            <a:chOff x="5486404" y="3397791"/>
            <a:chExt cx="1828798" cy="1242385"/>
          </a:xfrm>
        </p:grpSpPr>
        <p:sp>
          <p:nvSpPr>
            <p:cNvPr id="39" name="Rectangle 38"/>
            <p:cNvSpPr/>
            <p:nvPr/>
          </p:nvSpPr>
          <p:spPr>
            <a:xfrm rot="18900000">
              <a:off x="6023602"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5486404" y="4363177"/>
              <a:ext cx="1828798" cy="276999"/>
            </a:xfrm>
            <a:prstGeom prst="rect">
              <a:avLst/>
            </a:prstGeom>
            <a:noFill/>
          </p:spPr>
          <p:txBody>
            <a:bodyPr wrap="square" rtlCol="0">
              <a:spAutoFit/>
            </a:bodyPr>
            <a:lstStyle/>
            <a:p>
              <a:pPr algn="ctr"/>
              <a:r>
                <a:rPr lang="en-US" sz="1200" dirty="0">
                  <a:latin typeface="PT Sans Caption" panose="020B0603020203020204" pitchFamily="34" charset="0"/>
                </a:rPr>
                <a:t>CONTACT US</a:t>
              </a:r>
            </a:p>
          </p:txBody>
        </p:sp>
        <p:grpSp>
          <p:nvGrpSpPr>
            <p:cNvPr id="55" name="Group 54"/>
            <p:cNvGrpSpPr/>
            <p:nvPr/>
          </p:nvGrpSpPr>
          <p:grpSpPr>
            <a:xfrm>
              <a:off x="6258585" y="3667587"/>
              <a:ext cx="284163" cy="211138"/>
              <a:chOff x="4662488" y="861218"/>
              <a:chExt cx="284163" cy="211138"/>
            </a:xfrm>
            <a:solidFill>
              <a:schemeClr val="bg1"/>
            </a:solidFill>
          </p:grpSpPr>
          <p:sp>
            <p:nvSpPr>
              <p:cNvPr id="56" name="Freeform 178"/>
              <p:cNvSpPr>
                <a:spLocks/>
              </p:cNvSpPr>
              <p:nvPr/>
            </p:nvSpPr>
            <p:spPr bwMode="auto">
              <a:xfrm>
                <a:off x="4662488" y="923131"/>
                <a:ext cx="284163" cy="149225"/>
              </a:xfrm>
              <a:custGeom>
                <a:avLst/>
                <a:gdLst>
                  <a:gd name="T0" fmla="*/ 0 w 179"/>
                  <a:gd name="T1" fmla="*/ 0 h 94"/>
                  <a:gd name="T2" fmla="*/ 0 w 179"/>
                  <a:gd name="T3" fmla="*/ 94 h 94"/>
                  <a:gd name="T4" fmla="*/ 179 w 179"/>
                  <a:gd name="T5" fmla="*/ 94 h 94"/>
                  <a:gd name="T6" fmla="*/ 179 w 179"/>
                  <a:gd name="T7" fmla="*/ 0 h 94"/>
                  <a:gd name="T8" fmla="*/ 90 w 179"/>
                  <a:gd name="T9" fmla="*/ 45 h 94"/>
                  <a:gd name="T10" fmla="*/ 0 w 179"/>
                  <a:gd name="T11" fmla="*/ 0 h 94"/>
                </a:gdLst>
                <a:ahLst/>
                <a:cxnLst>
                  <a:cxn ang="0">
                    <a:pos x="T0" y="T1"/>
                  </a:cxn>
                  <a:cxn ang="0">
                    <a:pos x="T2" y="T3"/>
                  </a:cxn>
                  <a:cxn ang="0">
                    <a:pos x="T4" y="T5"/>
                  </a:cxn>
                  <a:cxn ang="0">
                    <a:pos x="T6" y="T7"/>
                  </a:cxn>
                  <a:cxn ang="0">
                    <a:pos x="T8" y="T9"/>
                  </a:cxn>
                  <a:cxn ang="0">
                    <a:pos x="T10" y="T11"/>
                  </a:cxn>
                </a:cxnLst>
                <a:rect l="0" t="0" r="r" b="b"/>
                <a:pathLst>
                  <a:path w="179" h="94">
                    <a:moveTo>
                      <a:pt x="0" y="0"/>
                    </a:moveTo>
                    <a:lnTo>
                      <a:pt x="0" y="94"/>
                    </a:lnTo>
                    <a:lnTo>
                      <a:pt x="179" y="94"/>
                    </a:lnTo>
                    <a:lnTo>
                      <a:pt x="179" y="0"/>
                    </a:lnTo>
                    <a:lnTo>
                      <a:pt x="90" y="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9"/>
              <p:cNvSpPr>
                <a:spLocks/>
              </p:cNvSpPr>
              <p:nvPr/>
            </p:nvSpPr>
            <p:spPr bwMode="auto">
              <a:xfrm>
                <a:off x="4662488" y="861218"/>
                <a:ext cx="284163" cy="109538"/>
              </a:xfrm>
              <a:custGeom>
                <a:avLst/>
                <a:gdLst>
                  <a:gd name="T0" fmla="*/ 0 w 179"/>
                  <a:gd name="T1" fmla="*/ 0 h 69"/>
                  <a:gd name="T2" fmla="*/ 0 w 179"/>
                  <a:gd name="T3" fmla="*/ 25 h 69"/>
                  <a:gd name="T4" fmla="*/ 90 w 179"/>
                  <a:gd name="T5" fmla="*/ 69 h 69"/>
                  <a:gd name="T6" fmla="*/ 179 w 179"/>
                  <a:gd name="T7" fmla="*/ 25 h 69"/>
                  <a:gd name="T8" fmla="*/ 179 w 179"/>
                  <a:gd name="T9" fmla="*/ 0 h 69"/>
                  <a:gd name="T10" fmla="*/ 0 w 179"/>
                  <a:gd name="T11" fmla="*/ 0 h 69"/>
                </a:gdLst>
                <a:ahLst/>
                <a:cxnLst>
                  <a:cxn ang="0">
                    <a:pos x="T0" y="T1"/>
                  </a:cxn>
                  <a:cxn ang="0">
                    <a:pos x="T2" y="T3"/>
                  </a:cxn>
                  <a:cxn ang="0">
                    <a:pos x="T4" y="T5"/>
                  </a:cxn>
                  <a:cxn ang="0">
                    <a:pos x="T6" y="T7"/>
                  </a:cxn>
                  <a:cxn ang="0">
                    <a:pos x="T8" y="T9"/>
                  </a:cxn>
                  <a:cxn ang="0">
                    <a:pos x="T10" y="T11"/>
                  </a:cxn>
                </a:cxnLst>
                <a:rect l="0" t="0" r="r" b="b"/>
                <a:pathLst>
                  <a:path w="179" h="69">
                    <a:moveTo>
                      <a:pt x="0" y="0"/>
                    </a:moveTo>
                    <a:lnTo>
                      <a:pt x="0" y="25"/>
                    </a:lnTo>
                    <a:lnTo>
                      <a:pt x="90" y="69"/>
                    </a:lnTo>
                    <a:lnTo>
                      <a:pt x="179" y="25"/>
                    </a:lnTo>
                    <a:lnTo>
                      <a:pt x="17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 name="Group 9"/>
          <p:cNvGrpSpPr/>
          <p:nvPr/>
        </p:nvGrpSpPr>
        <p:grpSpPr>
          <a:xfrm>
            <a:off x="7315102" y="3397791"/>
            <a:ext cx="1828798" cy="1242385"/>
            <a:chOff x="7315102" y="3397791"/>
            <a:chExt cx="1828798" cy="1242385"/>
          </a:xfrm>
        </p:grpSpPr>
        <p:sp>
          <p:nvSpPr>
            <p:cNvPr id="40" name="Rectangle 39"/>
            <p:cNvSpPr/>
            <p:nvPr/>
          </p:nvSpPr>
          <p:spPr>
            <a:xfrm rot="18900000">
              <a:off x="7852400" y="3397791"/>
              <a:ext cx="754202" cy="75420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7315102" y="4363177"/>
              <a:ext cx="1828798" cy="276999"/>
            </a:xfrm>
            <a:prstGeom prst="rect">
              <a:avLst/>
            </a:prstGeom>
            <a:noFill/>
          </p:spPr>
          <p:txBody>
            <a:bodyPr wrap="square" rtlCol="0">
              <a:spAutoFit/>
            </a:bodyPr>
            <a:lstStyle/>
            <a:p>
              <a:pPr algn="ctr"/>
              <a:r>
                <a:rPr lang="en-US" sz="1200" dirty="0" smtClean="0">
                  <a:latin typeface="PT Sans Caption" panose="020B0603020203020204" pitchFamily="34" charset="0"/>
                </a:rPr>
                <a:t>FOLLOW US</a:t>
              </a:r>
              <a:endParaRPr lang="en-US" sz="1200" dirty="0">
                <a:latin typeface="PT Sans Caption" panose="020B0603020203020204" pitchFamily="34" charset="0"/>
              </a:endParaRPr>
            </a:p>
          </p:txBody>
        </p:sp>
        <p:sp>
          <p:nvSpPr>
            <p:cNvPr id="59" name="Freeform 248"/>
            <p:cNvSpPr>
              <a:spLocks/>
            </p:cNvSpPr>
            <p:nvPr/>
          </p:nvSpPr>
          <p:spPr bwMode="auto">
            <a:xfrm>
              <a:off x="8084244" y="3646950"/>
              <a:ext cx="290513" cy="274638"/>
            </a:xfrm>
            <a:custGeom>
              <a:avLst/>
              <a:gdLst>
                <a:gd name="T0" fmla="*/ 97 w 183"/>
                <a:gd name="T1" fmla="*/ 0 h 173"/>
                <a:gd name="T2" fmla="*/ 82 w 183"/>
                <a:gd name="T3" fmla="*/ 15 h 173"/>
                <a:gd name="T4" fmla="*/ 143 w 183"/>
                <a:gd name="T5" fmla="*/ 76 h 173"/>
                <a:gd name="T6" fmla="*/ 0 w 183"/>
                <a:gd name="T7" fmla="*/ 76 h 173"/>
                <a:gd name="T8" fmla="*/ 0 w 183"/>
                <a:gd name="T9" fmla="*/ 98 h 173"/>
                <a:gd name="T10" fmla="*/ 143 w 183"/>
                <a:gd name="T11" fmla="*/ 98 h 173"/>
                <a:gd name="T12" fmla="*/ 82 w 183"/>
                <a:gd name="T13" fmla="*/ 158 h 173"/>
                <a:gd name="T14" fmla="*/ 97 w 183"/>
                <a:gd name="T15" fmla="*/ 173 h 173"/>
                <a:gd name="T16" fmla="*/ 183 w 183"/>
                <a:gd name="T17" fmla="*/ 87 h 173"/>
                <a:gd name="T18" fmla="*/ 97 w 183"/>
                <a:gd name="T19"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173">
                  <a:moveTo>
                    <a:pt x="97" y="0"/>
                  </a:moveTo>
                  <a:lnTo>
                    <a:pt x="82" y="15"/>
                  </a:lnTo>
                  <a:lnTo>
                    <a:pt x="143" y="76"/>
                  </a:lnTo>
                  <a:lnTo>
                    <a:pt x="0" y="76"/>
                  </a:lnTo>
                  <a:lnTo>
                    <a:pt x="0" y="98"/>
                  </a:lnTo>
                  <a:lnTo>
                    <a:pt x="143" y="98"/>
                  </a:lnTo>
                  <a:lnTo>
                    <a:pt x="82" y="158"/>
                  </a:lnTo>
                  <a:lnTo>
                    <a:pt x="97" y="173"/>
                  </a:lnTo>
                  <a:lnTo>
                    <a:pt x="183" y="87"/>
                  </a:lnTo>
                  <a:lnTo>
                    <a:pt x="97"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512317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ppt_y</p:attrName>
                                        </p:attrNameLst>
                                      </p:cBhvr>
                                      <p:tavLst>
                                        <p:tav tm="0">
                                          <p:val>
                                            <p:strVal val="#ppt_y+#ppt_h*1.125000"/>
                                          </p:val>
                                        </p:tav>
                                        <p:tav tm="100000">
                                          <p:val>
                                            <p:strVal val="#ppt_y"/>
                                          </p:val>
                                        </p:tav>
                                      </p:tavLst>
                                    </p:anim>
                                    <p:animEffect transition="in" filter="wipe(up)">
                                      <p:cBhvr>
                                        <p:cTn id="17" dur="500"/>
                                        <p:tgtEl>
                                          <p:spTgt spid="3"/>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ppt_y</p:attrName>
                                        </p:attrNameLst>
                                      </p:cBhvr>
                                      <p:tavLst>
                                        <p:tav tm="0">
                                          <p:val>
                                            <p:strVal val="#ppt_y+#ppt_h*1.125000"/>
                                          </p:val>
                                        </p:tav>
                                        <p:tav tm="100000">
                                          <p:val>
                                            <p:strVal val="#ppt_y"/>
                                          </p:val>
                                        </p:tav>
                                      </p:tavLst>
                                    </p:anim>
                                    <p:animEffect transition="in" filter="wipe(up)">
                                      <p:cBhvr>
                                        <p:cTn id="22" dur="500"/>
                                        <p:tgtEl>
                                          <p:spTgt spid="6"/>
                                        </p:tgtEl>
                                      </p:cBhvr>
                                    </p:animEffect>
                                  </p:childTnLst>
                                </p:cTn>
                              </p:par>
                            </p:childTnLst>
                          </p:cTn>
                        </p:par>
                        <p:par>
                          <p:cTn id="23" fill="hold">
                            <p:stCondLst>
                              <p:cond delay="2000"/>
                            </p:stCondLst>
                            <p:childTnLst>
                              <p:par>
                                <p:cTn id="24" presetID="1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ppt_y</p:attrName>
                                        </p:attrNameLst>
                                      </p:cBhvr>
                                      <p:tavLst>
                                        <p:tav tm="0">
                                          <p:val>
                                            <p:strVal val="#ppt_y+#ppt_h*1.125000"/>
                                          </p:val>
                                        </p:tav>
                                        <p:tav tm="100000">
                                          <p:val>
                                            <p:strVal val="#ppt_y"/>
                                          </p:val>
                                        </p:tav>
                                      </p:tavLst>
                                    </p:anim>
                                    <p:animEffect transition="in" filter="wipe(up)">
                                      <p:cBhvr>
                                        <p:cTn id="27" dur="500"/>
                                        <p:tgtEl>
                                          <p:spTgt spid="7"/>
                                        </p:tgtEl>
                                      </p:cBhvr>
                                    </p:animEffect>
                                  </p:childTnLst>
                                </p:cTn>
                              </p:par>
                            </p:childTnLst>
                          </p:cTn>
                        </p:par>
                        <p:par>
                          <p:cTn id="28" fill="hold">
                            <p:stCondLst>
                              <p:cond delay="2500"/>
                            </p:stCondLst>
                            <p:childTnLst>
                              <p:par>
                                <p:cTn id="29" presetID="12" presetClass="entr" presetSubtype="4"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par>
                          <p:cTn id="33" fill="hold">
                            <p:stCondLst>
                              <p:cond delay="3000"/>
                            </p:stCondLst>
                            <p:childTnLst>
                              <p:par>
                                <p:cTn id="34" presetID="12" presetClass="entr" presetSubtype="4"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3500"/>
                            </p:stCondLst>
                            <p:childTnLst>
                              <p:par>
                                <p:cTn id="39" presetID="12" presetClass="entr" presetSubtype="4"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p:tgtEl>
                                          <p:spTgt spid="14"/>
                                        </p:tgtEl>
                                        <p:attrNameLst>
                                          <p:attrName>ppt_y</p:attrName>
                                        </p:attrNameLst>
                                      </p:cBhvr>
                                      <p:tavLst>
                                        <p:tav tm="0">
                                          <p:val>
                                            <p:strVal val="#ppt_y+#ppt_h*1.125000"/>
                                          </p:val>
                                        </p:tav>
                                        <p:tav tm="100000">
                                          <p:val>
                                            <p:strVal val="#ppt_y"/>
                                          </p:val>
                                        </p:tav>
                                      </p:tavLst>
                                    </p:anim>
                                    <p:animEffect transition="in" filter="wipe(up)">
                                      <p:cBhvr>
                                        <p:cTn id="42" dur="500"/>
                                        <p:tgtEl>
                                          <p:spTgt spid="14"/>
                                        </p:tgtEl>
                                      </p:cBhvr>
                                    </p:animEffect>
                                  </p:childTnLst>
                                </p:cTn>
                              </p:par>
                            </p:childTnLst>
                          </p:cTn>
                        </p:par>
                        <p:par>
                          <p:cTn id="43" fill="hold">
                            <p:stCondLst>
                              <p:cond delay="4000"/>
                            </p:stCondLst>
                            <p:childTnLst>
                              <p:par>
                                <p:cTn id="44" presetID="12" presetClass="entr" presetSubtype="4"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p:tgtEl>
                                          <p:spTgt spid="13"/>
                                        </p:tgtEl>
                                        <p:attrNameLst>
                                          <p:attrName>ppt_y</p:attrName>
                                        </p:attrNameLst>
                                      </p:cBhvr>
                                      <p:tavLst>
                                        <p:tav tm="0">
                                          <p:val>
                                            <p:strVal val="#ppt_y+#ppt_h*1.125000"/>
                                          </p:val>
                                        </p:tav>
                                        <p:tav tm="100000">
                                          <p:val>
                                            <p:strVal val="#ppt_y"/>
                                          </p:val>
                                        </p:tav>
                                      </p:tavLst>
                                    </p:anim>
                                    <p:animEffect transition="in" filter="wipe(up)">
                                      <p:cBhvr>
                                        <p:cTn id="47" dur="500"/>
                                        <p:tgtEl>
                                          <p:spTgt spid="13"/>
                                        </p:tgtEl>
                                      </p:cBhvr>
                                    </p:animEffect>
                                  </p:childTnLst>
                                </p:cTn>
                              </p:par>
                            </p:childTnLst>
                          </p:cTn>
                        </p:par>
                        <p:par>
                          <p:cTn id="48" fill="hold">
                            <p:stCondLst>
                              <p:cond delay="4500"/>
                            </p:stCondLst>
                            <p:childTnLst>
                              <p:par>
                                <p:cTn id="49" presetID="12" presetClass="entr" presetSubtype="4"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ppt_y</p:attrName>
                                        </p:attrNameLst>
                                      </p:cBhvr>
                                      <p:tavLst>
                                        <p:tav tm="0">
                                          <p:val>
                                            <p:strVal val="#ppt_y+#ppt_h*1.125000"/>
                                          </p:val>
                                        </p:tav>
                                        <p:tav tm="100000">
                                          <p:val>
                                            <p:strVal val="#ppt_y"/>
                                          </p:val>
                                        </p:tav>
                                      </p:tavLst>
                                    </p:anim>
                                    <p:animEffect transition="in" filter="wipe(up)">
                                      <p:cBhvr>
                                        <p:cTn id="52" dur="500"/>
                                        <p:tgtEl>
                                          <p:spTgt spid="12"/>
                                        </p:tgtEl>
                                      </p:cBhvr>
                                    </p:animEffect>
                                  </p:childTnLst>
                                </p:cTn>
                              </p:par>
                            </p:childTnLst>
                          </p:cTn>
                        </p:par>
                        <p:par>
                          <p:cTn id="53" fill="hold">
                            <p:stCondLst>
                              <p:cond delay="5000"/>
                            </p:stCondLst>
                            <p:childTnLst>
                              <p:par>
                                <p:cTn id="54" presetID="12" presetClass="entr" presetSubtype="4"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p:tgtEl>
                                          <p:spTgt spid="10"/>
                                        </p:tgtEl>
                                        <p:attrNameLst>
                                          <p:attrName>ppt_y</p:attrName>
                                        </p:attrNameLst>
                                      </p:cBhvr>
                                      <p:tavLst>
                                        <p:tav tm="0">
                                          <p:val>
                                            <p:strVal val="#ppt_y+#ppt_h*1.125000"/>
                                          </p:val>
                                        </p:tav>
                                        <p:tav tm="100000">
                                          <p:val>
                                            <p:strVal val="#ppt_y"/>
                                          </p:val>
                                        </p:tav>
                                      </p:tavLst>
                                    </p:anim>
                                    <p:animEffect transition="in" filter="wipe(up)">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ANALYSIS SOCIAL</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40</a:t>
            </a:fld>
            <a:endParaRPr lang="en-US"/>
          </a:p>
        </p:txBody>
      </p:sp>
      <p:sp>
        <p:nvSpPr>
          <p:cNvPr id="390" name="TextBox 389"/>
          <p:cNvSpPr txBox="1"/>
          <p:nvPr/>
        </p:nvSpPr>
        <p:spPr>
          <a:xfrm>
            <a:off x="5315297" y="2311385"/>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391" name="TextBox 390"/>
          <p:cNvSpPr txBox="1"/>
          <p:nvPr/>
        </p:nvSpPr>
        <p:spPr>
          <a:xfrm>
            <a:off x="6771344" y="2311385"/>
            <a:ext cx="1303744" cy="707886"/>
          </a:xfrm>
          <a:prstGeom prst="rect">
            <a:avLst/>
          </a:prstGeom>
          <a:no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r>
              <a:rPr lang="en-US" dirty="0"/>
              <a:t>Lorem Ipsum is simply dummy text of the printing and typesetting industry. Lorem Ipsum has been the</a:t>
            </a:r>
          </a:p>
        </p:txBody>
      </p:sp>
      <p:sp>
        <p:nvSpPr>
          <p:cNvPr id="392" name="TextBox 391"/>
          <p:cNvSpPr txBox="1"/>
          <p:nvPr/>
        </p:nvSpPr>
        <p:spPr>
          <a:xfrm>
            <a:off x="4882847" y="3403151"/>
            <a:ext cx="3837509" cy="86177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
        <p:nvSpPr>
          <p:cNvPr id="4" name="AutoShape 5"/>
          <p:cNvSpPr>
            <a:spLocks noChangeAspect="1" noChangeArrowheads="1" noTextEdit="1"/>
          </p:cNvSpPr>
          <p:nvPr/>
        </p:nvSpPr>
        <p:spPr bwMode="auto">
          <a:xfrm>
            <a:off x="360397" y="2058667"/>
            <a:ext cx="3969430" cy="179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1"/>
          <p:cNvSpPr/>
          <p:nvPr/>
        </p:nvSpPr>
        <p:spPr>
          <a:xfrm>
            <a:off x="269875" y="3860324"/>
            <a:ext cx="4301331" cy="6437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1935748" y="2277711"/>
            <a:ext cx="910099" cy="1582613"/>
            <a:chOff x="1935748" y="2277711"/>
            <a:chExt cx="910099" cy="1582613"/>
          </a:xfrm>
        </p:grpSpPr>
        <p:sp>
          <p:nvSpPr>
            <p:cNvPr id="6" name="Freeform 7"/>
            <p:cNvSpPr>
              <a:spLocks/>
            </p:cNvSpPr>
            <p:nvPr/>
          </p:nvSpPr>
          <p:spPr bwMode="auto">
            <a:xfrm>
              <a:off x="1935748" y="2717247"/>
              <a:ext cx="910099" cy="1143077"/>
            </a:xfrm>
            <a:custGeom>
              <a:avLst/>
              <a:gdLst>
                <a:gd name="T0" fmla="*/ 196 w 390"/>
                <a:gd name="T1" fmla="*/ 0 h 545"/>
                <a:gd name="T2" fmla="*/ 293 w 390"/>
                <a:gd name="T3" fmla="*/ 271 h 545"/>
                <a:gd name="T4" fmla="*/ 390 w 390"/>
                <a:gd name="T5" fmla="*/ 545 h 545"/>
                <a:gd name="T6" fmla="*/ 196 w 390"/>
                <a:gd name="T7" fmla="*/ 545 h 545"/>
                <a:gd name="T8" fmla="*/ 0 w 390"/>
                <a:gd name="T9" fmla="*/ 545 h 545"/>
                <a:gd name="T10" fmla="*/ 97 w 390"/>
                <a:gd name="T11" fmla="*/ 271 h 545"/>
                <a:gd name="T12" fmla="*/ 196 w 390"/>
                <a:gd name="T13" fmla="*/ 0 h 545"/>
              </a:gdLst>
              <a:ahLst/>
              <a:cxnLst>
                <a:cxn ang="0">
                  <a:pos x="T0" y="T1"/>
                </a:cxn>
                <a:cxn ang="0">
                  <a:pos x="T2" y="T3"/>
                </a:cxn>
                <a:cxn ang="0">
                  <a:pos x="T4" y="T5"/>
                </a:cxn>
                <a:cxn ang="0">
                  <a:pos x="T6" y="T7"/>
                </a:cxn>
                <a:cxn ang="0">
                  <a:pos x="T8" y="T9"/>
                </a:cxn>
                <a:cxn ang="0">
                  <a:pos x="T10" y="T11"/>
                </a:cxn>
                <a:cxn ang="0">
                  <a:pos x="T12" y="T13"/>
                </a:cxn>
              </a:cxnLst>
              <a:rect l="0" t="0" r="r" b="b"/>
              <a:pathLst>
                <a:path w="390" h="545">
                  <a:moveTo>
                    <a:pt x="196" y="0"/>
                  </a:moveTo>
                  <a:lnTo>
                    <a:pt x="293" y="271"/>
                  </a:lnTo>
                  <a:lnTo>
                    <a:pt x="390" y="545"/>
                  </a:lnTo>
                  <a:lnTo>
                    <a:pt x="196" y="545"/>
                  </a:lnTo>
                  <a:lnTo>
                    <a:pt x="0" y="545"/>
                  </a:lnTo>
                  <a:lnTo>
                    <a:pt x="97" y="271"/>
                  </a:lnTo>
                  <a:lnTo>
                    <a:pt x="196"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13" name="Group 12"/>
            <p:cNvGrpSpPr/>
            <p:nvPr/>
          </p:nvGrpSpPr>
          <p:grpSpPr>
            <a:xfrm>
              <a:off x="2223122" y="2277711"/>
              <a:ext cx="309937" cy="215444"/>
              <a:chOff x="2223122" y="2277711"/>
              <a:chExt cx="309937" cy="215444"/>
            </a:xfrm>
          </p:grpSpPr>
          <p:sp>
            <p:nvSpPr>
              <p:cNvPr id="347" name="Rectangle 346"/>
              <p:cNvSpPr/>
              <p:nvPr/>
            </p:nvSpPr>
            <p:spPr>
              <a:xfrm rot="13500000">
                <a:off x="2277495" y="2284838"/>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TextBox 347"/>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50</a:t>
                </a:r>
                <a:endParaRPr lang="en-US" sz="800" b="1" dirty="0">
                  <a:solidFill>
                    <a:schemeClr val="bg1"/>
                  </a:solidFill>
                  <a:latin typeface="+mj-lt"/>
                </a:endParaRPr>
              </a:p>
            </p:txBody>
          </p:sp>
        </p:grpSp>
      </p:grpSp>
      <p:grpSp>
        <p:nvGrpSpPr>
          <p:cNvPr id="15" name="Group 14"/>
          <p:cNvGrpSpPr/>
          <p:nvPr/>
        </p:nvGrpSpPr>
        <p:grpSpPr>
          <a:xfrm>
            <a:off x="2708165" y="1734032"/>
            <a:ext cx="903097" cy="2126292"/>
            <a:chOff x="2708165" y="1734032"/>
            <a:chExt cx="903097" cy="2126292"/>
          </a:xfrm>
        </p:grpSpPr>
        <p:sp>
          <p:nvSpPr>
            <p:cNvPr id="9" name="Freeform 10"/>
            <p:cNvSpPr>
              <a:spLocks/>
            </p:cNvSpPr>
            <p:nvPr/>
          </p:nvSpPr>
          <p:spPr bwMode="auto">
            <a:xfrm>
              <a:off x="2708165" y="2054472"/>
              <a:ext cx="903097" cy="1805852"/>
            </a:xfrm>
            <a:custGeom>
              <a:avLst/>
              <a:gdLst>
                <a:gd name="T0" fmla="*/ 193 w 387"/>
                <a:gd name="T1" fmla="*/ 0 h 861"/>
                <a:gd name="T2" fmla="*/ 290 w 387"/>
                <a:gd name="T3" fmla="*/ 429 h 861"/>
                <a:gd name="T4" fmla="*/ 387 w 387"/>
                <a:gd name="T5" fmla="*/ 861 h 861"/>
                <a:gd name="T6" fmla="*/ 193 w 387"/>
                <a:gd name="T7" fmla="*/ 861 h 861"/>
                <a:gd name="T8" fmla="*/ 0 w 387"/>
                <a:gd name="T9" fmla="*/ 861 h 861"/>
                <a:gd name="T10" fmla="*/ 96 w 387"/>
                <a:gd name="T11" fmla="*/ 429 h 861"/>
                <a:gd name="T12" fmla="*/ 193 w 387"/>
                <a:gd name="T13" fmla="*/ 0 h 861"/>
              </a:gdLst>
              <a:ahLst/>
              <a:cxnLst>
                <a:cxn ang="0">
                  <a:pos x="T0" y="T1"/>
                </a:cxn>
                <a:cxn ang="0">
                  <a:pos x="T2" y="T3"/>
                </a:cxn>
                <a:cxn ang="0">
                  <a:pos x="T4" y="T5"/>
                </a:cxn>
                <a:cxn ang="0">
                  <a:pos x="T6" y="T7"/>
                </a:cxn>
                <a:cxn ang="0">
                  <a:pos x="T8" y="T9"/>
                </a:cxn>
                <a:cxn ang="0">
                  <a:pos x="T10" y="T11"/>
                </a:cxn>
                <a:cxn ang="0">
                  <a:pos x="T12" y="T13"/>
                </a:cxn>
              </a:cxnLst>
              <a:rect l="0" t="0" r="r" b="b"/>
              <a:pathLst>
                <a:path w="387" h="861">
                  <a:moveTo>
                    <a:pt x="193" y="0"/>
                  </a:moveTo>
                  <a:lnTo>
                    <a:pt x="290" y="429"/>
                  </a:lnTo>
                  <a:lnTo>
                    <a:pt x="387" y="861"/>
                  </a:lnTo>
                  <a:lnTo>
                    <a:pt x="193" y="861"/>
                  </a:lnTo>
                  <a:lnTo>
                    <a:pt x="0" y="861"/>
                  </a:lnTo>
                  <a:lnTo>
                    <a:pt x="96" y="429"/>
                  </a:lnTo>
                  <a:lnTo>
                    <a:pt x="19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50" name="Group 349"/>
            <p:cNvGrpSpPr/>
            <p:nvPr/>
          </p:nvGrpSpPr>
          <p:grpSpPr>
            <a:xfrm>
              <a:off x="3004744" y="1734032"/>
              <a:ext cx="309937" cy="215444"/>
              <a:chOff x="2223122" y="2277711"/>
              <a:chExt cx="309937" cy="215444"/>
            </a:xfrm>
          </p:grpSpPr>
          <p:sp>
            <p:nvSpPr>
              <p:cNvPr id="351" name="Rectangle 350"/>
              <p:cNvSpPr/>
              <p:nvPr/>
            </p:nvSpPr>
            <p:spPr>
              <a:xfrm rot="13500000">
                <a:off x="2277495" y="2284838"/>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TextBox 351"/>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grpSp>
      </p:grpSp>
      <p:grpSp>
        <p:nvGrpSpPr>
          <p:cNvPr id="16" name="Group 15"/>
          <p:cNvGrpSpPr/>
          <p:nvPr/>
        </p:nvGrpSpPr>
        <p:grpSpPr>
          <a:xfrm>
            <a:off x="3473581" y="2678067"/>
            <a:ext cx="910099" cy="1182257"/>
            <a:chOff x="3473581" y="2678067"/>
            <a:chExt cx="910099" cy="1182257"/>
          </a:xfrm>
        </p:grpSpPr>
        <p:sp>
          <p:nvSpPr>
            <p:cNvPr id="10" name="Freeform 11"/>
            <p:cNvSpPr>
              <a:spLocks/>
            </p:cNvSpPr>
            <p:nvPr/>
          </p:nvSpPr>
          <p:spPr bwMode="auto">
            <a:xfrm>
              <a:off x="3473581" y="3019271"/>
              <a:ext cx="910099" cy="841053"/>
            </a:xfrm>
            <a:custGeom>
              <a:avLst/>
              <a:gdLst>
                <a:gd name="T0" fmla="*/ 194 w 390"/>
                <a:gd name="T1" fmla="*/ 0 h 401"/>
                <a:gd name="T2" fmla="*/ 293 w 390"/>
                <a:gd name="T3" fmla="*/ 201 h 401"/>
                <a:gd name="T4" fmla="*/ 390 w 390"/>
                <a:gd name="T5" fmla="*/ 401 h 401"/>
                <a:gd name="T6" fmla="*/ 194 w 390"/>
                <a:gd name="T7" fmla="*/ 401 h 401"/>
                <a:gd name="T8" fmla="*/ 0 w 390"/>
                <a:gd name="T9" fmla="*/ 401 h 401"/>
                <a:gd name="T10" fmla="*/ 97 w 390"/>
                <a:gd name="T11" fmla="*/ 201 h 401"/>
                <a:gd name="T12" fmla="*/ 194 w 390"/>
                <a:gd name="T13" fmla="*/ 0 h 401"/>
              </a:gdLst>
              <a:ahLst/>
              <a:cxnLst>
                <a:cxn ang="0">
                  <a:pos x="T0" y="T1"/>
                </a:cxn>
                <a:cxn ang="0">
                  <a:pos x="T2" y="T3"/>
                </a:cxn>
                <a:cxn ang="0">
                  <a:pos x="T4" y="T5"/>
                </a:cxn>
                <a:cxn ang="0">
                  <a:pos x="T6" y="T7"/>
                </a:cxn>
                <a:cxn ang="0">
                  <a:pos x="T8" y="T9"/>
                </a:cxn>
                <a:cxn ang="0">
                  <a:pos x="T10" y="T11"/>
                </a:cxn>
                <a:cxn ang="0">
                  <a:pos x="T12" y="T13"/>
                </a:cxn>
              </a:cxnLst>
              <a:rect l="0" t="0" r="r" b="b"/>
              <a:pathLst>
                <a:path w="390" h="401">
                  <a:moveTo>
                    <a:pt x="194" y="0"/>
                  </a:moveTo>
                  <a:lnTo>
                    <a:pt x="293" y="201"/>
                  </a:lnTo>
                  <a:lnTo>
                    <a:pt x="390" y="401"/>
                  </a:lnTo>
                  <a:lnTo>
                    <a:pt x="194" y="401"/>
                  </a:lnTo>
                  <a:lnTo>
                    <a:pt x="0" y="401"/>
                  </a:lnTo>
                  <a:lnTo>
                    <a:pt x="97" y="201"/>
                  </a:lnTo>
                  <a:lnTo>
                    <a:pt x="194"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353" name="Group 352"/>
            <p:cNvGrpSpPr/>
            <p:nvPr/>
          </p:nvGrpSpPr>
          <p:grpSpPr>
            <a:xfrm>
              <a:off x="3773661" y="2678067"/>
              <a:ext cx="309937" cy="215444"/>
              <a:chOff x="2223122" y="2277711"/>
              <a:chExt cx="309937" cy="215444"/>
            </a:xfrm>
          </p:grpSpPr>
          <p:sp>
            <p:nvSpPr>
              <p:cNvPr id="354" name="Rectangle 353"/>
              <p:cNvSpPr/>
              <p:nvPr/>
            </p:nvSpPr>
            <p:spPr>
              <a:xfrm rot="13500000">
                <a:off x="2277495" y="2284838"/>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TextBox 354"/>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40</a:t>
                </a:r>
                <a:endParaRPr lang="en-US" sz="800" b="1" dirty="0">
                  <a:solidFill>
                    <a:schemeClr val="bg1"/>
                  </a:solidFill>
                  <a:latin typeface="+mj-lt"/>
                </a:endParaRPr>
              </a:p>
            </p:txBody>
          </p:sp>
        </p:grpSp>
      </p:grpSp>
      <p:grpSp>
        <p:nvGrpSpPr>
          <p:cNvPr id="11" name="Group 10"/>
          <p:cNvGrpSpPr/>
          <p:nvPr/>
        </p:nvGrpSpPr>
        <p:grpSpPr>
          <a:xfrm>
            <a:off x="1167998" y="2957398"/>
            <a:ext cx="910099" cy="902926"/>
            <a:chOff x="1167998" y="2957398"/>
            <a:chExt cx="910099" cy="902926"/>
          </a:xfrm>
        </p:grpSpPr>
        <p:sp>
          <p:nvSpPr>
            <p:cNvPr id="7" name="Freeform 8"/>
            <p:cNvSpPr>
              <a:spLocks/>
            </p:cNvSpPr>
            <p:nvPr/>
          </p:nvSpPr>
          <p:spPr bwMode="auto">
            <a:xfrm>
              <a:off x="1167998" y="3317100"/>
              <a:ext cx="910099" cy="543224"/>
            </a:xfrm>
            <a:custGeom>
              <a:avLst/>
              <a:gdLst>
                <a:gd name="T0" fmla="*/ 194 w 390"/>
                <a:gd name="T1" fmla="*/ 0 h 259"/>
                <a:gd name="T2" fmla="*/ 291 w 390"/>
                <a:gd name="T3" fmla="*/ 130 h 259"/>
                <a:gd name="T4" fmla="*/ 390 w 390"/>
                <a:gd name="T5" fmla="*/ 259 h 259"/>
                <a:gd name="T6" fmla="*/ 194 w 390"/>
                <a:gd name="T7" fmla="*/ 259 h 259"/>
                <a:gd name="T8" fmla="*/ 0 w 390"/>
                <a:gd name="T9" fmla="*/ 259 h 259"/>
                <a:gd name="T10" fmla="*/ 97 w 390"/>
                <a:gd name="T11" fmla="*/ 130 h 259"/>
                <a:gd name="T12" fmla="*/ 194 w 390"/>
                <a:gd name="T13" fmla="*/ 0 h 259"/>
              </a:gdLst>
              <a:ahLst/>
              <a:cxnLst>
                <a:cxn ang="0">
                  <a:pos x="T0" y="T1"/>
                </a:cxn>
                <a:cxn ang="0">
                  <a:pos x="T2" y="T3"/>
                </a:cxn>
                <a:cxn ang="0">
                  <a:pos x="T4" y="T5"/>
                </a:cxn>
                <a:cxn ang="0">
                  <a:pos x="T6" y="T7"/>
                </a:cxn>
                <a:cxn ang="0">
                  <a:pos x="T8" y="T9"/>
                </a:cxn>
                <a:cxn ang="0">
                  <a:pos x="T10" y="T11"/>
                </a:cxn>
                <a:cxn ang="0">
                  <a:pos x="T12" y="T13"/>
                </a:cxn>
              </a:cxnLst>
              <a:rect l="0" t="0" r="r" b="b"/>
              <a:pathLst>
                <a:path w="390" h="259">
                  <a:moveTo>
                    <a:pt x="194" y="0"/>
                  </a:moveTo>
                  <a:lnTo>
                    <a:pt x="291" y="130"/>
                  </a:lnTo>
                  <a:lnTo>
                    <a:pt x="390" y="259"/>
                  </a:lnTo>
                  <a:lnTo>
                    <a:pt x="194" y="259"/>
                  </a:lnTo>
                  <a:lnTo>
                    <a:pt x="0" y="259"/>
                  </a:lnTo>
                  <a:lnTo>
                    <a:pt x="97" y="130"/>
                  </a:lnTo>
                  <a:lnTo>
                    <a:pt x="194"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56" name="Group 355"/>
            <p:cNvGrpSpPr/>
            <p:nvPr/>
          </p:nvGrpSpPr>
          <p:grpSpPr>
            <a:xfrm>
              <a:off x="1468078" y="2957398"/>
              <a:ext cx="309937" cy="215444"/>
              <a:chOff x="2223122" y="2277711"/>
              <a:chExt cx="309937" cy="215444"/>
            </a:xfrm>
          </p:grpSpPr>
          <p:sp>
            <p:nvSpPr>
              <p:cNvPr id="357" name="Rectangle 356"/>
              <p:cNvSpPr/>
              <p:nvPr/>
            </p:nvSpPr>
            <p:spPr>
              <a:xfrm rot="13500000">
                <a:off x="2277495" y="2284838"/>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TextBox 357"/>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30</a:t>
                </a:r>
                <a:endParaRPr lang="en-US" sz="800" b="1" dirty="0">
                  <a:solidFill>
                    <a:schemeClr val="bg1"/>
                  </a:solidFill>
                  <a:latin typeface="+mj-lt"/>
                </a:endParaRPr>
              </a:p>
            </p:txBody>
          </p:sp>
        </p:grpSp>
      </p:grpSp>
      <p:grpSp>
        <p:nvGrpSpPr>
          <p:cNvPr id="2" name="Group 1"/>
          <p:cNvGrpSpPr/>
          <p:nvPr/>
        </p:nvGrpSpPr>
        <p:grpSpPr>
          <a:xfrm>
            <a:off x="423584" y="3368010"/>
            <a:ext cx="910099" cy="492314"/>
            <a:chOff x="423584" y="3368010"/>
            <a:chExt cx="910099" cy="492314"/>
          </a:xfrm>
        </p:grpSpPr>
        <p:sp>
          <p:nvSpPr>
            <p:cNvPr id="8" name="Freeform 9"/>
            <p:cNvSpPr>
              <a:spLocks/>
            </p:cNvSpPr>
            <p:nvPr/>
          </p:nvSpPr>
          <p:spPr bwMode="auto">
            <a:xfrm>
              <a:off x="423584" y="3717702"/>
              <a:ext cx="910099" cy="142622"/>
            </a:xfrm>
            <a:custGeom>
              <a:avLst/>
              <a:gdLst>
                <a:gd name="T0" fmla="*/ 197 w 390"/>
                <a:gd name="T1" fmla="*/ 0 h 68"/>
                <a:gd name="T2" fmla="*/ 293 w 390"/>
                <a:gd name="T3" fmla="*/ 33 h 68"/>
                <a:gd name="T4" fmla="*/ 390 w 390"/>
                <a:gd name="T5" fmla="*/ 68 h 68"/>
                <a:gd name="T6" fmla="*/ 197 w 390"/>
                <a:gd name="T7" fmla="*/ 68 h 68"/>
                <a:gd name="T8" fmla="*/ 0 w 390"/>
                <a:gd name="T9" fmla="*/ 68 h 68"/>
                <a:gd name="T10" fmla="*/ 100 w 390"/>
                <a:gd name="T11" fmla="*/ 33 h 68"/>
                <a:gd name="T12" fmla="*/ 197 w 390"/>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390" h="68">
                  <a:moveTo>
                    <a:pt x="197" y="0"/>
                  </a:moveTo>
                  <a:lnTo>
                    <a:pt x="293" y="33"/>
                  </a:lnTo>
                  <a:lnTo>
                    <a:pt x="390" y="68"/>
                  </a:lnTo>
                  <a:lnTo>
                    <a:pt x="197" y="68"/>
                  </a:lnTo>
                  <a:lnTo>
                    <a:pt x="0" y="68"/>
                  </a:lnTo>
                  <a:lnTo>
                    <a:pt x="100" y="33"/>
                  </a:lnTo>
                  <a:lnTo>
                    <a:pt x="197"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359" name="Group 358"/>
            <p:cNvGrpSpPr/>
            <p:nvPr/>
          </p:nvGrpSpPr>
          <p:grpSpPr>
            <a:xfrm>
              <a:off x="723664" y="3368010"/>
              <a:ext cx="309937" cy="215444"/>
              <a:chOff x="2223122" y="2277711"/>
              <a:chExt cx="309937" cy="215444"/>
            </a:xfrm>
          </p:grpSpPr>
          <p:sp>
            <p:nvSpPr>
              <p:cNvPr id="360" name="Rectangle 359"/>
              <p:cNvSpPr/>
              <p:nvPr/>
            </p:nvSpPr>
            <p:spPr>
              <a:xfrm rot="13500000">
                <a:off x="2277495" y="2284838"/>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TextBox 360"/>
              <p:cNvSpPr txBox="1"/>
              <p:nvPr/>
            </p:nvSpPr>
            <p:spPr>
              <a:xfrm>
                <a:off x="2223122" y="2277711"/>
                <a:ext cx="309937" cy="215444"/>
              </a:xfrm>
              <a:prstGeom prst="rect">
                <a:avLst/>
              </a:prstGeom>
              <a:noFill/>
            </p:spPr>
            <p:txBody>
              <a:bodyPr wrap="square" rtlCol="0">
                <a:spAutoFit/>
              </a:bodyPr>
              <a:lstStyle/>
              <a:p>
                <a:r>
                  <a:rPr lang="en-US" sz="800" b="1" dirty="0" smtClean="0">
                    <a:solidFill>
                      <a:schemeClr val="bg1"/>
                    </a:solidFill>
                    <a:latin typeface="+mj-lt"/>
                  </a:rPr>
                  <a:t>15</a:t>
                </a:r>
                <a:endParaRPr lang="en-US" sz="800" b="1" dirty="0">
                  <a:solidFill>
                    <a:schemeClr val="bg1"/>
                  </a:solidFill>
                  <a:latin typeface="+mj-lt"/>
                </a:endParaRPr>
              </a:p>
            </p:txBody>
          </p:sp>
        </p:grpSp>
      </p:grpSp>
      <p:grpSp>
        <p:nvGrpSpPr>
          <p:cNvPr id="17" name="Group 16"/>
          <p:cNvGrpSpPr/>
          <p:nvPr/>
        </p:nvGrpSpPr>
        <p:grpSpPr>
          <a:xfrm>
            <a:off x="5450916" y="1225966"/>
            <a:ext cx="933123" cy="933126"/>
            <a:chOff x="5450916" y="1225966"/>
            <a:chExt cx="933123" cy="933126"/>
          </a:xfrm>
        </p:grpSpPr>
        <p:sp>
          <p:nvSpPr>
            <p:cNvPr id="384" name="Diamond 383"/>
            <p:cNvSpPr/>
            <p:nvPr/>
          </p:nvSpPr>
          <p:spPr>
            <a:xfrm>
              <a:off x="5450916" y="1225966"/>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Freeform 108"/>
            <p:cNvSpPr>
              <a:spLocks/>
            </p:cNvSpPr>
            <p:nvPr/>
          </p:nvSpPr>
          <p:spPr bwMode="auto">
            <a:xfrm>
              <a:off x="5775395" y="1512093"/>
              <a:ext cx="284163" cy="339725"/>
            </a:xfrm>
            <a:custGeom>
              <a:avLst/>
              <a:gdLst>
                <a:gd name="T0" fmla="*/ 253 w 262"/>
                <a:gd name="T1" fmla="*/ 136 h 314"/>
                <a:gd name="T2" fmla="*/ 227 w 262"/>
                <a:gd name="T3" fmla="*/ 94 h 314"/>
                <a:gd name="T4" fmla="*/ 186 w 262"/>
                <a:gd name="T5" fmla="*/ 64 h 314"/>
                <a:gd name="T6" fmla="*/ 144 w 262"/>
                <a:gd name="T7" fmla="*/ 53 h 314"/>
                <a:gd name="T8" fmla="*/ 144 w 262"/>
                <a:gd name="T9" fmla="*/ 0 h 314"/>
                <a:gd name="T10" fmla="*/ 38 w 262"/>
                <a:gd name="T11" fmla="*/ 71 h 314"/>
                <a:gd name="T12" fmla="*/ 144 w 262"/>
                <a:gd name="T13" fmla="*/ 142 h 314"/>
                <a:gd name="T14" fmla="*/ 144 w 262"/>
                <a:gd name="T15" fmla="*/ 90 h 314"/>
                <a:gd name="T16" fmla="*/ 170 w 262"/>
                <a:gd name="T17" fmla="*/ 98 h 314"/>
                <a:gd name="T18" fmla="*/ 199 w 262"/>
                <a:gd name="T19" fmla="*/ 119 h 314"/>
                <a:gd name="T20" fmla="*/ 218 w 262"/>
                <a:gd name="T21" fmla="*/ 149 h 314"/>
                <a:gd name="T22" fmla="*/ 224 w 262"/>
                <a:gd name="T23" fmla="*/ 186 h 314"/>
                <a:gd name="T24" fmla="*/ 215 w 262"/>
                <a:gd name="T25" fmla="*/ 222 h 314"/>
                <a:gd name="T26" fmla="*/ 194 w 262"/>
                <a:gd name="T27" fmla="*/ 251 h 314"/>
                <a:gd name="T28" fmla="*/ 189 w 262"/>
                <a:gd name="T29" fmla="*/ 255 h 314"/>
                <a:gd name="T30" fmla="*/ 164 w 262"/>
                <a:gd name="T31" fmla="*/ 270 h 314"/>
                <a:gd name="T32" fmla="*/ 127 w 262"/>
                <a:gd name="T33" fmla="*/ 276 h 314"/>
                <a:gd name="T34" fmla="*/ 91 w 262"/>
                <a:gd name="T35" fmla="*/ 267 h 314"/>
                <a:gd name="T36" fmla="*/ 62 w 262"/>
                <a:gd name="T37" fmla="*/ 246 h 314"/>
                <a:gd name="T38" fmla="*/ 58 w 262"/>
                <a:gd name="T39" fmla="*/ 241 h 314"/>
                <a:gd name="T40" fmla="*/ 43 w 262"/>
                <a:gd name="T41" fmla="*/ 216 h 314"/>
                <a:gd name="T42" fmla="*/ 37 w 262"/>
                <a:gd name="T43" fmla="*/ 179 h 314"/>
                <a:gd name="T44" fmla="*/ 46 w 262"/>
                <a:gd name="T45" fmla="*/ 143 h 314"/>
                <a:gd name="T46" fmla="*/ 12 w 262"/>
                <a:gd name="T47" fmla="*/ 128 h 314"/>
                <a:gd name="T48" fmla="*/ 0 w 262"/>
                <a:gd name="T49" fmla="*/ 179 h 314"/>
                <a:gd name="T50" fmla="*/ 9 w 262"/>
                <a:gd name="T51" fmla="*/ 230 h 314"/>
                <a:gd name="T52" fmla="*/ 29 w 262"/>
                <a:gd name="T53" fmla="*/ 265 h 314"/>
                <a:gd name="T54" fmla="*/ 29 w 262"/>
                <a:gd name="T55" fmla="*/ 265 h 314"/>
                <a:gd name="T56" fmla="*/ 35 w 262"/>
                <a:gd name="T57" fmla="*/ 272 h 314"/>
                <a:gd name="T58" fmla="*/ 76 w 262"/>
                <a:gd name="T59" fmla="*/ 302 h 314"/>
                <a:gd name="T60" fmla="*/ 127 w 262"/>
                <a:gd name="T61" fmla="*/ 314 h 314"/>
                <a:gd name="T62" fmla="*/ 178 w 262"/>
                <a:gd name="T63" fmla="*/ 305 h 314"/>
                <a:gd name="T64" fmla="*/ 213 w 262"/>
                <a:gd name="T65" fmla="*/ 285 h 314"/>
                <a:gd name="T66" fmla="*/ 220 w 262"/>
                <a:gd name="T67" fmla="*/ 279 h 314"/>
                <a:gd name="T68" fmla="*/ 250 w 262"/>
                <a:gd name="T69" fmla="*/ 238 h 314"/>
                <a:gd name="T70" fmla="*/ 262 w 262"/>
                <a:gd name="T71" fmla="*/ 188 h 314"/>
                <a:gd name="T72" fmla="*/ 253 w 262"/>
                <a:gd name="T73" fmla="*/ 136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314">
                  <a:moveTo>
                    <a:pt x="253" y="136"/>
                  </a:moveTo>
                  <a:cubicBezTo>
                    <a:pt x="247" y="121"/>
                    <a:pt x="238" y="106"/>
                    <a:pt x="227" y="94"/>
                  </a:cubicBezTo>
                  <a:cubicBezTo>
                    <a:pt x="215" y="81"/>
                    <a:pt x="201" y="71"/>
                    <a:pt x="186" y="64"/>
                  </a:cubicBezTo>
                  <a:cubicBezTo>
                    <a:pt x="173" y="58"/>
                    <a:pt x="158" y="55"/>
                    <a:pt x="144" y="53"/>
                  </a:cubicBezTo>
                  <a:cubicBezTo>
                    <a:pt x="144" y="0"/>
                    <a:pt x="144" y="0"/>
                    <a:pt x="144" y="0"/>
                  </a:cubicBezTo>
                  <a:cubicBezTo>
                    <a:pt x="38" y="71"/>
                    <a:pt x="38" y="71"/>
                    <a:pt x="38" y="71"/>
                  </a:cubicBezTo>
                  <a:cubicBezTo>
                    <a:pt x="144" y="142"/>
                    <a:pt x="144" y="142"/>
                    <a:pt x="144" y="142"/>
                  </a:cubicBezTo>
                  <a:cubicBezTo>
                    <a:pt x="144" y="90"/>
                    <a:pt x="144" y="90"/>
                    <a:pt x="144" y="90"/>
                  </a:cubicBezTo>
                  <a:cubicBezTo>
                    <a:pt x="152" y="92"/>
                    <a:pt x="162" y="94"/>
                    <a:pt x="170" y="98"/>
                  </a:cubicBezTo>
                  <a:cubicBezTo>
                    <a:pt x="181" y="103"/>
                    <a:pt x="191" y="110"/>
                    <a:pt x="199" y="119"/>
                  </a:cubicBezTo>
                  <a:cubicBezTo>
                    <a:pt x="207" y="128"/>
                    <a:pt x="214" y="138"/>
                    <a:pt x="218" y="149"/>
                  </a:cubicBezTo>
                  <a:cubicBezTo>
                    <a:pt x="222" y="161"/>
                    <a:pt x="224" y="173"/>
                    <a:pt x="224" y="186"/>
                  </a:cubicBezTo>
                  <a:cubicBezTo>
                    <a:pt x="224" y="198"/>
                    <a:pt x="221" y="210"/>
                    <a:pt x="215" y="222"/>
                  </a:cubicBezTo>
                  <a:cubicBezTo>
                    <a:pt x="210" y="233"/>
                    <a:pt x="203" y="242"/>
                    <a:pt x="194" y="251"/>
                  </a:cubicBezTo>
                  <a:cubicBezTo>
                    <a:pt x="193" y="252"/>
                    <a:pt x="191" y="254"/>
                    <a:pt x="189" y="255"/>
                  </a:cubicBezTo>
                  <a:cubicBezTo>
                    <a:pt x="181" y="261"/>
                    <a:pt x="173" y="266"/>
                    <a:pt x="164" y="270"/>
                  </a:cubicBezTo>
                  <a:cubicBezTo>
                    <a:pt x="152" y="274"/>
                    <a:pt x="140" y="276"/>
                    <a:pt x="127" y="276"/>
                  </a:cubicBezTo>
                  <a:cubicBezTo>
                    <a:pt x="115" y="275"/>
                    <a:pt x="103" y="273"/>
                    <a:pt x="91" y="267"/>
                  </a:cubicBezTo>
                  <a:cubicBezTo>
                    <a:pt x="80" y="262"/>
                    <a:pt x="71" y="255"/>
                    <a:pt x="62" y="246"/>
                  </a:cubicBezTo>
                  <a:cubicBezTo>
                    <a:pt x="61" y="245"/>
                    <a:pt x="59" y="243"/>
                    <a:pt x="58" y="241"/>
                  </a:cubicBezTo>
                  <a:cubicBezTo>
                    <a:pt x="52" y="233"/>
                    <a:pt x="47" y="225"/>
                    <a:pt x="43" y="216"/>
                  </a:cubicBezTo>
                  <a:cubicBezTo>
                    <a:pt x="39" y="204"/>
                    <a:pt x="37" y="192"/>
                    <a:pt x="37" y="179"/>
                  </a:cubicBezTo>
                  <a:cubicBezTo>
                    <a:pt x="38" y="167"/>
                    <a:pt x="41" y="155"/>
                    <a:pt x="46" y="143"/>
                  </a:cubicBezTo>
                  <a:cubicBezTo>
                    <a:pt x="12" y="128"/>
                    <a:pt x="12" y="128"/>
                    <a:pt x="12" y="128"/>
                  </a:cubicBezTo>
                  <a:cubicBezTo>
                    <a:pt x="5" y="144"/>
                    <a:pt x="1" y="161"/>
                    <a:pt x="0" y="179"/>
                  </a:cubicBezTo>
                  <a:cubicBezTo>
                    <a:pt x="0" y="196"/>
                    <a:pt x="3" y="213"/>
                    <a:pt x="9" y="230"/>
                  </a:cubicBezTo>
                  <a:cubicBezTo>
                    <a:pt x="14" y="242"/>
                    <a:pt x="20" y="254"/>
                    <a:pt x="29" y="265"/>
                  </a:cubicBezTo>
                  <a:cubicBezTo>
                    <a:pt x="29" y="265"/>
                    <a:pt x="29" y="265"/>
                    <a:pt x="29" y="265"/>
                  </a:cubicBezTo>
                  <a:cubicBezTo>
                    <a:pt x="31" y="268"/>
                    <a:pt x="33" y="270"/>
                    <a:pt x="35" y="272"/>
                  </a:cubicBezTo>
                  <a:cubicBezTo>
                    <a:pt x="47" y="285"/>
                    <a:pt x="61" y="295"/>
                    <a:pt x="76" y="302"/>
                  </a:cubicBezTo>
                  <a:cubicBezTo>
                    <a:pt x="92" y="309"/>
                    <a:pt x="109" y="313"/>
                    <a:pt x="127" y="314"/>
                  </a:cubicBezTo>
                  <a:cubicBezTo>
                    <a:pt x="144" y="314"/>
                    <a:pt x="161" y="312"/>
                    <a:pt x="178" y="305"/>
                  </a:cubicBezTo>
                  <a:cubicBezTo>
                    <a:pt x="190" y="300"/>
                    <a:pt x="202" y="294"/>
                    <a:pt x="213" y="285"/>
                  </a:cubicBezTo>
                  <a:cubicBezTo>
                    <a:pt x="215" y="283"/>
                    <a:pt x="218" y="281"/>
                    <a:pt x="220" y="279"/>
                  </a:cubicBezTo>
                  <a:cubicBezTo>
                    <a:pt x="233" y="267"/>
                    <a:pt x="243" y="253"/>
                    <a:pt x="250" y="238"/>
                  </a:cubicBezTo>
                  <a:cubicBezTo>
                    <a:pt x="257" y="222"/>
                    <a:pt x="261" y="205"/>
                    <a:pt x="262" y="188"/>
                  </a:cubicBezTo>
                  <a:cubicBezTo>
                    <a:pt x="262" y="170"/>
                    <a:pt x="259" y="153"/>
                    <a:pt x="253" y="13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p:nvGrpSpPr>
        <p:grpSpPr>
          <a:xfrm>
            <a:off x="6916901" y="1225966"/>
            <a:ext cx="933123" cy="933126"/>
            <a:chOff x="6916901" y="1225966"/>
            <a:chExt cx="933123" cy="933126"/>
          </a:xfrm>
        </p:grpSpPr>
        <p:sp>
          <p:nvSpPr>
            <p:cNvPr id="385" name="Diamond 384"/>
            <p:cNvSpPr/>
            <p:nvPr/>
          </p:nvSpPr>
          <p:spPr>
            <a:xfrm>
              <a:off x="6916901" y="1225966"/>
              <a:ext cx="933123" cy="933126"/>
            </a:xfrm>
            <a:prstGeom prst="diamond">
              <a:avLst/>
            </a:prstGeom>
            <a:solidFill>
              <a:schemeClr val="accent6">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Freeform 239"/>
            <p:cNvSpPr>
              <a:spLocks noEditPoints="1"/>
            </p:cNvSpPr>
            <p:nvPr/>
          </p:nvSpPr>
          <p:spPr bwMode="auto">
            <a:xfrm>
              <a:off x="7227093" y="1539153"/>
              <a:ext cx="312738" cy="320675"/>
            </a:xfrm>
            <a:custGeom>
              <a:avLst/>
              <a:gdLst>
                <a:gd name="T0" fmla="*/ 80 w 288"/>
                <a:gd name="T1" fmla="*/ 96 h 296"/>
                <a:gd name="T2" fmla="*/ 60 w 288"/>
                <a:gd name="T3" fmla="*/ 116 h 296"/>
                <a:gd name="T4" fmla="*/ 60 w 288"/>
                <a:gd name="T5" fmla="*/ 180 h 296"/>
                <a:gd name="T6" fmla="*/ 80 w 288"/>
                <a:gd name="T7" fmla="*/ 200 h 296"/>
                <a:gd name="T8" fmla="*/ 88 w 288"/>
                <a:gd name="T9" fmla="*/ 200 h 296"/>
                <a:gd name="T10" fmla="*/ 108 w 288"/>
                <a:gd name="T11" fmla="*/ 180 h 296"/>
                <a:gd name="T12" fmla="*/ 108 w 288"/>
                <a:gd name="T13" fmla="*/ 116 h 296"/>
                <a:gd name="T14" fmla="*/ 88 w 288"/>
                <a:gd name="T15" fmla="*/ 96 h 296"/>
                <a:gd name="T16" fmla="*/ 80 w 288"/>
                <a:gd name="T17" fmla="*/ 96 h 296"/>
                <a:gd name="T18" fmla="*/ 200 w 288"/>
                <a:gd name="T19" fmla="*/ 192 h 296"/>
                <a:gd name="T20" fmla="*/ 180 w 288"/>
                <a:gd name="T21" fmla="*/ 213 h 296"/>
                <a:gd name="T22" fmla="*/ 180 w 288"/>
                <a:gd name="T23" fmla="*/ 276 h 296"/>
                <a:gd name="T24" fmla="*/ 200 w 288"/>
                <a:gd name="T25" fmla="*/ 296 h 296"/>
                <a:gd name="T26" fmla="*/ 208 w 288"/>
                <a:gd name="T27" fmla="*/ 296 h 296"/>
                <a:gd name="T28" fmla="*/ 228 w 288"/>
                <a:gd name="T29" fmla="*/ 276 h 296"/>
                <a:gd name="T30" fmla="*/ 228 w 288"/>
                <a:gd name="T31" fmla="*/ 213 h 296"/>
                <a:gd name="T32" fmla="*/ 208 w 288"/>
                <a:gd name="T33" fmla="*/ 192 h 296"/>
                <a:gd name="T34" fmla="*/ 200 w 288"/>
                <a:gd name="T35" fmla="*/ 192 h 296"/>
                <a:gd name="T36" fmla="*/ 200 w 288"/>
                <a:gd name="T37" fmla="*/ 0 h 296"/>
                <a:gd name="T38" fmla="*/ 180 w 288"/>
                <a:gd name="T39" fmla="*/ 20 h 296"/>
                <a:gd name="T40" fmla="*/ 180 w 288"/>
                <a:gd name="T41" fmla="*/ 84 h 296"/>
                <a:gd name="T42" fmla="*/ 200 w 288"/>
                <a:gd name="T43" fmla="*/ 104 h 296"/>
                <a:gd name="T44" fmla="*/ 208 w 288"/>
                <a:gd name="T45" fmla="*/ 104 h 296"/>
                <a:gd name="T46" fmla="*/ 228 w 288"/>
                <a:gd name="T47" fmla="*/ 84 h 296"/>
                <a:gd name="T48" fmla="*/ 228 w 288"/>
                <a:gd name="T49" fmla="*/ 20 h 296"/>
                <a:gd name="T50" fmla="*/ 208 w 288"/>
                <a:gd name="T51" fmla="*/ 0 h 296"/>
                <a:gd name="T52" fmla="*/ 200 w 288"/>
                <a:gd name="T53" fmla="*/ 0 h 296"/>
                <a:gd name="T54" fmla="*/ 168 w 288"/>
                <a:gd name="T55" fmla="*/ 44 h 296"/>
                <a:gd name="T56" fmla="*/ 0 w 288"/>
                <a:gd name="T57" fmla="*/ 44 h 296"/>
                <a:gd name="T58" fmla="*/ 0 w 288"/>
                <a:gd name="T59" fmla="*/ 60 h 296"/>
                <a:gd name="T60" fmla="*/ 168 w 288"/>
                <a:gd name="T61" fmla="*/ 60 h 296"/>
                <a:gd name="T62" fmla="*/ 168 w 288"/>
                <a:gd name="T63" fmla="*/ 44 h 296"/>
                <a:gd name="T64" fmla="*/ 288 w 288"/>
                <a:gd name="T65" fmla="*/ 60 h 296"/>
                <a:gd name="T66" fmla="*/ 288 w 288"/>
                <a:gd name="T67" fmla="*/ 44 h 296"/>
                <a:gd name="T68" fmla="*/ 240 w 288"/>
                <a:gd name="T69" fmla="*/ 44 h 296"/>
                <a:gd name="T70" fmla="*/ 240 w 288"/>
                <a:gd name="T71" fmla="*/ 60 h 296"/>
                <a:gd name="T72" fmla="*/ 288 w 288"/>
                <a:gd name="T73" fmla="*/ 60 h 296"/>
                <a:gd name="T74" fmla="*/ 48 w 288"/>
                <a:gd name="T75" fmla="*/ 140 h 296"/>
                <a:gd name="T76" fmla="*/ 0 w 288"/>
                <a:gd name="T77" fmla="*/ 140 h 296"/>
                <a:gd name="T78" fmla="*/ 0 w 288"/>
                <a:gd name="T79" fmla="*/ 156 h 296"/>
                <a:gd name="T80" fmla="*/ 48 w 288"/>
                <a:gd name="T81" fmla="*/ 156 h 296"/>
                <a:gd name="T82" fmla="*/ 48 w 288"/>
                <a:gd name="T83" fmla="*/ 140 h 296"/>
                <a:gd name="T84" fmla="*/ 288 w 288"/>
                <a:gd name="T85" fmla="*/ 156 h 296"/>
                <a:gd name="T86" fmla="*/ 288 w 288"/>
                <a:gd name="T87" fmla="*/ 140 h 296"/>
                <a:gd name="T88" fmla="*/ 120 w 288"/>
                <a:gd name="T89" fmla="*/ 140 h 296"/>
                <a:gd name="T90" fmla="*/ 120 w 288"/>
                <a:gd name="T91" fmla="*/ 156 h 296"/>
                <a:gd name="T92" fmla="*/ 288 w 288"/>
                <a:gd name="T93" fmla="*/ 156 h 296"/>
                <a:gd name="T94" fmla="*/ 168 w 288"/>
                <a:gd name="T95" fmla="*/ 236 h 296"/>
                <a:gd name="T96" fmla="*/ 0 w 288"/>
                <a:gd name="T97" fmla="*/ 236 h 296"/>
                <a:gd name="T98" fmla="*/ 0 w 288"/>
                <a:gd name="T99" fmla="*/ 252 h 296"/>
                <a:gd name="T100" fmla="*/ 168 w 288"/>
                <a:gd name="T101" fmla="*/ 252 h 296"/>
                <a:gd name="T102" fmla="*/ 168 w 288"/>
                <a:gd name="T103" fmla="*/ 236 h 296"/>
                <a:gd name="T104" fmla="*/ 288 w 288"/>
                <a:gd name="T105" fmla="*/ 252 h 296"/>
                <a:gd name="T106" fmla="*/ 288 w 288"/>
                <a:gd name="T107" fmla="*/ 236 h 296"/>
                <a:gd name="T108" fmla="*/ 240 w 288"/>
                <a:gd name="T109" fmla="*/ 236 h 296"/>
                <a:gd name="T110" fmla="*/ 240 w 288"/>
                <a:gd name="T111" fmla="*/ 252 h 296"/>
                <a:gd name="T112" fmla="*/ 288 w 288"/>
                <a:gd name="T113" fmla="*/ 25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8" h="296">
                  <a:moveTo>
                    <a:pt x="80" y="96"/>
                  </a:moveTo>
                  <a:cubicBezTo>
                    <a:pt x="69" y="96"/>
                    <a:pt x="60" y="105"/>
                    <a:pt x="60" y="116"/>
                  </a:cubicBezTo>
                  <a:cubicBezTo>
                    <a:pt x="60" y="180"/>
                    <a:pt x="60" y="180"/>
                    <a:pt x="60" y="180"/>
                  </a:cubicBezTo>
                  <a:cubicBezTo>
                    <a:pt x="60" y="191"/>
                    <a:pt x="69" y="200"/>
                    <a:pt x="80" y="200"/>
                  </a:cubicBezTo>
                  <a:cubicBezTo>
                    <a:pt x="88" y="200"/>
                    <a:pt x="88" y="200"/>
                    <a:pt x="88" y="200"/>
                  </a:cubicBezTo>
                  <a:cubicBezTo>
                    <a:pt x="99" y="200"/>
                    <a:pt x="108" y="191"/>
                    <a:pt x="108" y="180"/>
                  </a:cubicBezTo>
                  <a:cubicBezTo>
                    <a:pt x="108" y="116"/>
                    <a:pt x="108" y="116"/>
                    <a:pt x="108" y="116"/>
                  </a:cubicBezTo>
                  <a:cubicBezTo>
                    <a:pt x="108" y="105"/>
                    <a:pt x="99" y="96"/>
                    <a:pt x="88" y="96"/>
                  </a:cubicBezTo>
                  <a:lnTo>
                    <a:pt x="80" y="96"/>
                  </a:lnTo>
                  <a:close/>
                  <a:moveTo>
                    <a:pt x="200" y="192"/>
                  </a:moveTo>
                  <a:cubicBezTo>
                    <a:pt x="189" y="192"/>
                    <a:pt x="180" y="201"/>
                    <a:pt x="180" y="213"/>
                  </a:cubicBezTo>
                  <a:cubicBezTo>
                    <a:pt x="180" y="276"/>
                    <a:pt x="180" y="276"/>
                    <a:pt x="180" y="276"/>
                  </a:cubicBezTo>
                  <a:cubicBezTo>
                    <a:pt x="180" y="287"/>
                    <a:pt x="189" y="296"/>
                    <a:pt x="200" y="296"/>
                  </a:cubicBezTo>
                  <a:cubicBezTo>
                    <a:pt x="208" y="296"/>
                    <a:pt x="208" y="296"/>
                    <a:pt x="208" y="296"/>
                  </a:cubicBezTo>
                  <a:cubicBezTo>
                    <a:pt x="219" y="296"/>
                    <a:pt x="228" y="287"/>
                    <a:pt x="228" y="276"/>
                  </a:cubicBezTo>
                  <a:cubicBezTo>
                    <a:pt x="228" y="213"/>
                    <a:pt x="228" y="213"/>
                    <a:pt x="228" y="213"/>
                  </a:cubicBezTo>
                  <a:cubicBezTo>
                    <a:pt x="228" y="201"/>
                    <a:pt x="219" y="192"/>
                    <a:pt x="208" y="192"/>
                  </a:cubicBezTo>
                  <a:lnTo>
                    <a:pt x="200" y="192"/>
                  </a:lnTo>
                  <a:close/>
                  <a:moveTo>
                    <a:pt x="200" y="0"/>
                  </a:moveTo>
                  <a:cubicBezTo>
                    <a:pt x="189" y="0"/>
                    <a:pt x="180" y="9"/>
                    <a:pt x="180" y="20"/>
                  </a:cubicBezTo>
                  <a:cubicBezTo>
                    <a:pt x="180" y="84"/>
                    <a:pt x="180" y="84"/>
                    <a:pt x="180" y="84"/>
                  </a:cubicBezTo>
                  <a:cubicBezTo>
                    <a:pt x="180" y="95"/>
                    <a:pt x="189" y="104"/>
                    <a:pt x="200" y="104"/>
                  </a:cubicBezTo>
                  <a:cubicBezTo>
                    <a:pt x="208" y="104"/>
                    <a:pt x="208" y="104"/>
                    <a:pt x="208" y="104"/>
                  </a:cubicBezTo>
                  <a:cubicBezTo>
                    <a:pt x="219" y="104"/>
                    <a:pt x="228" y="95"/>
                    <a:pt x="228" y="84"/>
                  </a:cubicBezTo>
                  <a:cubicBezTo>
                    <a:pt x="228" y="20"/>
                    <a:pt x="228" y="20"/>
                    <a:pt x="228" y="20"/>
                  </a:cubicBezTo>
                  <a:cubicBezTo>
                    <a:pt x="228" y="9"/>
                    <a:pt x="219" y="0"/>
                    <a:pt x="208" y="0"/>
                  </a:cubicBezTo>
                  <a:lnTo>
                    <a:pt x="200" y="0"/>
                  </a:lnTo>
                  <a:close/>
                  <a:moveTo>
                    <a:pt x="168" y="44"/>
                  </a:moveTo>
                  <a:cubicBezTo>
                    <a:pt x="0" y="44"/>
                    <a:pt x="0" y="44"/>
                    <a:pt x="0" y="44"/>
                  </a:cubicBezTo>
                  <a:cubicBezTo>
                    <a:pt x="0" y="60"/>
                    <a:pt x="0" y="60"/>
                    <a:pt x="0" y="60"/>
                  </a:cubicBezTo>
                  <a:cubicBezTo>
                    <a:pt x="168" y="60"/>
                    <a:pt x="168" y="60"/>
                    <a:pt x="168" y="60"/>
                  </a:cubicBezTo>
                  <a:lnTo>
                    <a:pt x="168" y="44"/>
                  </a:lnTo>
                  <a:close/>
                  <a:moveTo>
                    <a:pt x="288" y="60"/>
                  </a:moveTo>
                  <a:cubicBezTo>
                    <a:pt x="288" y="44"/>
                    <a:pt x="288" y="44"/>
                    <a:pt x="288" y="44"/>
                  </a:cubicBezTo>
                  <a:cubicBezTo>
                    <a:pt x="240" y="44"/>
                    <a:pt x="240" y="44"/>
                    <a:pt x="240" y="44"/>
                  </a:cubicBezTo>
                  <a:cubicBezTo>
                    <a:pt x="240" y="60"/>
                    <a:pt x="240" y="60"/>
                    <a:pt x="240" y="60"/>
                  </a:cubicBezTo>
                  <a:lnTo>
                    <a:pt x="288" y="60"/>
                  </a:lnTo>
                  <a:close/>
                  <a:moveTo>
                    <a:pt x="48" y="140"/>
                  </a:moveTo>
                  <a:cubicBezTo>
                    <a:pt x="0" y="140"/>
                    <a:pt x="0" y="140"/>
                    <a:pt x="0" y="140"/>
                  </a:cubicBezTo>
                  <a:cubicBezTo>
                    <a:pt x="0" y="156"/>
                    <a:pt x="0" y="156"/>
                    <a:pt x="0" y="156"/>
                  </a:cubicBezTo>
                  <a:cubicBezTo>
                    <a:pt x="48" y="156"/>
                    <a:pt x="48" y="156"/>
                    <a:pt x="48" y="156"/>
                  </a:cubicBezTo>
                  <a:lnTo>
                    <a:pt x="48" y="140"/>
                  </a:lnTo>
                  <a:close/>
                  <a:moveTo>
                    <a:pt x="288" y="156"/>
                  </a:moveTo>
                  <a:cubicBezTo>
                    <a:pt x="288" y="140"/>
                    <a:pt x="288" y="140"/>
                    <a:pt x="288" y="140"/>
                  </a:cubicBezTo>
                  <a:cubicBezTo>
                    <a:pt x="120" y="140"/>
                    <a:pt x="120" y="140"/>
                    <a:pt x="120" y="140"/>
                  </a:cubicBezTo>
                  <a:cubicBezTo>
                    <a:pt x="120" y="156"/>
                    <a:pt x="120" y="156"/>
                    <a:pt x="120" y="156"/>
                  </a:cubicBezTo>
                  <a:lnTo>
                    <a:pt x="288" y="156"/>
                  </a:lnTo>
                  <a:close/>
                  <a:moveTo>
                    <a:pt x="168" y="236"/>
                  </a:moveTo>
                  <a:cubicBezTo>
                    <a:pt x="0" y="236"/>
                    <a:pt x="0" y="236"/>
                    <a:pt x="0" y="236"/>
                  </a:cubicBezTo>
                  <a:cubicBezTo>
                    <a:pt x="0" y="252"/>
                    <a:pt x="0" y="252"/>
                    <a:pt x="0" y="252"/>
                  </a:cubicBezTo>
                  <a:cubicBezTo>
                    <a:pt x="168" y="252"/>
                    <a:pt x="168" y="252"/>
                    <a:pt x="168" y="252"/>
                  </a:cubicBezTo>
                  <a:lnTo>
                    <a:pt x="168" y="236"/>
                  </a:lnTo>
                  <a:close/>
                  <a:moveTo>
                    <a:pt x="288" y="252"/>
                  </a:moveTo>
                  <a:cubicBezTo>
                    <a:pt x="288" y="236"/>
                    <a:pt x="288" y="236"/>
                    <a:pt x="288" y="236"/>
                  </a:cubicBezTo>
                  <a:cubicBezTo>
                    <a:pt x="240" y="236"/>
                    <a:pt x="240" y="236"/>
                    <a:pt x="240" y="236"/>
                  </a:cubicBezTo>
                  <a:cubicBezTo>
                    <a:pt x="240" y="252"/>
                    <a:pt x="240" y="252"/>
                    <a:pt x="240" y="252"/>
                  </a:cubicBezTo>
                  <a:lnTo>
                    <a:pt x="288" y="25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9500044"/>
      </p:ext>
    </p:extLst>
  </p:cSld>
  <p:clrMapOvr>
    <a:masterClrMapping/>
  </p:clrMapOvr>
  <mc:AlternateContent xmlns:mc="http://schemas.openxmlformats.org/markup-compatibility/2006" xmlns:p14="http://schemas.microsoft.com/office/powerpoint/2010/main">
    <mc:Choice Requires="p14">
      <p:transition spd="slow" p14:dur="3400" advClick="0" advTm="1000">
        <p14:reveal/>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750"/>
                                        <p:tgtEl>
                                          <p:spTgt spid="11"/>
                                        </p:tgtEl>
                                      </p:cBhvr>
                                    </p:animEffect>
                                  </p:childTnLst>
                                </p:cTn>
                              </p:par>
                            </p:childTnLst>
                          </p:cTn>
                        </p:par>
                        <p:par>
                          <p:cTn id="17" fill="hold">
                            <p:stCondLst>
                              <p:cond delay="225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750"/>
                                        <p:tgtEl>
                                          <p:spTgt spid="14"/>
                                        </p:tgtEl>
                                      </p:cBhvr>
                                    </p:animEffect>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750"/>
                                        <p:tgtEl>
                                          <p:spTgt spid="15"/>
                                        </p:tgtEl>
                                      </p:cBhvr>
                                    </p:animEffect>
                                  </p:childTnLst>
                                </p:cTn>
                              </p:par>
                            </p:childTnLst>
                          </p:cTn>
                        </p:par>
                        <p:par>
                          <p:cTn id="25" fill="hold">
                            <p:stCondLst>
                              <p:cond delay="3750"/>
                            </p:stCondLst>
                            <p:childTnLst>
                              <p:par>
                                <p:cTn id="26" presetID="10"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750"/>
                                        <p:tgtEl>
                                          <p:spTgt spid="16"/>
                                        </p:tgtEl>
                                      </p:cBhvr>
                                    </p:animEffect>
                                  </p:childTnLst>
                                </p:cTn>
                              </p:par>
                            </p:childTnLst>
                          </p:cTn>
                        </p:par>
                        <p:par>
                          <p:cTn id="29" fill="hold">
                            <p:stCondLst>
                              <p:cond delay="4500"/>
                            </p:stCondLst>
                            <p:childTnLst>
                              <p:par>
                                <p:cTn id="30" presetID="22" presetClass="entr" presetSubtype="4"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750"/>
                                        <p:tgtEl>
                                          <p:spTgt spid="17"/>
                                        </p:tgtEl>
                                      </p:cBhvr>
                                    </p:animEffect>
                                  </p:childTnLst>
                                </p:cTn>
                              </p:par>
                            </p:childTnLst>
                          </p:cTn>
                        </p:par>
                        <p:par>
                          <p:cTn id="33" fill="hold">
                            <p:stCondLst>
                              <p:cond delay="5250"/>
                            </p:stCondLst>
                            <p:childTnLst>
                              <p:par>
                                <p:cTn id="34" presetID="22" presetClass="entr" presetSubtype="1" fill="hold" grpId="0" nodeType="afterEffect">
                                  <p:stCondLst>
                                    <p:cond delay="0"/>
                                  </p:stCondLst>
                                  <p:childTnLst>
                                    <p:set>
                                      <p:cBhvr>
                                        <p:cTn id="35" dur="1" fill="hold">
                                          <p:stCondLst>
                                            <p:cond delay="0"/>
                                          </p:stCondLst>
                                        </p:cTn>
                                        <p:tgtEl>
                                          <p:spTgt spid="390"/>
                                        </p:tgtEl>
                                        <p:attrNameLst>
                                          <p:attrName>style.visibility</p:attrName>
                                        </p:attrNameLst>
                                      </p:cBhvr>
                                      <p:to>
                                        <p:strVal val="visible"/>
                                      </p:to>
                                    </p:set>
                                    <p:animEffect transition="in" filter="wipe(up)">
                                      <p:cBhvr>
                                        <p:cTn id="36" dur="750"/>
                                        <p:tgtEl>
                                          <p:spTgt spid="390"/>
                                        </p:tgtEl>
                                      </p:cBhvr>
                                    </p:animEffect>
                                  </p:childTnLst>
                                </p:cTn>
                              </p:par>
                            </p:childTnLst>
                          </p:cTn>
                        </p:par>
                        <p:par>
                          <p:cTn id="37" fill="hold">
                            <p:stCondLst>
                              <p:cond delay="6000"/>
                            </p:stCondLst>
                            <p:childTnLst>
                              <p:par>
                                <p:cTn id="38" presetID="22" presetClass="entr" presetSubtype="4"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750"/>
                                        <p:tgtEl>
                                          <p:spTgt spid="18"/>
                                        </p:tgtEl>
                                      </p:cBhvr>
                                    </p:animEffect>
                                  </p:childTnLst>
                                </p:cTn>
                              </p:par>
                            </p:childTnLst>
                          </p:cTn>
                        </p:par>
                        <p:par>
                          <p:cTn id="41" fill="hold">
                            <p:stCondLst>
                              <p:cond delay="6750"/>
                            </p:stCondLst>
                            <p:childTnLst>
                              <p:par>
                                <p:cTn id="42" presetID="22" presetClass="entr" presetSubtype="1" fill="hold" grpId="0" nodeType="afterEffect">
                                  <p:stCondLst>
                                    <p:cond delay="0"/>
                                  </p:stCondLst>
                                  <p:childTnLst>
                                    <p:set>
                                      <p:cBhvr>
                                        <p:cTn id="43" dur="1" fill="hold">
                                          <p:stCondLst>
                                            <p:cond delay="0"/>
                                          </p:stCondLst>
                                        </p:cTn>
                                        <p:tgtEl>
                                          <p:spTgt spid="391"/>
                                        </p:tgtEl>
                                        <p:attrNameLst>
                                          <p:attrName>style.visibility</p:attrName>
                                        </p:attrNameLst>
                                      </p:cBhvr>
                                      <p:to>
                                        <p:strVal val="visible"/>
                                      </p:to>
                                    </p:set>
                                    <p:animEffect transition="in" filter="wipe(up)">
                                      <p:cBhvr>
                                        <p:cTn id="44" dur="750"/>
                                        <p:tgtEl>
                                          <p:spTgt spid="391"/>
                                        </p:tgtEl>
                                      </p:cBhvr>
                                    </p:animEffect>
                                  </p:childTnLst>
                                </p:cTn>
                              </p:par>
                            </p:childTnLst>
                          </p:cTn>
                        </p:par>
                        <p:par>
                          <p:cTn id="45" fill="hold">
                            <p:stCondLst>
                              <p:cond delay="7500"/>
                            </p:stCondLst>
                            <p:childTnLst>
                              <p:par>
                                <p:cTn id="46" presetID="22" presetClass="entr" presetSubtype="1" fill="hold" grpId="0" nodeType="afterEffect">
                                  <p:stCondLst>
                                    <p:cond delay="0"/>
                                  </p:stCondLst>
                                  <p:childTnLst>
                                    <p:set>
                                      <p:cBhvr>
                                        <p:cTn id="47" dur="1" fill="hold">
                                          <p:stCondLst>
                                            <p:cond delay="0"/>
                                          </p:stCondLst>
                                        </p:cTn>
                                        <p:tgtEl>
                                          <p:spTgt spid="392"/>
                                        </p:tgtEl>
                                        <p:attrNameLst>
                                          <p:attrName>style.visibility</p:attrName>
                                        </p:attrNameLst>
                                      </p:cBhvr>
                                      <p:to>
                                        <p:strVal val="visible"/>
                                      </p:to>
                                    </p:set>
                                    <p:animEffect transition="in" filter="wipe(up)">
                                      <p:cBhvr>
                                        <p:cTn id="48" dur="75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p:bldP spid="391" grpId="0"/>
      <p:bldP spid="392" grpId="0"/>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BLOG/NEWS</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41</a:t>
            </a:fld>
            <a:endParaRPr lang="en-US"/>
          </a:p>
        </p:txBody>
      </p:sp>
      <p:sp>
        <p:nvSpPr>
          <p:cNvPr id="392" name="TextBox 391"/>
          <p:cNvSpPr txBox="1"/>
          <p:nvPr/>
        </p:nvSpPr>
        <p:spPr>
          <a:xfrm>
            <a:off x="4572001" y="2298746"/>
            <a:ext cx="3837509" cy="1846788"/>
          </a:xfrm>
          <a:prstGeom prst="rect">
            <a:avLst/>
          </a:prstGeom>
          <a:noFill/>
        </p:spPr>
        <p:txBody>
          <a:bodyPr wrap="square" rtlCol="0">
            <a:spAutoFit/>
          </a:bodyPr>
          <a:lstStyle/>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t>
            </a:r>
            <a:r>
              <a:rPr lang="en-US" sz="1000" dirty="0" err="1">
                <a:solidFill>
                  <a:schemeClr val="tx2">
                    <a:lumMod val="60000"/>
                    <a:lumOff val="40000"/>
                  </a:schemeClr>
                </a:solidFill>
                <a:latin typeface="PT Sans" panose="020B0503020203020204" pitchFamily="34" charset="0"/>
              </a:rPr>
              <a:t>andLorem</a:t>
            </a:r>
            <a:r>
              <a:rPr lang="en-US" sz="1000" dirty="0">
                <a:solidFill>
                  <a:schemeClr val="tx2">
                    <a:lumMod val="60000"/>
                    <a:lumOff val="40000"/>
                  </a:schemeClr>
                </a:solidFill>
                <a:latin typeface="PT Sans" panose="020B0503020203020204" pitchFamily="34" charset="0"/>
              </a:rPr>
              <a:t> </a:t>
            </a:r>
            <a:endParaRPr lang="en-US" sz="1000" dirty="0" smtClean="0">
              <a:solidFill>
                <a:schemeClr val="tx2">
                  <a:lumMod val="60000"/>
                  <a:lumOff val="40000"/>
                </a:schemeClr>
              </a:solidFill>
              <a:latin typeface="PT Sans" panose="020B0503020203020204" pitchFamily="34" charset="0"/>
            </a:endParaRPr>
          </a:p>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Ipsum </a:t>
            </a:r>
            <a:r>
              <a:rPr lang="en-US" sz="1000" dirty="0">
                <a:solidFill>
                  <a:schemeClr val="tx2">
                    <a:lumMod val="60000"/>
                    <a:lumOff val="40000"/>
                  </a:schemeClr>
                </a:solidFill>
                <a:latin typeface="PT Sans" panose="020B0503020203020204" pitchFamily="34" charset="0"/>
              </a:rPr>
              <a:t>is simply dummy text of the printing and typesetting industry. Lorem Ipsum has been the industry's standard dummy text ever since the 1500s, when an unknown printer took a galley of Lorem Ipsum is simply dummy text of the printing </a:t>
            </a:r>
            <a:r>
              <a:rPr lang="en-US" sz="1000" dirty="0" smtClean="0">
                <a:solidFill>
                  <a:schemeClr val="tx2">
                    <a:lumMod val="60000"/>
                    <a:lumOff val="40000"/>
                  </a:schemeClr>
                </a:solidFill>
                <a:latin typeface="PT Sans" panose="020B0503020203020204" pitchFamily="34" charset="0"/>
              </a:rPr>
              <a:t>and</a:t>
            </a:r>
            <a:endParaRPr lang="en-US" sz="1000" dirty="0">
              <a:solidFill>
                <a:schemeClr val="tx2">
                  <a:lumMod val="60000"/>
                  <a:lumOff val="40000"/>
                </a:schemeClr>
              </a:solidFill>
              <a:latin typeface="PT Sans" panose="020B0503020203020204" pitchFamily="34" charset="0"/>
            </a:endParaRPr>
          </a:p>
        </p:txBody>
      </p:sp>
      <p:sp>
        <p:nvSpPr>
          <p:cNvPr id="33" name="TextBox 32"/>
          <p:cNvSpPr txBox="1"/>
          <p:nvPr/>
        </p:nvSpPr>
        <p:spPr>
          <a:xfrm>
            <a:off x="391888" y="894799"/>
            <a:ext cx="8360226" cy="477054"/>
          </a:xfrm>
          <a:prstGeom prst="rect">
            <a:avLst/>
          </a:prstGeom>
          <a:noFill/>
        </p:spPr>
        <p:txBody>
          <a:bodyPr wrap="square" rtlCol="0">
            <a:spAutoFit/>
          </a:bodyPr>
          <a:lstStyle/>
          <a:p>
            <a:pPr algn="ctr">
              <a:lnSpc>
                <a:spcPts val="1500"/>
              </a:lnSpc>
              <a:spcBef>
                <a:spcPts val="1800"/>
              </a:spcBef>
            </a:pPr>
            <a:r>
              <a:rPr lang="en-US" sz="11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100" dirty="0">
              <a:solidFill>
                <a:schemeClr val="tx2">
                  <a:lumMod val="75000"/>
                </a:schemeClr>
              </a:solidFill>
              <a:latin typeface="PT Sans" panose="020B0503020203020204" pitchFamily="34" charset="0"/>
            </a:endParaRPr>
          </a:p>
        </p:txBody>
      </p:sp>
      <p:sp>
        <p:nvSpPr>
          <p:cNvPr id="2" name="Rectangle 1"/>
          <p:cNvSpPr/>
          <p:nvPr/>
        </p:nvSpPr>
        <p:spPr>
          <a:xfrm>
            <a:off x="962621" y="1772589"/>
            <a:ext cx="3295773" cy="2327114"/>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1789290" y="3909203"/>
            <a:ext cx="381000" cy="381000"/>
            <a:chOff x="2392680" y="2910094"/>
            <a:chExt cx="381000" cy="381000"/>
          </a:xfrm>
        </p:grpSpPr>
        <p:sp>
          <p:nvSpPr>
            <p:cNvPr id="38" name="Diamond 37"/>
            <p:cNvSpPr/>
            <p:nvPr/>
          </p:nvSpPr>
          <p:spPr>
            <a:xfrm>
              <a:off x="2392680" y="2910094"/>
              <a:ext cx="381000" cy="3810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58"/>
            <p:cNvSpPr>
              <a:spLocks/>
            </p:cNvSpPr>
            <p:nvPr/>
          </p:nvSpPr>
          <p:spPr bwMode="auto">
            <a:xfrm>
              <a:off x="2526382" y="3024394"/>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2229507" y="3904704"/>
            <a:ext cx="381000" cy="381000"/>
            <a:chOff x="2971800" y="2910094"/>
            <a:chExt cx="381000" cy="381000"/>
          </a:xfrm>
        </p:grpSpPr>
        <p:sp>
          <p:nvSpPr>
            <p:cNvPr id="39" name="Diamond 38"/>
            <p:cNvSpPr/>
            <p:nvPr/>
          </p:nvSpPr>
          <p:spPr>
            <a:xfrm>
              <a:off x="2971800" y="2910094"/>
              <a:ext cx="381000" cy="3810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53"/>
            <p:cNvSpPr>
              <a:spLocks/>
            </p:cNvSpPr>
            <p:nvPr/>
          </p:nvSpPr>
          <p:spPr bwMode="auto">
            <a:xfrm>
              <a:off x="3124525" y="3019838"/>
              <a:ext cx="75551" cy="161513"/>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2680412" y="3900205"/>
            <a:ext cx="381000" cy="381000"/>
            <a:chOff x="3550920" y="2910094"/>
            <a:chExt cx="381000" cy="381000"/>
          </a:xfrm>
        </p:grpSpPr>
        <p:sp>
          <p:nvSpPr>
            <p:cNvPr id="40" name="Diamond 39"/>
            <p:cNvSpPr/>
            <p:nvPr/>
          </p:nvSpPr>
          <p:spPr>
            <a:xfrm>
              <a:off x="3550920" y="2910094"/>
              <a:ext cx="381000" cy="3810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3674754" y="3028865"/>
              <a:ext cx="149959" cy="143458"/>
              <a:chOff x="5113338" y="3032125"/>
              <a:chExt cx="549276" cy="525463"/>
            </a:xfrm>
            <a:solidFill>
              <a:schemeClr val="bg1"/>
            </a:solidFill>
          </p:grpSpPr>
          <p:sp>
            <p:nvSpPr>
              <p:cNvPr id="52"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61" name="TextBox 60"/>
          <p:cNvSpPr txBox="1"/>
          <p:nvPr/>
        </p:nvSpPr>
        <p:spPr>
          <a:xfrm>
            <a:off x="4598160" y="1726689"/>
            <a:ext cx="3785190" cy="477054"/>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is simply dummy text of the printing and typesetting</a:t>
            </a:r>
            <a:endParaRPr lang="en-US" sz="1000" b="1" dirty="0">
              <a:solidFill>
                <a:schemeClr val="tx2">
                  <a:lumMod val="75000"/>
                </a:schemeClr>
              </a:solidFill>
              <a:latin typeface="+mj-lt"/>
            </a:endParaRPr>
          </a:p>
        </p:txBody>
      </p:sp>
      <p:grpSp>
        <p:nvGrpSpPr>
          <p:cNvPr id="62" name="Group 61"/>
          <p:cNvGrpSpPr>
            <a:grpSpLocks noChangeAspect="1"/>
          </p:cNvGrpSpPr>
          <p:nvPr/>
        </p:nvGrpSpPr>
        <p:grpSpPr>
          <a:xfrm>
            <a:off x="4728363" y="2230731"/>
            <a:ext cx="274320" cy="47941"/>
            <a:chOff x="4283910" y="2055060"/>
            <a:chExt cx="461686" cy="80686"/>
          </a:xfrm>
          <a:solidFill>
            <a:schemeClr val="tx1"/>
          </a:solidFill>
        </p:grpSpPr>
        <p:sp>
          <p:nvSpPr>
            <p:cNvPr id="63" name="Rectangle 62"/>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Rectangle 63"/>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ectangle 64"/>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604277329"/>
      </p:ext>
    </p:extLst>
  </p:cSld>
  <p:clrMapOvr>
    <a:masterClrMapping/>
  </p:clrMapOvr>
  <mc:AlternateContent xmlns:mc="http://schemas.openxmlformats.org/markup-compatibility/2006" xmlns:p14="http://schemas.microsoft.com/office/powerpoint/2010/main">
    <mc:Choice Requires="p14">
      <p:transition spd="slow" p14:dur="3400" advClick="0" advTm="1000">
        <p14:reveal/>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750"/>
                                        <p:tgtEl>
                                          <p:spTgt spid="33"/>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750"/>
                                        <p:tgtEl>
                                          <p:spTgt spid="16"/>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750"/>
                                        <p:tgtEl>
                                          <p:spTgt spid="15"/>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750"/>
                                        <p:tgtEl>
                                          <p:spTgt spid="14"/>
                                        </p:tgtEl>
                                      </p:cBhvr>
                                    </p:animEffect>
                                  </p:childTnLst>
                                </p:cTn>
                              </p:par>
                            </p:childTnLst>
                          </p:cTn>
                        </p:par>
                        <p:par>
                          <p:cTn id="24" fill="hold">
                            <p:stCondLst>
                              <p:cond delay="3750"/>
                            </p:stCondLst>
                            <p:childTnLst>
                              <p:par>
                                <p:cTn id="25" presetID="22" presetClass="entr" presetSubtype="8" fill="hold" grpId="0" nodeType="after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750"/>
                                        <p:tgtEl>
                                          <p:spTgt spid="61"/>
                                        </p:tgtEl>
                                      </p:cBhvr>
                                    </p:animEffect>
                                  </p:child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750"/>
                                        <p:tgtEl>
                                          <p:spTgt spid="62"/>
                                        </p:tgtEl>
                                      </p:cBhvr>
                                    </p:animEffect>
                                  </p:childTnLst>
                                </p:cTn>
                              </p:par>
                            </p:childTnLst>
                          </p:cTn>
                        </p:par>
                        <p:par>
                          <p:cTn id="32" fill="hold">
                            <p:stCondLst>
                              <p:cond delay="5250"/>
                            </p:stCondLst>
                            <p:childTnLst>
                              <p:par>
                                <p:cTn id="33" presetID="22" presetClass="entr" presetSubtype="1" fill="hold" grpId="0" nodeType="afterEffect">
                                  <p:stCondLst>
                                    <p:cond delay="0"/>
                                  </p:stCondLst>
                                  <p:childTnLst>
                                    <p:set>
                                      <p:cBhvr>
                                        <p:cTn id="34" dur="1" fill="hold">
                                          <p:stCondLst>
                                            <p:cond delay="0"/>
                                          </p:stCondLst>
                                        </p:cTn>
                                        <p:tgtEl>
                                          <p:spTgt spid="392">
                                            <p:txEl>
                                              <p:pRg st="0" end="0"/>
                                            </p:txEl>
                                          </p:spTgt>
                                        </p:tgtEl>
                                        <p:attrNameLst>
                                          <p:attrName>style.visibility</p:attrName>
                                        </p:attrNameLst>
                                      </p:cBhvr>
                                      <p:to>
                                        <p:strVal val="visible"/>
                                      </p:to>
                                    </p:set>
                                    <p:animEffect transition="in" filter="wipe(up)">
                                      <p:cBhvr>
                                        <p:cTn id="35" dur="750"/>
                                        <p:tgtEl>
                                          <p:spTgt spid="392">
                                            <p:txEl>
                                              <p:pRg st="0" end="0"/>
                                            </p:txEl>
                                          </p:spTgt>
                                        </p:tgtEl>
                                      </p:cBhvr>
                                    </p:animEffect>
                                  </p:childTnLst>
                                </p:cTn>
                              </p:par>
                            </p:childTnLst>
                          </p:cTn>
                        </p:par>
                        <p:par>
                          <p:cTn id="36" fill="hold">
                            <p:stCondLst>
                              <p:cond delay="6000"/>
                            </p:stCondLst>
                            <p:childTnLst>
                              <p:par>
                                <p:cTn id="37" presetID="22" presetClass="entr" presetSubtype="1" fill="hold" grpId="0" nodeType="afterEffect">
                                  <p:stCondLst>
                                    <p:cond delay="0"/>
                                  </p:stCondLst>
                                  <p:childTnLst>
                                    <p:set>
                                      <p:cBhvr>
                                        <p:cTn id="38" dur="1" fill="hold">
                                          <p:stCondLst>
                                            <p:cond delay="0"/>
                                          </p:stCondLst>
                                        </p:cTn>
                                        <p:tgtEl>
                                          <p:spTgt spid="392">
                                            <p:txEl>
                                              <p:pRg st="1" end="1"/>
                                            </p:txEl>
                                          </p:spTgt>
                                        </p:tgtEl>
                                        <p:attrNameLst>
                                          <p:attrName>style.visibility</p:attrName>
                                        </p:attrNameLst>
                                      </p:cBhvr>
                                      <p:to>
                                        <p:strVal val="visible"/>
                                      </p:to>
                                    </p:set>
                                    <p:animEffect transition="in" filter="wipe(up)">
                                      <p:cBhvr>
                                        <p:cTn id="39" dur="750"/>
                                        <p:tgtEl>
                                          <p:spTgt spid="39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build="p"/>
      <p:bldP spid="33" grpId="0"/>
      <p:bldP spid="2" grpId="0" animBg="1"/>
      <p:bldP spid="6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BLOG/NEWS</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42</a:t>
            </a:fld>
            <a:endParaRPr lang="en-US"/>
          </a:p>
        </p:txBody>
      </p:sp>
      <p:sp>
        <p:nvSpPr>
          <p:cNvPr id="33" name="TextBox 32"/>
          <p:cNvSpPr txBox="1"/>
          <p:nvPr/>
        </p:nvSpPr>
        <p:spPr>
          <a:xfrm>
            <a:off x="391888" y="894799"/>
            <a:ext cx="8360226" cy="477054"/>
          </a:xfrm>
          <a:prstGeom prst="rect">
            <a:avLst/>
          </a:prstGeom>
          <a:noFill/>
        </p:spPr>
        <p:txBody>
          <a:bodyPr wrap="square" rtlCol="0">
            <a:spAutoFit/>
          </a:bodyPr>
          <a:lstStyle/>
          <a:p>
            <a:pPr algn="ctr">
              <a:lnSpc>
                <a:spcPts val="1500"/>
              </a:lnSpc>
              <a:spcBef>
                <a:spcPts val="1800"/>
              </a:spcBef>
            </a:pPr>
            <a:r>
              <a:rPr lang="en-US" sz="11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100" dirty="0">
              <a:solidFill>
                <a:schemeClr val="tx2">
                  <a:lumMod val="75000"/>
                </a:schemeClr>
              </a:solidFill>
              <a:latin typeface="PT Sans" panose="020B0503020203020204" pitchFamily="34" charset="0"/>
            </a:endParaRPr>
          </a:p>
        </p:txBody>
      </p:sp>
      <p:sp>
        <p:nvSpPr>
          <p:cNvPr id="2" name="Rectangle 1"/>
          <p:cNvSpPr/>
          <p:nvPr/>
        </p:nvSpPr>
        <p:spPr>
          <a:xfrm>
            <a:off x="5157480" y="1763591"/>
            <a:ext cx="3295773" cy="2327114"/>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6308351" y="3900205"/>
            <a:ext cx="381000" cy="381000"/>
            <a:chOff x="2392680" y="2910094"/>
            <a:chExt cx="381000" cy="381000"/>
          </a:xfrm>
        </p:grpSpPr>
        <p:sp>
          <p:nvSpPr>
            <p:cNvPr id="38" name="Diamond 37"/>
            <p:cNvSpPr/>
            <p:nvPr/>
          </p:nvSpPr>
          <p:spPr>
            <a:xfrm>
              <a:off x="2392680" y="2910094"/>
              <a:ext cx="381000" cy="3810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58"/>
            <p:cNvSpPr>
              <a:spLocks/>
            </p:cNvSpPr>
            <p:nvPr/>
          </p:nvSpPr>
          <p:spPr bwMode="auto">
            <a:xfrm>
              <a:off x="2526382" y="3024394"/>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6748568" y="3895706"/>
            <a:ext cx="381000" cy="381000"/>
            <a:chOff x="2971800" y="2910094"/>
            <a:chExt cx="381000" cy="381000"/>
          </a:xfrm>
        </p:grpSpPr>
        <p:sp>
          <p:nvSpPr>
            <p:cNvPr id="39" name="Diamond 38"/>
            <p:cNvSpPr/>
            <p:nvPr/>
          </p:nvSpPr>
          <p:spPr>
            <a:xfrm>
              <a:off x="2971800" y="2910094"/>
              <a:ext cx="381000" cy="3810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53"/>
            <p:cNvSpPr>
              <a:spLocks/>
            </p:cNvSpPr>
            <p:nvPr/>
          </p:nvSpPr>
          <p:spPr bwMode="auto">
            <a:xfrm>
              <a:off x="3124525" y="3019838"/>
              <a:ext cx="75551" cy="161513"/>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7199473" y="3891207"/>
            <a:ext cx="381000" cy="381000"/>
            <a:chOff x="3550920" y="2910094"/>
            <a:chExt cx="381000" cy="381000"/>
          </a:xfrm>
        </p:grpSpPr>
        <p:sp>
          <p:nvSpPr>
            <p:cNvPr id="40" name="Diamond 39"/>
            <p:cNvSpPr/>
            <p:nvPr/>
          </p:nvSpPr>
          <p:spPr>
            <a:xfrm>
              <a:off x="3550920" y="2910094"/>
              <a:ext cx="381000" cy="3810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3674754" y="3028865"/>
              <a:ext cx="149959" cy="143458"/>
              <a:chOff x="5113338" y="3032125"/>
              <a:chExt cx="549276" cy="525463"/>
            </a:xfrm>
            <a:solidFill>
              <a:schemeClr val="bg1"/>
            </a:solidFill>
          </p:grpSpPr>
          <p:sp>
            <p:nvSpPr>
              <p:cNvPr id="52"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92" name="TextBox 391"/>
          <p:cNvSpPr txBox="1"/>
          <p:nvPr/>
        </p:nvSpPr>
        <p:spPr>
          <a:xfrm>
            <a:off x="534390" y="2298746"/>
            <a:ext cx="3837509" cy="1846788"/>
          </a:xfrm>
          <a:prstGeom prst="rect">
            <a:avLst/>
          </a:prstGeom>
          <a:noFill/>
        </p:spPr>
        <p:txBody>
          <a:bodyPr wrap="square" rtlCol="0">
            <a:spAutoFit/>
          </a:bodyPr>
          <a:lstStyle/>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t>
            </a:r>
            <a:r>
              <a:rPr lang="en-US" sz="1000" dirty="0" err="1">
                <a:solidFill>
                  <a:schemeClr val="tx2">
                    <a:lumMod val="60000"/>
                    <a:lumOff val="40000"/>
                  </a:schemeClr>
                </a:solidFill>
                <a:latin typeface="PT Sans" panose="020B0503020203020204" pitchFamily="34" charset="0"/>
              </a:rPr>
              <a:t>andLorem</a:t>
            </a:r>
            <a:r>
              <a:rPr lang="en-US" sz="1000" dirty="0">
                <a:solidFill>
                  <a:schemeClr val="tx2">
                    <a:lumMod val="60000"/>
                    <a:lumOff val="40000"/>
                  </a:schemeClr>
                </a:solidFill>
                <a:latin typeface="PT Sans" panose="020B0503020203020204" pitchFamily="34" charset="0"/>
              </a:rPr>
              <a:t> </a:t>
            </a:r>
            <a:endParaRPr lang="en-US" sz="1000" dirty="0" smtClean="0">
              <a:solidFill>
                <a:schemeClr val="tx2">
                  <a:lumMod val="60000"/>
                  <a:lumOff val="40000"/>
                </a:schemeClr>
              </a:solidFill>
              <a:latin typeface="PT Sans" panose="020B0503020203020204" pitchFamily="34" charset="0"/>
            </a:endParaRPr>
          </a:p>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Ipsum </a:t>
            </a:r>
            <a:r>
              <a:rPr lang="en-US" sz="1000" dirty="0">
                <a:solidFill>
                  <a:schemeClr val="tx2">
                    <a:lumMod val="60000"/>
                    <a:lumOff val="40000"/>
                  </a:schemeClr>
                </a:solidFill>
                <a:latin typeface="PT Sans" panose="020B0503020203020204" pitchFamily="34" charset="0"/>
              </a:rPr>
              <a:t>is simply dummy text of the printing and typesetting industry. Lorem Ipsum has been the industry's standard dummy text ever since the 1500s, when an unknown printer took a galley of Lorem Ipsum is simply dummy text of the printing </a:t>
            </a:r>
            <a:r>
              <a:rPr lang="en-US" sz="1000" dirty="0" smtClean="0">
                <a:solidFill>
                  <a:schemeClr val="tx2">
                    <a:lumMod val="60000"/>
                    <a:lumOff val="40000"/>
                  </a:schemeClr>
                </a:solidFill>
                <a:latin typeface="PT Sans" panose="020B0503020203020204" pitchFamily="34" charset="0"/>
              </a:rPr>
              <a:t>and</a:t>
            </a:r>
            <a:endParaRPr lang="en-US" sz="1000" dirty="0">
              <a:solidFill>
                <a:schemeClr val="tx2">
                  <a:lumMod val="60000"/>
                  <a:lumOff val="40000"/>
                </a:schemeClr>
              </a:solidFill>
              <a:latin typeface="PT Sans" panose="020B0503020203020204" pitchFamily="34" charset="0"/>
            </a:endParaRPr>
          </a:p>
        </p:txBody>
      </p:sp>
      <p:sp>
        <p:nvSpPr>
          <p:cNvPr id="61" name="TextBox 60"/>
          <p:cNvSpPr txBox="1"/>
          <p:nvPr/>
        </p:nvSpPr>
        <p:spPr>
          <a:xfrm>
            <a:off x="560549" y="1726689"/>
            <a:ext cx="3785190" cy="477054"/>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is simply dummy text of the printing and typesetting</a:t>
            </a:r>
            <a:endParaRPr lang="en-US" sz="1000" b="1" dirty="0">
              <a:solidFill>
                <a:schemeClr val="tx2">
                  <a:lumMod val="75000"/>
                </a:schemeClr>
              </a:solidFill>
              <a:latin typeface="+mj-lt"/>
            </a:endParaRPr>
          </a:p>
        </p:txBody>
      </p:sp>
      <p:grpSp>
        <p:nvGrpSpPr>
          <p:cNvPr id="62" name="Group 61"/>
          <p:cNvGrpSpPr>
            <a:grpSpLocks noChangeAspect="1"/>
          </p:cNvGrpSpPr>
          <p:nvPr/>
        </p:nvGrpSpPr>
        <p:grpSpPr>
          <a:xfrm>
            <a:off x="690752" y="2230731"/>
            <a:ext cx="274320" cy="47941"/>
            <a:chOff x="4283910" y="2055060"/>
            <a:chExt cx="461686" cy="80686"/>
          </a:xfrm>
          <a:solidFill>
            <a:schemeClr val="tx1"/>
          </a:solidFill>
        </p:grpSpPr>
        <p:sp>
          <p:nvSpPr>
            <p:cNvPr id="63" name="Rectangle 62"/>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Rectangle 63"/>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ectangle 64"/>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54721611"/>
      </p:ext>
    </p:extLst>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left)">
                                      <p:cBhvr>
                                        <p:cTn id="11" dur="500"/>
                                        <p:tgtEl>
                                          <p:spTgt spid="6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92"/>
                                        </p:tgtEl>
                                        <p:attrNameLst>
                                          <p:attrName>style.visibility</p:attrName>
                                        </p:attrNameLst>
                                      </p:cBhvr>
                                      <p:to>
                                        <p:strVal val="visible"/>
                                      </p:to>
                                    </p:set>
                                    <p:animEffect transition="in" filter="wipe(up)">
                                      <p:cBhvr>
                                        <p:cTn id="19" dur="500"/>
                                        <p:tgtEl>
                                          <p:spTgt spid="392"/>
                                        </p:tgtEl>
                                      </p:cBhvr>
                                    </p:animEffect>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 grpId="0" animBg="1"/>
      <p:bldP spid="392" grpId="0"/>
      <p:bldP spid="6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COFFEE BREAK </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43</a:t>
            </a:fld>
            <a:endParaRPr lang="en-US"/>
          </a:p>
        </p:txBody>
      </p:sp>
      <p:sp>
        <p:nvSpPr>
          <p:cNvPr id="2" name="Rectangle 1"/>
          <p:cNvSpPr/>
          <p:nvPr/>
        </p:nvSpPr>
        <p:spPr>
          <a:xfrm>
            <a:off x="5157480" y="1763591"/>
            <a:ext cx="3295773" cy="2327114"/>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a:grpSpLocks noChangeAspect="1"/>
          </p:cNvGrpSpPr>
          <p:nvPr/>
        </p:nvGrpSpPr>
        <p:grpSpPr>
          <a:xfrm>
            <a:off x="2180758" y="3523512"/>
            <a:ext cx="274320" cy="47941"/>
            <a:chOff x="4283910" y="2055060"/>
            <a:chExt cx="461686" cy="80686"/>
          </a:xfrm>
          <a:solidFill>
            <a:schemeClr val="tx1"/>
          </a:solidFill>
        </p:grpSpPr>
        <p:sp>
          <p:nvSpPr>
            <p:cNvPr id="63" name="Rectangle 62"/>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Rectangle 63"/>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ectangle 64"/>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4" name="TextBox 23"/>
          <p:cNvSpPr txBox="1"/>
          <p:nvPr/>
        </p:nvSpPr>
        <p:spPr>
          <a:xfrm>
            <a:off x="2041257" y="2195327"/>
            <a:ext cx="1408346" cy="1284967"/>
          </a:xfrm>
          <a:prstGeom prst="rect">
            <a:avLst/>
          </a:prstGeom>
          <a:noFill/>
        </p:spPr>
        <p:txBody>
          <a:bodyPr wrap="square" rtlCol="0">
            <a:spAutoFit/>
          </a:bodyPr>
          <a:lstStyle/>
          <a:p>
            <a:pPr>
              <a:lnSpc>
                <a:spcPts val="1500"/>
              </a:lnSpc>
              <a:spcBef>
                <a:spcPts val="1800"/>
              </a:spcBef>
            </a:pPr>
            <a:r>
              <a:rPr lang="en-US" sz="1100" b="1" dirty="0" smtClean="0">
                <a:solidFill>
                  <a:schemeClr val="tx2">
                    <a:lumMod val="75000"/>
                  </a:schemeClr>
                </a:solidFill>
                <a:latin typeface="+mj-lt"/>
              </a:rPr>
              <a:t>Meet in </a:t>
            </a:r>
          </a:p>
          <a:p>
            <a:pPr>
              <a:lnSpc>
                <a:spcPts val="2000"/>
              </a:lnSpc>
              <a:spcBef>
                <a:spcPts val="1800"/>
              </a:spcBef>
            </a:pPr>
            <a:r>
              <a:rPr lang="en-US" sz="3600" b="1" dirty="0" smtClean="0">
                <a:solidFill>
                  <a:schemeClr val="accent2"/>
                </a:solidFill>
                <a:latin typeface="+mj-lt"/>
              </a:rPr>
              <a:t>20:00</a:t>
            </a:r>
            <a:br>
              <a:rPr lang="en-US" sz="3600" b="1" dirty="0" smtClean="0">
                <a:solidFill>
                  <a:schemeClr val="accent2"/>
                </a:solidFill>
                <a:latin typeface="+mj-lt"/>
              </a:rPr>
            </a:br>
            <a:r>
              <a:rPr lang="en-US" sz="3600" b="1" dirty="0" smtClean="0">
                <a:solidFill>
                  <a:schemeClr val="accent2"/>
                </a:solidFill>
                <a:latin typeface="+mj-lt"/>
              </a:rPr>
              <a:t/>
            </a:r>
            <a:br>
              <a:rPr lang="en-US" sz="3600" b="1" dirty="0" smtClean="0">
                <a:solidFill>
                  <a:schemeClr val="accent2"/>
                </a:solidFill>
                <a:latin typeface="+mj-lt"/>
              </a:rPr>
            </a:br>
            <a:r>
              <a:rPr lang="en-US" sz="3600" b="1" dirty="0" smtClean="0">
                <a:solidFill>
                  <a:schemeClr val="accent2"/>
                </a:solidFill>
                <a:latin typeface="+mj-lt"/>
              </a:rPr>
              <a:t>MIN</a:t>
            </a:r>
            <a:endParaRPr lang="en-US" sz="3600" b="1" dirty="0">
              <a:solidFill>
                <a:schemeClr val="accent2"/>
              </a:solidFill>
              <a:latin typeface="+mj-lt"/>
            </a:endParaRPr>
          </a:p>
        </p:txBody>
      </p:sp>
    </p:spTree>
    <p:extLst>
      <p:ext uri="{BB962C8B-B14F-4D97-AF65-F5344CB8AC3E}">
        <p14:creationId xmlns:p14="http://schemas.microsoft.com/office/powerpoint/2010/main" val="2161361194"/>
      </p:ext>
    </p:extLst>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BLOG/NEWS</a:t>
            </a:r>
            <a:endParaRPr lang="en-US" dirty="0"/>
          </a:p>
        </p:txBody>
      </p:sp>
      <p:sp>
        <p:nvSpPr>
          <p:cNvPr id="3" name="Slide Number Placeholder 2"/>
          <p:cNvSpPr>
            <a:spLocks noGrp="1"/>
          </p:cNvSpPr>
          <p:nvPr>
            <p:ph type="sldNum" sz="quarter" idx="12"/>
          </p:nvPr>
        </p:nvSpPr>
        <p:spPr>
          <a:noFill/>
        </p:spPr>
        <p:txBody>
          <a:bodyPr/>
          <a:lstStyle/>
          <a:p>
            <a:fld id="{3F01AE17-65DA-46AE-B2E9-44D23823F8E2}" type="slidenum">
              <a:rPr lang="en-US" smtClean="0"/>
              <a:t>44</a:t>
            </a:fld>
            <a:endParaRPr lang="en-US"/>
          </a:p>
        </p:txBody>
      </p:sp>
      <p:sp>
        <p:nvSpPr>
          <p:cNvPr id="6" name="Rectangle 5"/>
          <p:cNvSpPr/>
          <p:nvPr/>
        </p:nvSpPr>
        <p:spPr>
          <a:xfrm>
            <a:off x="403761" y="1056903"/>
            <a:ext cx="5011387" cy="712519"/>
          </a:xfrm>
          <a:prstGeom prst="rect">
            <a:avLst/>
          </a:prstGeom>
          <a:solidFill>
            <a:schemeClr val="bg2"/>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03761" y="1904010"/>
            <a:ext cx="5011387" cy="712519"/>
          </a:xfrm>
          <a:prstGeom prst="rect">
            <a:avLst/>
          </a:prstGeom>
          <a:solidFill>
            <a:schemeClr val="bg2"/>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03761" y="2751117"/>
            <a:ext cx="5011387" cy="712519"/>
          </a:xfrm>
          <a:prstGeom prst="rect">
            <a:avLst/>
          </a:prstGeom>
          <a:solidFill>
            <a:schemeClr val="bg2"/>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03761" y="3598223"/>
            <a:ext cx="5011387" cy="712519"/>
          </a:xfrm>
          <a:prstGeom prst="rect">
            <a:avLst/>
          </a:prstGeom>
          <a:solidFill>
            <a:schemeClr val="bg2"/>
          </a:solidFill>
          <a:ln w="31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216333" y="1268378"/>
            <a:ext cx="3806935" cy="455253"/>
          </a:xfrm>
          <a:prstGeom prst="rect">
            <a:avLst/>
          </a:prstGeom>
          <a:noFill/>
        </p:spPr>
        <p:txBody>
          <a:bodyPr wrap="square" rtlCol="0">
            <a:spAutoFit/>
          </a:bodyPr>
          <a:lstStyle/>
          <a:p>
            <a:pP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
        <p:nvSpPr>
          <p:cNvPr id="35" name="TextBox 34"/>
          <p:cNvSpPr txBox="1"/>
          <p:nvPr/>
        </p:nvSpPr>
        <p:spPr>
          <a:xfrm>
            <a:off x="1216333" y="2113258"/>
            <a:ext cx="3806935" cy="455253"/>
          </a:xfrm>
          <a:prstGeom prst="rect">
            <a:avLst/>
          </a:prstGeom>
          <a:noFill/>
        </p:spPr>
        <p:txBody>
          <a:bodyPr wrap="square" rtlCol="0">
            <a:spAutoFit/>
          </a:bodyPr>
          <a:lstStyle/>
          <a:p>
            <a:pP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
        <p:nvSpPr>
          <p:cNvPr id="41" name="TextBox 40"/>
          <p:cNvSpPr txBox="1"/>
          <p:nvPr/>
        </p:nvSpPr>
        <p:spPr>
          <a:xfrm>
            <a:off x="1216333" y="2960365"/>
            <a:ext cx="3806935" cy="455253"/>
          </a:xfrm>
          <a:prstGeom prst="rect">
            <a:avLst/>
          </a:prstGeom>
          <a:noFill/>
        </p:spPr>
        <p:txBody>
          <a:bodyPr wrap="square" rtlCol="0">
            <a:spAutoFit/>
          </a:bodyPr>
          <a:lstStyle/>
          <a:p>
            <a:pP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
        <p:nvSpPr>
          <p:cNvPr id="42" name="TextBox 41"/>
          <p:cNvSpPr txBox="1"/>
          <p:nvPr/>
        </p:nvSpPr>
        <p:spPr>
          <a:xfrm>
            <a:off x="1216333" y="3855489"/>
            <a:ext cx="3806935" cy="455253"/>
          </a:xfrm>
          <a:prstGeom prst="rect">
            <a:avLst/>
          </a:prstGeom>
          <a:noFill/>
        </p:spPr>
        <p:txBody>
          <a:bodyPr wrap="square" rtlCol="0">
            <a:spAutoFit/>
          </a:bodyPr>
          <a:lstStyle/>
          <a:p>
            <a:pP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800" dirty="0">
              <a:solidFill>
                <a:schemeClr val="tx2">
                  <a:lumMod val="75000"/>
                </a:schemeClr>
              </a:solidFill>
              <a:latin typeface="PT Sans" panose="020B0503020203020204" pitchFamily="34" charset="0"/>
            </a:endParaRPr>
          </a:p>
        </p:txBody>
      </p:sp>
      <p:sp>
        <p:nvSpPr>
          <p:cNvPr id="43" name="TextBox 42"/>
          <p:cNvSpPr txBox="1"/>
          <p:nvPr/>
        </p:nvSpPr>
        <p:spPr>
          <a:xfrm>
            <a:off x="1215741" y="1069295"/>
            <a:ext cx="2869374" cy="261610"/>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a:t>
            </a:r>
            <a:r>
              <a:rPr lang="en-US" sz="1100" b="1" dirty="0" smtClean="0">
                <a:solidFill>
                  <a:schemeClr val="accent4"/>
                </a:solidFill>
                <a:latin typeface="PT Sans" panose="020B0503020203020204" pitchFamily="34" charset="0"/>
              </a:rPr>
              <a:t>the</a:t>
            </a:r>
            <a:endParaRPr lang="en-US" sz="1100" b="1" dirty="0">
              <a:solidFill>
                <a:schemeClr val="accent4"/>
              </a:solidFill>
              <a:latin typeface="PT Sans Caption" panose="020B0603020203020204" pitchFamily="34" charset="0"/>
            </a:endParaRPr>
          </a:p>
        </p:txBody>
      </p:sp>
      <p:sp>
        <p:nvSpPr>
          <p:cNvPr id="44" name="TextBox 43"/>
          <p:cNvSpPr txBox="1"/>
          <p:nvPr/>
        </p:nvSpPr>
        <p:spPr>
          <a:xfrm>
            <a:off x="1113027" y="1904009"/>
            <a:ext cx="2869374" cy="261610"/>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a:t>
            </a:r>
            <a:r>
              <a:rPr lang="en-US" sz="1100" b="1" dirty="0" smtClean="0">
                <a:solidFill>
                  <a:schemeClr val="accent4"/>
                </a:solidFill>
                <a:latin typeface="PT Sans" panose="020B0503020203020204" pitchFamily="34" charset="0"/>
              </a:rPr>
              <a:t>the</a:t>
            </a:r>
            <a:endParaRPr lang="en-US" sz="1100" b="1" dirty="0">
              <a:solidFill>
                <a:schemeClr val="accent4"/>
              </a:solidFill>
              <a:latin typeface="PT Sans Caption" panose="020B0603020203020204" pitchFamily="34" charset="0"/>
            </a:endParaRPr>
          </a:p>
        </p:txBody>
      </p:sp>
      <p:sp>
        <p:nvSpPr>
          <p:cNvPr id="45" name="TextBox 44"/>
          <p:cNvSpPr txBox="1"/>
          <p:nvPr/>
        </p:nvSpPr>
        <p:spPr>
          <a:xfrm>
            <a:off x="1113027" y="2751117"/>
            <a:ext cx="2869374" cy="261610"/>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a:t>
            </a:r>
            <a:r>
              <a:rPr lang="en-US" sz="1100" b="1" dirty="0" smtClean="0">
                <a:solidFill>
                  <a:schemeClr val="accent4"/>
                </a:solidFill>
                <a:latin typeface="PT Sans" panose="020B0503020203020204" pitchFamily="34" charset="0"/>
              </a:rPr>
              <a:t>the</a:t>
            </a:r>
            <a:endParaRPr lang="en-US" sz="1100" b="1" dirty="0">
              <a:solidFill>
                <a:schemeClr val="accent4"/>
              </a:solidFill>
              <a:latin typeface="PT Sans Caption" panose="020B0603020203020204" pitchFamily="34" charset="0"/>
            </a:endParaRPr>
          </a:p>
        </p:txBody>
      </p:sp>
      <p:sp>
        <p:nvSpPr>
          <p:cNvPr id="46" name="TextBox 45"/>
          <p:cNvSpPr txBox="1"/>
          <p:nvPr/>
        </p:nvSpPr>
        <p:spPr>
          <a:xfrm>
            <a:off x="1113027" y="3598223"/>
            <a:ext cx="2869374" cy="261610"/>
          </a:xfrm>
          <a:prstGeom prst="rect">
            <a:avLst/>
          </a:prstGeom>
          <a:noFill/>
        </p:spPr>
        <p:txBody>
          <a:bodyPr wrap="square" rtlCol="0">
            <a:spAutoFit/>
          </a:bodyPr>
          <a:lstStyle/>
          <a:p>
            <a:r>
              <a:rPr lang="en-US" sz="1100" b="1" dirty="0">
                <a:solidFill>
                  <a:schemeClr val="accent4"/>
                </a:solidFill>
                <a:latin typeface="PT Sans" panose="020B0503020203020204" pitchFamily="34" charset="0"/>
              </a:rPr>
              <a:t>Lorem </a:t>
            </a:r>
            <a:r>
              <a:rPr lang="en-US" sz="1100" b="1" dirty="0">
                <a:solidFill>
                  <a:schemeClr val="accent4"/>
                </a:solidFill>
              </a:rPr>
              <a:t>Ipsum</a:t>
            </a:r>
            <a:r>
              <a:rPr lang="en-US" sz="1100" b="1" dirty="0">
                <a:solidFill>
                  <a:schemeClr val="accent4"/>
                </a:solidFill>
                <a:latin typeface="PT Sans" panose="020B0503020203020204" pitchFamily="34" charset="0"/>
              </a:rPr>
              <a:t> is simply dummy text of </a:t>
            </a:r>
            <a:r>
              <a:rPr lang="en-US" sz="1100" b="1" dirty="0" smtClean="0">
                <a:solidFill>
                  <a:schemeClr val="accent4"/>
                </a:solidFill>
                <a:latin typeface="PT Sans" panose="020B0503020203020204" pitchFamily="34" charset="0"/>
              </a:rPr>
              <a:t>the</a:t>
            </a:r>
            <a:endParaRPr lang="en-US" sz="1100" b="1" dirty="0">
              <a:solidFill>
                <a:schemeClr val="accent4"/>
              </a:solidFill>
              <a:latin typeface="PT Sans Caption" panose="020B0603020203020204" pitchFamily="34" charset="0"/>
            </a:endParaRPr>
          </a:p>
        </p:txBody>
      </p:sp>
      <p:grpSp>
        <p:nvGrpSpPr>
          <p:cNvPr id="2" name="Group 1"/>
          <p:cNvGrpSpPr/>
          <p:nvPr/>
        </p:nvGrpSpPr>
        <p:grpSpPr>
          <a:xfrm>
            <a:off x="459885" y="1104920"/>
            <a:ext cx="653142" cy="616484"/>
            <a:chOff x="459885" y="1104920"/>
            <a:chExt cx="653142" cy="616484"/>
          </a:xfrm>
        </p:grpSpPr>
        <p:sp>
          <p:nvSpPr>
            <p:cNvPr id="29" name="Rectangle 28"/>
            <p:cNvSpPr/>
            <p:nvPr/>
          </p:nvSpPr>
          <p:spPr>
            <a:xfrm>
              <a:off x="459885" y="1104920"/>
              <a:ext cx="653142" cy="6164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14"/>
            <p:cNvSpPr>
              <a:spLocks noEditPoints="1"/>
            </p:cNvSpPr>
            <p:nvPr/>
          </p:nvSpPr>
          <p:spPr bwMode="auto">
            <a:xfrm>
              <a:off x="690022" y="1268378"/>
              <a:ext cx="192868" cy="372878"/>
            </a:xfrm>
            <a:custGeom>
              <a:avLst/>
              <a:gdLst>
                <a:gd name="T0" fmla="*/ 132 w 132"/>
                <a:gd name="T1" fmla="*/ 33 h 256"/>
                <a:gd name="T2" fmla="*/ 127 w 132"/>
                <a:gd name="T3" fmla="*/ 11 h 256"/>
                <a:gd name="T4" fmla="*/ 112 w 132"/>
                <a:gd name="T5" fmla="*/ 4 h 256"/>
                <a:gd name="T6" fmla="*/ 83 w 132"/>
                <a:gd name="T7" fmla="*/ 1 h 256"/>
                <a:gd name="T8" fmla="*/ 65 w 132"/>
                <a:gd name="T9" fmla="*/ 0 h 256"/>
                <a:gd name="T10" fmla="*/ 51 w 132"/>
                <a:gd name="T11" fmla="*/ 0 h 256"/>
                <a:gd name="T12" fmla="*/ 48 w 132"/>
                <a:gd name="T13" fmla="*/ 0 h 256"/>
                <a:gd name="T14" fmla="*/ 27 w 132"/>
                <a:gd name="T15" fmla="*/ 2 h 256"/>
                <a:gd name="T16" fmla="*/ 25 w 132"/>
                <a:gd name="T17" fmla="*/ 2 h 256"/>
                <a:gd name="T18" fmla="*/ 23 w 132"/>
                <a:gd name="T19" fmla="*/ 3 h 256"/>
                <a:gd name="T20" fmla="*/ 23 w 132"/>
                <a:gd name="T21" fmla="*/ 3 h 256"/>
                <a:gd name="T22" fmla="*/ 14 w 132"/>
                <a:gd name="T23" fmla="*/ 5 h 256"/>
                <a:gd name="T24" fmla="*/ 3 w 132"/>
                <a:gd name="T25" fmla="*/ 13 h 256"/>
                <a:gd name="T26" fmla="*/ 0 w 132"/>
                <a:gd name="T27" fmla="*/ 25 h 256"/>
                <a:gd name="T28" fmla="*/ 0 w 132"/>
                <a:gd name="T29" fmla="*/ 26 h 256"/>
                <a:gd name="T30" fmla="*/ 0 w 132"/>
                <a:gd name="T31" fmla="*/ 208 h 256"/>
                <a:gd name="T32" fmla="*/ 1 w 132"/>
                <a:gd name="T33" fmla="*/ 225 h 256"/>
                <a:gd name="T34" fmla="*/ 7 w 132"/>
                <a:gd name="T35" fmla="*/ 246 h 256"/>
                <a:gd name="T36" fmla="*/ 20 w 132"/>
                <a:gd name="T37" fmla="*/ 253 h 256"/>
                <a:gd name="T38" fmla="*/ 22 w 132"/>
                <a:gd name="T39" fmla="*/ 253 h 256"/>
                <a:gd name="T40" fmla="*/ 43 w 132"/>
                <a:gd name="T41" fmla="*/ 255 h 256"/>
                <a:gd name="T42" fmla="*/ 46 w 132"/>
                <a:gd name="T43" fmla="*/ 255 h 256"/>
                <a:gd name="T44" fmla="*/ 64 w 132"/>
                <a:gd name="T45" fmla="*/ 256 h 256"/>
                <a:gd name="T46" fmla="*/ 81 w 132"/>
                <a:gd name="T47" fmla="*/ 256 h 256"/>
                <a:gd name="T48" fmla="*/ 122 w 132"/>
                <a:gd name="T49" fmla="*/ 248 h 256"/>
                <a:gd name="T50" fmla="*/ 131 w 132"/>
                <a:gd name="T51" fmla="*/ 232 h 256"/>
                <a:gd name="T52" fmla="*/ 131 w 132"/>
                <a:gd name="T53" fmla="*/ 232 h 256"/>
                <a:gd name="T54" fmla="*/ 132 w 132"/>
                <a:gd name="T55" fmla="*/ 211 h 256"/>
                <a:gd name="T56" fmla="*/ 132 w 132"/>
                <a:gd name="T57" fmla="*/ 33 h 256"/>
                <a:gd name="T58" fmla="*/ 66 w 132"/>
                <a:gd name="T59" fmla="*/ 243 h 256"/>
                <a:gd name="T60" fmla="*/ 59 w 132"/>
                <a:gd name="T61" fmla="*/ 236 h 256"/>
                <a:gd name="T62" fmla="*/ 66 w 132"/>
                <a:gd name="T63" fmla="*/ 229 h 256"/>
                <a:gd name="T64" fmla="*/ 73 w 132"/>
                <a:gd name="T65" fmla="*/ 236 h 256"/>
                <a:gd name="T66" fmla="*/ 66 w 132"/>
                <a:gd name="T67" fmla="*/ 243 h 256"/>
                <a:gd name="T68" fmla="*/ 121 w 132"/>
                <a:gd name="T69" fmla="*/ 206 h 256"/>
                <a:gd name="T70" fmla="*/ 11 w 132"/>
                <a:gd name="T71" fmla="*/ 206 h 256"/>
                <a:gd name="T72" fmla="*/ 11 w 132"/>
                <a:gd name="T73" fmla="*/ 30 h 256"/>
                <a:gd name="T74" fmla="*/ 121 w 132"/>
                <a:gd name="T75" fmla="*/ 30 h 256"/>
                <a:gd name="T76" fmla="*/ 121 w 132"/>
                <a:gd name="T77" fmla="*/ 20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256">
                  <a:moveTo>
                    <a:pt x="132" y="33"/>
                  </a:moveTo>
                  <a:cubicBezTo>
                    <a:pt x="132" y="33"/>
                    <a:pt x="131" y="16"/>
                    <a:pt x="127" y="11"/>
                  </a:cubicBezTo>
                  <a:cubicBezTo>
                    <a:pt x="122" y="6"/>
                    <a:pt x="116" y="5"/>
                    <a:pt x="112" y="4"/>
                  </a:cubicBezTo>
                  <a:cubicBezTo>
                    <a:pt x="107" y="3"/>
                    <a:pt x="98" y="1"/>
                    <a:pt x="83" y="1"/>
                  </a:cubicBezTo>
                  <a:cubicBezTo>
                    <a:pt x="76" y="0"/>
                    <a:pt x="71" y="0"/>
                    <a:pt x="65" y="0"/>
                  </a:cubicBezTo>
                  <a:cubicBezTo>
                    <a:pt x="61" y="0"/>
                    <a:pt x="56" y="0"/>
                    <a:pt x="51" y="0"/>
                  </a:cubicBezTo>
                  <a:cubicBezTo>
                    <a:pt x="48" y="0"/>
                    <a:pt x="48" y="0"/>
                    <a:pt x="48" y="0"/>
                  </a:cubicBezTo>
                  <a:cubicBezTo>
                    <a:pt x="38" y="1"/>
                    <a:pt x="30" y="1"/>
                    <a:pt x="27" y="2"/>
                  </a:cubicBezTo>
                  <a:cubicBezTo>
                    <a:pt x="26" y="2"/>
                    <a:pt x="25" y="2"/>
                    <a:pt x="25" y="2"/>
                  </a:cubicBezTo>
                  <a:cubicBezTo>
                    <a:pt x="25" y="2"/>
                    <a:pt x="24" y="2"/>
                    <a:pt x="23" y="3"/>
                  </a:cubicBezTo>
                  <a:cubicBezTo>
                    <a:pt x="23" y="3"/>
                    <a:pt x="23" y="3"/>
                    <a:pt x="23" y="3"/>
                  </a:cubicBezTo>
                  <a:cubicBezTo>
                    <a:pt x="22" y="3"/>
                    <a:pt x="17" y="4"/>
                    <a:pt x="14" y="5"/>
                  </a:cubicBezTo>
                  <a:cubicBezTo>
                    <a:pt x="9" y="7"/>
                    <a:pt x="6" y="9"/>
                    <a:pt x="3" y="13"/>
                  </a:cubicBezTo>
                  <a:cubicBezTo>
                    <a:pt x="1" y="17"/>
                    <a:pt x="1" y="23"/>
                    <a:pt x="0" y="25"/>
                  </a:cubicBezTo>
                  <a:cubicBezTo>
                    <a:pt x="0" y="26"/>
                    <a:pt x="0" y="26"/>
                    <a:pt x="0" y="26"/>
                  </a:cubicBezTo>
                  <a:cubicBezTo>
                    <a:pt x="0" y="208"/>
                    <a:pt x="0" y="208"/>
                    <a:pt x="0" y="208"/>
                  </a:cubicBezTo>
                  <a:cubicBezTo>
                    <a:pt x="1" y="225"/>
                    <a:pt x="1" y="225"/>
                    <a:pt x="1" y="225"/>
                  </a:cubicBezTo>
                  <a:cubicBezTo>
                    <a:pt x="1" y="225"/>
                    <a:pt x="4" y="242"/>
                    <a:pt x="7" y="246"/>
                  </a:cubicBezTo>
                  <a:cubicBezTo>
                    <a:pt x="10" y="249"/>
                    <a:pt x="14" y="251"/>
                    <a:pt x="20" y="253"/>
                  </a:cubicBezTo>
                  <a:cubicBezTo>
                    <a:pt x="21" y="253"/>
                    <a:pt x="22" y="253"/>
                    <a:pt x="22" y="253"/>
                  </a:cubicBezTo>
                  <a:cubicBezTo>
                    <a:pt x="27" y="254"/>
                    <a:pt x="30" y="255"/>
                    <a:pt x="43" y="255"/>
                  </a:cubicBezTo>
                  <a:cubicBezTo>
                    <a:pt x="44" y="255"/>
                    <a:pt x="45" y="255"/>
                    <a:pt x="46" y="255"/>
                  </a:cubicBezTo>
                  <a:cubicBezTo>
                    <a:pt x="52" y="256"/>
                    <a:pt x="57" y="256"/>
                    <a:pt x="64" y="256"/>
                  </a:cubicBezTo>
                  <a:cubicBezTo>
                    <a:pt x="69" y="256"/>
                    <a:pt x="75" y="256"/>
                    <a:pt x="81" y="256"/>
                  </a:cubicBezTo>
                  <a:cubicBezTo>
                    <a:pt x="104" y="254"/>
                    <a:pt x="115" y="253"/>
                    <a:pt x="122" y="248"/>
                  </a:cubicBezTo>
                  <a:cubicBezTo>
                    <a:pt x="128" y="244"/>
                    <a:pt x="130" y="237"/>
                    <a:pt x="131" y="232"/>
                  </a:cubicBezTo>
                  <a:cubicBezTo>
                    <a:pt x="131" y="232"/>
                    <a:pt x="131" y="232"/>
                    <a:pt x="131" y="232"/>
                  </a:cubicBezTo>
                  <a:cubicBezTo>
                    <a:pt x="132" y="226"/>
                    <a:pt x="132" y="211"/>
                    <a:pt x="132" y="211"/>
                  </a:cubicBezTo>
                  <a:lnTo>
                    <a:pt x="132" y="33"/>
                  </a:lnTo>
                  <a:close/>
                  <a:moveTo>
                    <a:pt x="66" y="243"/>
                  </a:moveTo>
                  <a:cubicBezTo>
                    <a:pt x="62" y="243"/>
                    <a:pt x="59" y="240"/>
                    <a:pt x="59" y="236"/>
                  </a:cubicBezTo>
                  <a:cubicBezTo>
                    <a:pt x="59" y="232"/>
                    <a:pt x="62" y="229"/>
                    <a:pt x="66" y="229"/>
                  </a:cubicBezTo>
                  <a:cubicBezTo>
                    <a:pt x="70" y="229"/>
                    <a:pt x="73" y="232"/>
                    <a:pt x="73" y="236"/>
                  </a:cubicBezTo>
                  <a:cubicBezTo>
                    <a:pt x="73" y="240"/>
                    <a:pt x="70" y="243"/>
                    <a:pt x="66" y="243"/>
                  </a:cubicBezTo>
                  <a:close/>
                  <a:moveTo>
                    <a:pt x="121" y="206"/>
                  </a:moveTo>
                  <a:cubicBezTo>
                    <a:pt x="11" y="206"/>
                    <a:pt x="11" y="206"/>
                    <a:pt x="11" y="206"/>
                  </a:cubicBezTo>
                  <a:cubicBezTo>
                    <a:pt x="11" y="30"/>
                    <a:pt x="11" y="30"/>
                    <a:pt x="11" y="30"/>
                  </a:cubicBezTo>
                  <a:cubicBezTo>
                    <a:pt x="121" y="30"/>
                    <a:pt x="121" y="30"/>
                    <a:pt x="121" y="30"/>
                  </a:cubicBezTo>
                  <a:lnTo>
                    <a:pt x="121" y="20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459885" y="1952027"/>
            <a:ext cx="653142" cy="616484"/>
            <a:chOff x="459885" y="1952027"/>
            <a:chExt cx="653142" cy="616484"/>
          </a:xfrm>
        </p:grpSpPr>
        <p:sp>
          <p:nvSpPr>
            <p:cNvPr id="30" name="Rectangle 29"/>
            <p:cNvSpPr/>
            <p:nvPr/>
          </p:nvSpPr>
          <p:spPr>
            <a:xfrm>
              <a:off x="459885" y="1952027"/>
              <a:ext cx="653142" cy="6164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137"/>
            <p:cNvSpPr>
              <a:spLocks noEditPoints="1"/>
            </p:cNvSpPr>
            <p:nvPr/>
          </p:nvSpPr>
          <p:spPr bwMode="auto">
            <a:xfrm>
              <a:off x="671818" y="2093389"/>
              <a:ext cx="192868" cy="322036"/>
            </a:xfrm>
            <a:custGeom>
              <a:avLst/>
              <a:gdLst>
                <a:gd name="T0" fmla="*/ 80 w 160"/>
                <a:gd name="T1" fmla="*/ 106 h 266"/>
                <a:gd name="T2" fmla="*/ 50 w 160"/>
                <a:gd name="T3" fmla="*/ 77 h 266"/>
                <a:gd name="T4" fmla="*/ 80 w 160"/>
                <a:gd name="T5" fmla="*/ 48 h 266"/>
                <a:gd name="T6" fmla="*/ 110 w 160"/>
                <a:gd name="T7" fmla="*/ 77 h 266"/>
                <a:gd name="T8" fmla="*/ 80 w 160"/>
                <a:gd name="T9" fmla="*/ 106 h 266"/>
                <a:gd name="T10" fmla="*/ 149 w 160"/>
                <a:gd name="T11" fmla="*/ 39 h 266"/>
                <a:gd name="T12" fmla="*/ 106 w 160"/>
                <a:gd name="T13" fmla="*/ 4 h 266"/>
                <a:gd name="T14" fmla="*/ 95 w 160"/>
                <a:gd name="T15" fmla="*/ 1 h 266"/>
                <a:gd name="T16" fmla="*/ 83 w 160"/>
                <a:gd name="T17" fmla="*/ 0 h 266"/>
                <a:gd name="T18" fmla="*/ 80 w 160"/>
                <a:gd name="T19" fmla="*/ 0 h 266"/>
                <a:gd name="T20" fmla="*/ 77 w 160"/>
                <a:gd name="T21" fmla="*/ 0 h 266"/>
                <a:gd name="T22" fmla="*/ 65 w 160"/>
                <a:gd name="T23" fmla="*/ 1 h 266"/>
                <a:gd name="T24" fmla="*/ 54 w 160"/>
                <a:gd name="T25" fmla="*/ 4 h 266"/>
                <a:gd name="T26" fmla="*/ 11 w 160"/>
                <a:gd name="T27" fmla="*/ 39 h 266"/>
                <a:gd name="T28" fmla="*/ 1 w 160"/>
                <a:gd name="T29" fmla="*/ 81 h 266"/>
                <a:gd name="T30" fmla="*/ 6 w 160"/>
                <a:gd name="T31" fmla="*/ 102 h 266"/>
                <a:gd name="T32" fmla="*/ 15 w 160"/>
                <a:gd name="T33" fmla="*/ 120 h 266"/>
                <a:gd name="T34" fmla="*/ 55 w 160"/>
                <a:gd name="T35" fmla="*/ 184 h 266"/>
                <a:gd name="T36" fmla="*/ 69 w 160"/>
                <a:gd name="T37" fmla="*/ 223 h 266"/>
                <a:gd name="T38" fmla="*/ 77 w 160"/>
                <a:gd name="T39" fmla="*/ 266 h 266"/>
                <a:gd name="T40" fmla="*/ 80 w 160"/>
                <a:gd name="T41" fmla="*/ 266 h 266"/>
                <a:gd name="T42" fmla="*/ 83 w 160"/>
                <a:gd name="T43" fmla="*/ 266 h 266"/>
                <a:gd name="T44" fmla="*/ 91 w 160"/>
                <a:gd name="T45" fmla="*/ 223 h 266"/>
                <a:gd name="T46" fmla="*/ 105 w 160"/>
                <a:gd name="T47" fmla="*/ 184 h 266"/>
                <a:gd name="T48" fmla="*/ 145 w 160"/>
                <a:gd name="T49" fmla="*/ 120 h 266"/>
                <a:gd name="T50" fmla="*/ 154 w 160"/>
                <a:gd name="T51" fmla="*/ 102 h 266"/>
                <a:gd name="T52" fmla="*/ 159 w 160"/>
                <a:gd name="T53" fmla="*/ 81 h 266"/>
                <a:gd name="T54" fmla="*/ 149 w 160"/>
                <a:gd name="T55" fmla="*/ 3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266">
                  <a:moveTo>
                    <a:pt x="80" y="106"/>
                  </a:moveTo>
                  <a:cubicBezTo>
                    <a:pt x="63" y="106"/>
                    <a:pt x="50" y="93"/>
                    <a:pt x="50" y="77"/>
                  </a:cubicBezTo>
                  <a:cubicBezTo>
                    <a:pt x="50" y="61"/>
                    <a:pt x="63" y="48"/>
                    <a:pt x="80" y="48"/>
                  </a:cubicBezTo>
                  <a:cubicBezTo>
                    <a:pt x="97" y="48"/>
                    <a:pt x="110" y="61"/>
                    <a:pt x="110" y="77"/>
                  </a:cubicBezTo>
                  <a:cubicBezTo>
                    <a:pt x="110" y="93"/>
                    <a:pt x="97" y="106"/>
                    <a:pt x="80" y="106"/>
                  </a:cubicBezTo>
                  <a:close/>
                  <a:moveTo>
                    <a:pt x="149" y="39"/>
                  </a:moveTo>
                  <a:cubicBezTo>
                    <a:pt x="140" y="23"/>
                    <a:pt x="125" y="10"/>
                    <a:pt x="106" y="4"/>
                  </a:cubicBezTo>
                  <a:cubicBezTo>
                    <a:pt x="102" y="3"/>
                    <a:pt x="99" y="2"/>
                    <a:pt x="95" y="1"/>
                  </a:cubicBezTo>
                  <a:cubicBezTo>
                    <a:pt x="91" y="0"/>
                    <a:pt x="87" y="0"/>
                    <a:pt x="83" y="0"/>
                  </a:cubicBezTo>
                  <a:cubicBezTo>
                    <a:pt x="80" y="0"/>
                    <a:pt x="80" y="0"/>
                    <a:pt x="80" y="0"/>
                  </a:cubicBezTo>
                  <a:cubicBezTo>
                    <a:pt x="77" y="0"/>
                    <a:pt x="77" y="0"/>
                    <a:pt x="77" y="0"/>
                  </a:cubicBezTo>
                  <a:cubicBezTo>
                    <a:pt x="73" y="0"/>
                    <a:pt x="69" y="0"/>
                    <a:pt x="65" y="1"/>
                  </a:cubicBezTo>
                  <a:cubicBezTo>
                    <a:pt x="61" y="2"/>
                    <a:pt x="58" y="3"/>
                    <a:pt x="54" y="4"/>
                  </a:cubicBezTo>
                  <a:cubicBezTo>
                    <a:pt x="35" y="10"/>
                    <a:pt x="20" y="23"/>
                    <a:pt x="11" y="39"/>
                  </a:cubicBezTo>
                  <a:cubicBezTo>
                    <a:pt x="4" y="50"/>
                    <a:pt x="0" y="64"/>
                    <a:pt x="1" y="81"/>
                  </a:cubicBezTo>
                  <a:cubicBezTo>
                    <a:pt x="1" y="89"/>
                    <a:pt x="3" y="96"/>
                    <a:pt x="6" y="102"/>
                  </a:cubicBezTo>
                  <a:cubicBezTo>
                    <a:pt x="8" y="109"/>
                    <a:pt x="11" y="114"/>
                    <a:pt x="15" y="120"/>
                  </a:cubicBezTo>
                  <a:cubicBezTo>
                    <a:pt x="28" y="141"/>
                    <a:pt x="45" y="160"/>
                    <a:pt x="55" y="184"/>
                  </a:cubicBezTo>
                  <a:cubicBezTo>
                    <a:pt x="60" y="196"/>
                    <a:pt x="65" y="209"/>
                    <a:pt x="69" y="223"/>
                  </a:cubicBezTo>
                  <a:cubicBezTo>
                    <a:pt x="73" y="236"/>
                    <a:pt x="76" y="251"/>
                    <a:pt x="77" y="266"/>
                  </a:cubicBezTo>
                  <a:cubicBezTo>
                    <a:pt x="80" y="266"/>
                    <a:pt x="80" y="266"/>
                    <a:pt x="80" y="266"/>
                  </a:cubicBezTo>
                  <a:cubicBezTo>
                    <a:pt x="83" y="266"/>
                    <a:pt x="83" y="266"/>
                    <a:pt x="83" y="266"/>
                  </a:cubicBezTo>
                  <a:cubicBezTo>
                    <a:pt x="84" y="251"/>
                    <a:pt x="87" y="236"/>
                    <a:pt x="91" y="223"/>
                  </a:cubicBezTo>
                  <a:cubicBezTo>
                    <a:pt x="95" y="209"/>
                    <a:pt x="100" y="196"/>
                    <a:pt x="105" y="184"/>
                  </a:cubicBezTo>
                  <a:cubicBezTo>
                    <a:pt x="115" y="160"/>
                    <a:pt x="132" y="141"/>
                    <a:pt x="145" y="120"/>
                  </a:cubicBezTo>
                  <a:cubicBezTo>
                    <a:pt x="149" y="114"/>
                    <a:pt x="152" y="109"/>
                    <a:pt x="154" y="102"/>
                  </a:cubicBezTo>
                  <a:cubicBezTo>
                    <a:pt x="157" y="96"/>
                    <a:pt x="159" y="89"/>
                    <a:pt x="159" y="81"/>
                  </a:cubicBezTo>
                  <a:cubicBezTo>
                    <a:pt x="160" y="64"/>
                    <a:pt x="156" y="50"/>
                    <a:pt x="149" y="3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459885" y="2799134"/>
            <a:ext cx="653142" cy="616484"/>
            <a:chOff x="459885" y="2799134"/>
            <a:chExt cx="653142" cy="616484"/>
          </a:xfrm>
        </p:grpSpPr>
        <p:sp>
          <p:nvSpPr>
            <p:cNvPr id="31" name="Rectangle 30"/>
            <p:cNvSpPr/>
            <p:nvPr/>
          </p:nvSpPr>
          <p:spPr>
            <a:xfrm>
              <a:off x="459885" y="2799134"/>
              <a:ext cx="653142" cy="6164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240"/>
            <p:cNvSpPr>
              <a:spLocks noEditPoints="1"/>
            </p:cNvSpPr>
            <p:nvPr/>
          </p:nvSpPr>
          <p:spPr bwMode="auto">
            <a:xfrm>
              <a:off x="629432" y="2950352"/>
              <a:ext cx="314048" cy="314048"/>
            </a:xfrm>
            <a:custGeom>
              <a:avLst/>
              <a:gdLst>
                <a:gd name="T0" fmla="*/ 264 w 270"/>
                <a:gd name="T1" fmla="*/ 226 h 270"/>
                <a:gd name="T2" fmla="*/ 215 w 270"/>
                <a:gd name="T3" fmla="*/ 178 h 270"/>
                <a:gd name="T4" fmla="*/ 195 w 270"/>
                <a:gd name="T5" fmla="*/ 178 h 270"/>
                <a:gd name="T6" fmla="*/ 174 w 270"/>
                <a:gd name="T7" fmla="*/ 157 h 270"/>
                <a:gd name="T8" fmla="*/ 166 w 270"/>
                <a:gd name="T9" fmla="*/ 36 h 270"/>
                <a:gd name="T10" fmla="*/ 36 w 270"/>
                <a:gd name="T11" fmla="*/ 36 h 270"/>
                <a:gd name="T12" fmla="*/ 36 w 270"/>
                <a:gd name="T13" fmla="*/ 166 h 270"/>
                <a:gd name="T14" fmla="*/ 157 w 270"/>
                <a:gd name="T15" fmla="*/ 174 h 270"/>
                <a:gd name="T16" fmla="*/ 178 w 270"/>
                <a:gd name="T17" fmla="*/ 195 h 270"/>
                <a:gd name="T18" fmla="*/ 178 w 270"/>
                <a:gd name="T19" fmla="*/ 215 h 270"/>
                <a:gd name="T20" fmla="*/ 227 w 270"/>
                <a:gd name="T21" fmla="*/ 264 h 270"/>
                <a:gd name="T22" fmla="*/ 256 w 270"/>
                <a:gd name="T23" fmla="*/ 256 h 270"/>
                <a:gd name="T24" fmla="*/ 264 w 270"/>
                <a:gd name="T25" fmla="*/ 226 h 270"/>
                <a:gd name="T26" fmla="*/ 50 w 270"/>
                <a:gd name="T27" fmla="*/ 152 h 270"/>
                <a:gd name="T28" fmla="*/ 50 w 270"/>
                <a:gd name="T29" fmla="*/ 49 h 270"/>
                <a:gd name="T30" fmla="*/ 153 w 270"/>
                <a:gd name="T31" fmla="*/ 49 h 270"/>
                <a:gd name="T32" fmla="*/ 153 w 270"/>
                <a:gd name="T33" fmla="*/ 152 h 270"/>
                <a:gd name="T34" fmla="*/ 50 w 270"/>
                <a:gd name="T35"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70">
                  <a:moveTo>
                    <a:pt x="264" y="226"/>
                  </a:moveTo>
                  <a:cubicBezTo>
                    <a:pt x="215" y="178"/>
                    <a:pt x="215" y="178"/>
                    <a:pt x="215" y="178"/>
                  </a:cubicBezTo>
                  <a:cubicBezTo>
                    <a:pt x="211" y="173"/>
                    <a:pt x="203" y="174"/>
                    <a:pt x="195" y="178"/>
                  </a:cubicBezTo>
                  <a:cubicBezTo>
                    <a:pt x="174" y="157"/>
                    <a:pt x="174" y="157"/>
                    <a:pt x="174" y="157"/>
                  </a:cubicBezTo>
                  <a:cubicBezTo>
                    <a:pt x="202" y="121"/>
                    <a:pt x="199" y="69"/>
                    <a:pt x="166" y="36"/>
                  </a:cubicBezTo>
                  <a:cubicBezTo>
                    <a:pt x="130" y="0"/>
                    <a:pt x="72" y="0"/>
                    <a:pt x="36" y="36"/>
                  </a:cubicBezTo>
                  <a:cubicBezTo>
                    <a:pt x="0" y="72"/>
                    <a:pt x="0" y="130"/>
                    <a:pt x="36" y="166"/>
                  </a:cubicBezTo>
                  <a:cubicBezTo>
                    <a:pt x="69" y="199"/>
                    <a:pt x="121" y="202"/>
                    <a:pt x="157" y="174"/>
                  </a:cubicBezTo>
                  <a:cubicBezTo>
                    <a:pt x="178" y="195"/>
                    <a:pt x="178" y="195"/>
                    <a:pt x="178" y="195"/>
                  </a:cubicBezTo>
                  <a:cubicBezTo>
                    <a:pt x="174" y="203"/>
                    <a:pt x="174" y="211"/>
                    <a:pt x="178" y="215"/>
                  </a:cubicBezTo>
                  <a:cubicBezTo>
                    <a:pt x="227" y="264"/>
                    <a:pt x="227" y="264"/>
                    <a:pt x="227" y="264"/>
                  </a:cubicBezTo>
                  <a:cubicBezTo>
                    <a:pt x="233" y="270"/>
                    <a:pt x="246" y="266"/>
                    <a:pt x="256" y="256"/>
                  </a:cubicBezTo>
                  <a:cubicBezTo>
                    <a:pt x="267" y="246"/>
                    <a:pt x="270" y="233"/>
                    <a:pt x="264" y="226"/>
                  </a:cubicBezTo>
                  <a:close/>
                  <a:moveTo>
                    <a:pt x="50" y="152"/>
                  </a:moveTo>
                  <a:cubicBezTo>
                    <a:pt x="21" y="124"/>
                    <a:pt x="21" y="78"/>
                    <a:pt x="50" y="49"/>
                  </a:cubicBezTo>
                  <a:cubicBezTo>
                    <a:pt x="78" y="21"/>
                    <a:pt x="124" y="21"/>
                    <a:pt x="153" y="49"/>
                  </a:cubicBezTo>
                  <a:cubicBezTo>
                    <a:pt x="181" y="78"/>
                    <a:pt x="181" y="124"/>
                    <a:pt x="153" y="152"/>
                  </a:cubicBezTo>
                  <a:cubicBezTo>
                    <a:pt x="124" y="181"/>
                    <a:pt x="78" y="181"/>
                    <a:pt x="50" y="15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459885" y="3646240"/>
            <a:ext cx="653142" cy="616484"/>
            <a:chOff x="459885" y="3646240"/>
            <a:chExt cx="653142" cy="616484"/>
          </a:xfrm>
        </p:grpSpPr>
        <p:sp>
          <p:nvSpPr>
            <p:cNvPr id="32" name="Rectangle 31"/>
            <p:cNvSpPr/>
            <p:nvPr/>
          </p:nvSpPr>
          <p:spPr>
            <a:xfrm>
              <a:off x="459885" y="3646240"/>
              <a:ext cx="653142" cy="6164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189"/>
            <p:cNvSpPr>
              <a:spLocks noEditPoints="1"/>
            </p:cNvSpPr>
            <p:nvPr/>
          </p:nvSpPr>
          <p:spPr bwMode="auto">
            <a:xfrm>
              <a:off x="573562" y="3760198"/>
              <a:ext cx="389380" cy="381433"/>
            </a:xfrm>
            <a:custGeom>
              <a:avLst/>
              <a:gdLst>
                <a:gd name="T0" fmla="*/ 144 w 288"/>
                <a:gd name="T1" fmla="*/ 0 h 282"/>
                <a:gd name="T2" fmla="*/ 0 w 288"/>
                <a:gd name="T3" fmla="*/ 72 h 282"/>
                <a:gd name="T4" fmla="*/ 0 w 288"/>
                <a:gd name="T5" fmla="*/ 113 h 282"/>
                <a:gd name="T6" fmla="*/ 24 w 288"/>
                <a:gd name="T7" fmla="*/ 113 h 282"/>
                <a:gd name="T8" fmla="*/ 24 w 288"/>
                <a:gd name="T9" fmla="*/ 85 h 282"/>
                <a:gd name="T10" fmla="*/ 264 w 288"/>
                <a:gd name="T11" fmla="*/ 85 h 282"/>
                <a:gd name="T12" fmla="*/ 264 w 288"/>
                <a:gd name="T13" fmla="*/ 113 h 282"/>
                <a:gd name="T14" fmla="*/ 288 w 288"/>
                <a:gd name="T15" fmla="*/ 113 h 282"/>
                <a:gd name="T16" fmla="*/ 288 w 288"/>
                <a:gd name="T17" fmla="*/ 72 h 282"/>
                <a:gd name="T18" fmla="*/ 144 w 288"/>
                <a:gd name="T19" fmla="*/ 0 h 282"/>
                <a:gd name="T20" fmla="*/ 144 w 288"/>
                <a:gd name="T21" fmla="*/ 221 h 282"/>
                <a:gd name="T22" fmla="*/ 103 w 288"/>
                <a:gd name="T23" fmla="*/ 183 h 282"/>
                <a:gd name="T24" fmla="*/ 0 w 288"/>
                <a:gd name="T25" fmla="*/ 131 h 282"/>
                <a:gd name="T26" fmla="*/ 0 w 288"/>
                <a:gd name="T27" fmla="*/ 282 h 282"/>
                <a:gd name="T28" fmla="*/ 288 w 288"/>
                <a:gd name="T29" fmla="*/ 282 h 282"/>
                <a:gd name="T30" fmla="*/ 288 w 288"/>
                <a:gd name="T31" fmla="*/ 131 h 282"/>
                <a:gd name="T32" fmla="*/ 184 w 288"/>
                <a:gd name="T33" fmla="*/ 183 h 282"/>
                <a:gd name="T34" fmla="*/ 144 w 288"/>
                <a:gd name="T35" fmla="*/ 221 h 282"/>
                <a:gd name="T36" fmla="*/ 144 w 288"/>
                <a:gd name="T37" fmla="*/ 210 h 282"/>
                <a:gd name="T38" fmla="*/ 170 w 288"/>
                <a:gd name="T39" fmla="*/ 190 h 282"/>
                <a:gd name="T40" fmla="*/ 172 w 288"/>
                <a:gd name="T41" fmla="*/ 182 h 282"/>
                <a:gd name="T42" fmla="*/ 144 w 288"/>
                <a:gd name="T43" fmla="*/ 154 h 282"/>
                <a:gd name="T44" fmla="*/ 116 w 288"/>
                <a:gd name="T45" fmla="*/ 182 h 282"/>
                <a:gd name="T46" fmla="*/ 118 w 288"/>
                <a:gd name="T47" fmla="*/ 190 h 282"/>
                <a:gd name="T48" fmla="*/ 144 w 288"/>
                <a:gd name="T49" fmla="*/ 2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82">
                  <a:moveTo>
                    <a:pt x="144" y="0"/>
                  </a:moveTo>
                  <a:cubicBezTo>
                    <a:pt x="0" y="72"/>
                    <a:pt x="0" y="72"/>
                    <a:pt x="0" y="72"/>
                  </a:cubicBezTo>
                  <a:cubicBezTo>
                    <a:pt x="0" y="113"/>
                    <a:pt x="0" y="113"/>
                    <a:pt x="0" y="113"/>
                  </a:cubicBezTo>
                  <a:cubicBezTo>
                    <a:pt x="24" y="113"/>
                    <a:pt x="24" y="113"/>
                    <a:pt x="24" y="113"/>
                  </a:cubicBezTo>
                  <a:cubicBezTo>
                    <a:pt x="24" y="85"/>
                    <a:pt x="24" y="85"/>
                    <a:pt x="24" y="85"/>
                  </a:cubicBezTo>
                  <a:cubicBezTo>
                    <a:pt x="264" y="85"/>
                    <a:pt x="264" y="85"/>
                    <a:pt x="264" y="85"/>
                  </a:cubicBezTo>
                  <a:cubicBezTo>
                    <a:pt x="264" y="113"/>
                    <a:pt x="264" y="113"/>
                    <a:pt x="264" y="113"/>
                  </a:cubicBezTo>
                  <a:cubicBezTo>
                    <a:pt x="288" y="113"/>
                    <a:pt x="288" y="113"/>
                    <a:pt x="288" y="113"/>
                  </a:cubicBezTo>
                  <a:cubicBezTo>
                    <a:pt x="288" y="72"/>
                    <a:pt x="288" y="72"/>
                    <a:pt x="288" y="72"/>
                  </a:cubicBezTo>
                  <a:lnTo>
                    <a:pt x="144" y="0"/>
                  </a:lnTo>
                  <a:close/>
                  <a:moveTo>
                    <a:pt x="144" y="221"/>
                  </a:moveTo>
                  <a:cubicBezTo>
                    <a:pt x="122" y="221"/>
                    <a:pt x="104" y="204"/>
                    <a:pt x="103" y="183"/>
                  </a:cubicBezTo>
                  <a:cubicBezTo>
                    <a:pt x="0" y="131"/>
                    <a:pt x="0" y="131"/>
                    <a:pt x="0" y="131"/>
                  </a:cubicBezTo>
                  <a:cubicBezTo>
                    <a:pt x="0" y="282"/>
                    <a:pt x="0" y="282"/>
                    <a:pt x="0" y="282"/>
                  </a:cubicBezTo>
                  <a:cubicBezTo>
                    <a:pt x="288" y="282"/>
                    <a:pt x="288" y="282"/>
                    <a:pt x="288" y="282"/>
                  </a:cubicBezTo>
                  <a:cubicBezTo>
                    <a:pt x="288" y="131"/>
                    <a:pt x="288" y="131"/>
                    <a:pt x="288" y="131"/>
                  </a:cubicBezTo>
                  <a:cubicBezTo>
                    <a:pt x="184" y="183"/>
                    <a:pt x="184" y="183"/>
                    <a:pt x="184" y="183"/>
                  </a:cubicBezTo>
                  <a:cubicBezTo>
                    <a:pt x="183" y="204"/>
                    <a:pt x="166" y="221"/>
                    <a:pt x="144" y="221"/>
                  </a:cubicBezTo>
                  <a:close/>
                  <a:moveTo>
                    <a:pt x="144" y="210"/>
                  </a:moveTo>
                  <a:cubicBezTo>
                    <a:pt x="156" y="210"/>
                    <a:pt x="166" y="201"/>
                    <a:pt x="170" y="190"/>
                  </a:cubicBezTo>
                  <a:cubicBezTo>
                    <a:pt x="171" y="187"/>
                    <a:pt x="172" y="185"/>
                    <a:pt x="172" y="182"/>
                  </a:cubicBezTo>
                  <a:cubicBezTo>
                    <a:pt x="172" y="166"/>
                    <a:pt x="159" y="154"/>
                    <a:pt x="144" y="154"/>
                  </a:cubicBezTo>
                  <a:cubicBezTo>
                    <a:pt x="129" y="154"/>
                    <a:pt x="116" y="166"/>
                    <a:pt x="116" y="182"/>
                  </a:cubicBezTo>
                  <a:cubicBezTo>
                    <a:pt x="116" y="185"/>
                    <a:pt x="117" y="187"/>
                    <a:pt x="118" y="190"/>
                  </a:cubicBezTo>
                  <a:cubicBezTo>
                    <a:pt x="121" y="201"/>
                    <a:pt x="132" y="210"/>
                    <a:pt x="144" y="21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6207757" y="1721229"/>
            <a:ext cx="2068633" cy="2059775"/>
            <a:chOff x="2878680" y="1028520"/>
            <a:chExt cx="3386640" cy="3372139"/>
          </a:xfrm>
        </p:grpSpPr>
        <p:grpSp>
          <p:nvGrpSpPr>
            <p:cNvPr id="56" name="Group 55"/>
            <p:cNvGrpSpPr/>
            <p:nvPr/>
          </p:nvGrpSpPr>
          <p:grpSpPr>
            <a:xfrm>
              <a:off x="2878680" y="1028520"/>
              <a:ext cx="3386640" cy="3372139"/>
              <a:chOff x="2878680" y="1123950"/>
              <a:chExt cx="3386640" cy="3372139"/>
            </a:xfrm>
            <a:solidFill>
              <a:schemeClr val="accent3">
                <a:lumMod val="75000"/>
                <a:lumOff val="25000"/>
                <a:alpha val="35000"/>
              </a:schemeClr>
            </a:solidFill>
          </p:grpSpPr>
          <p:grpSp>
            <p:nvGrpSpPr>
              <p:cNvPr id="57" name="Group 56"/>
              <p:cNvGrpSpPr/>
              <p:nvPr/>
            </p:nvGrpSpPr>
            <p:grpSpPr>
              <a:xfrm>
                <a:off x="2878681" y="1123951"/>
                <a:ext cx="3386636" cy="3372138"/>
                <a:chOff x="3186725" y="1236522"/>
                <a:chExt cx="2796703" cy="2784730"/>
              </a:xfrm>
              <a:grpFill/>
            </p:grpSpPr>
            <p:sp>
              <p:nvSpPr>
                <p:cNvPr id="67" name="Rectangle 66"/>
                <p:cNvSpPr/>
                <p:nvPr/>
              </p:nvSpPr>
              <p:spPr>
                <a:xfrm rot="18900000">
                  <a:off x="4227372" y="1236522"/>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rot="18900000">
                  <a:off x="4741709"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8900000">
                  <a:off x="5256046"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8900000">
                  <a:off x="3701061" y="1750859"/>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rot="18900000">
                  <a:off x="4215398" y="2265196"/>
                  <a:ext cx="727382" cy="727382"/>
                </a:xfrm>
                <a:prstGeom prst="rect">
                  <a:avLst/>
                </a:prstGeom>
                <a:solidFill>
                  <a:schemeClr val="accent6">
                    <a:lumMod val="60000"/>
                    <a:lumOff val="4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18900000">
                  <a:off x="4729735"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rot="18900000">
                  <a:off x="3186725" y="2265196"/>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rot="18900000">
                  <a:off x="3701062" y="2779533"/>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rot="18900000">
                  <a:off x="4215399" y="3293870"/>
                  <a:ext cx="727382" cy="727382"/>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p:cNvSpPr/>
              <p:nvPr/>
            </p:nvSpPr>
            <p:spPr>
              <a:xfrm rot="18900000">
                <a:off x="5384505" y="1123950"/>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rot="18900000">
                <a:off x="2878680" y="3615273"/>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rot="18900000">
                <a:off x="2893181" y="1123952"/>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rot="18900000">
                <a:off x="5384504" y="3615274"/>
                <a:ext cx="880815" cy="880815"/>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Freeform 227"/>
            <p:cNvSpPr>
              <a:spLocks/>
            </p:cNvSpPr>
            <p:nvPr/>
          </p:nvSpPr>
          <p:spPr bwMode="auto">
            <a:xfrm>
              <a:off x="3147056" y="1337960"/>
              <a:ext cx="373063" cy="261938"/>
            </a:xfrm>
            <a:custGeom>
              <a:avLst/>
              <a:gdLst>
                <a:gd name="T0" fmla="*/ 201 w 235"/>
                <a:gd name="T1" fmla="*/ 53 h 165"/>
                <a:gd name="T2" fmla="*/ 34 w 235"/>
                <a:gd name="T3" fmla="*/ 53 h 165"/>
                <a:gd name="T4" fmla="*/ 17 w 235"/>
                <a:gd name="T5" fmla="*/ 109 h 165"/>
                <a:gd name="T6" fmla="*/ 11 w 235"/>
                <a:gd name="T7" fmla="*/ 103 h 165"/>
                <a:gd name="T8" fmla="*/ 26 w 235"/>
                <a:gd name="T9" fmla="*/ 45 h 165"/>
                <a:gd name="T10" fmla="*/ 201 w 235"/>
                <a:gd name="T11" fmla="*/ 45 h 165"/>
                <a:gd name="T12" fmla="*/ 201 w 235"/>
                <a:gd name="T13" fmla="*/ 31 h 165"/>
                <a:gd name="T14" fmla="*/ 87 w 235"/>
                <a:gd name="T15" fmla="*/ 31 h 165"/>
                <a:gd name="T16" fmla="*/ 71 w 235"/>
                <a:gd name="T17" fmla="*/ 0 h 165"/>
                <a:gd name="T18" fmla="*/ 0 w 235"/>
                <a:gd name="T19" fmla="*/ 0 h 165"/>
                <a:gd name="T20" fmla="*/ 0 w 235"/>
                <a:gd name="T21" fmla="*/ 165 h 165"/>
                <a:gd name="T22" fmla="*/ 201 w 235"/>
                <a:gd name="T23" fmla="*/ 165 h 165"/>
                <a:gd name="T24" fmla="*/ 235 w 235"/>
                <a:gd name="T25" fmla="*/ 53 h 165"/>
                <a:gd name="T26" fmla="*/ 201 w 235"/>
                <a:gd name="T27" fmla="*/ 5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165">
                  <a:moveTo>
                    <a:pt x="201" y="53"/>
                  </a:moveTo>
                  <a:lnTo>
                    <a:pt x="34" y="53"/>
                  </a:lnTo>
                  <a:lnTo>
                    <a:pt x="17" y="109"/>
                  </a:lnTo>
                  <a:lnTo>
                    <a:pt x="11" y="103"/>
                  </a:lnTo>
                  <a:lnTo>
                    <a:pt x="26" y="45"/>
                  </a:lnTo>
                  <a:lnTo>
                    <a:pt x="201" y="45"/>
                  </a:lnTo>
                  <a:lnTo>
                    <a:pt x="201" y="31"/>
                  </a:lnTo>
                  <a:lnTo>
                    <a:pt x="87" y="31"/>
                  </a:lnTo>
                  <a:lnTo>
                    <a:pt x="71" y="0"/>
                  </a:lnTo>
                  <a:lnTo>
                    <a:pt x="0" y="0"/>
                  </a:lnTo>
                  <a:lnTo>
                    <a:pt x="0" y="165"/>
                  </a:lnTo>
                  <a:lnTo>
                    <a:pt x="201" y="165"/>
                  </a:lnTo>
                  <a:lnTo>
                    <a:pt x="235" y="53"/>
                  </a:lnTo>
                  <a:lnTo>
                    <a:pt x="201" y="5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7" name="Freeform 192"/>
            <p:cNvSpPr>
              <a:spLocks noEditPoints="1"/>
            </p:cNvSpPr>
            <p:nvPr/>
          </p:nvSpPr>
          <p:spPr bwMode="auto">
            <a:xfrm>
              <a:off x="5667535" y="1324466"/>
              <a:ext cx="285750" cy="288925"/>
            </a:xfrm>
            <a:custGeom>
              <a:avLst/>
              <a:gdLst>
                <a:gd name="T0" fmla="*/ 161 w 264"/>
                <a:gd name="T1" fmla="*/ 81 h 266"/>
                <a:gd name="T2" fmla="*/ 106 w 264"/>
                <a:gd name="T3" fmla="*/ 81 h 266"/>
                <a:gd name="T4" fmla="*/ 106 w 264"/>
                <a:gd name="T5" fmla="*/ 11 h 266"/>
                <a:gd name="T6" fmla="*/ 161 w 264"/>
                <a:gd name="T7" fmla="*/ 11 h 266"/>
                <a:gd name="T8" fmla="*/ 161 w 264"/>
                <a:gd name="T9" fmla="*/ 81 h 266"/>
                <a:gd name="T10" fmla="*/ 199 w 264"/>
                <a:gd name="T11" fmla="*/ 173 h 266"/>
                <a:gd name="T12" fmla="*/ 199 w 264"/>
                <a:gd name="T13" fmla="*/ 157 h 266"/>
                <a:gd name="T14" fmla="*/ 59 w 264"/>
                <a:gd name="T15" fmla="*/ 157 h 266"/>
                <a:gd name="T16" fmla="*/ 59 w 264"/>
                <a:gd name="T17" fmla="*/ 173 h 266"/>
                <a:gd name="T18" fmla="*/ 199 w 264"/>
                <a:gd name="T19" fmla="*/ 173 h 266"/>
                <a:gd name="T20" fmla="*/ 199 w 264"/>
                <a:gd name="T21" fmla="*/ 217 h 266"/>
                <a:gd name="T22" fmla="*/ 199 w 264"/>
                <a:gd name="T23" fmla="*/ 201 h 266"/>
                <a:gd name="T24" fmla="*/ 59 w 264"/>
                <a:gd name="T25" fmla="*/ 201 h 266"/>
                <a:gd name="T26" fmla="*/ 59 w 264"/>
                <a:gd name="T27" fmla="*/ 217 h 266"/>
                <a:gd name="T28" fmla="*/ 199 w 264"/>
                <a:gd name="T29" fmla="*/ 217 h 266"/>
                <a:gd name="T30" fmla="*/ 264 w 264"/>
                <a:gd name="T31" fmla="*/ 54 h 266"/>
                <a:gd name="T32" fmla="*/ 264 w 264"/>
                <a:gd name="T33" fmla="*/ 258 h 266"/>
                <a:gd name="T34" fmla="*/ 256 w 264"/>
                <a:gd name="T35" fmla="*/ 266 h 266"/>
                <a:gd name="T36" fmla="*/ 8 w 264"/>
                <a:gd name="T37" fmla="*/ 266 h 266"/>
                <a:gd name="T38" fmla="*/ 0 w 264"/>
                <a:gd name="T39" fmla="*/ 258 h 266"/>
                <a:gd name="T40" fmla="*/ 0 w 264"/>
                <a:gd name="T41" fmla="*/ 8 h 266"/>
                <a:gd name="T42" fmla="*/ 8 w 264"/>
                <a:gd name="T43" fmla="*/ 0 h 266"/>
                <a:gd name="T44" fmla="*/ 41 w 264"/>
                <a:gd name="T45" fmla="*/ 0 h 266"/>
                <a:gd name="T46" fmla="*/ 41 w 264"/>
                <a:gd name="T47" fmla="*/ 95 h 266"/>
                <a:gd name="T48" fmla="*/ 183 w 264"/>
                <a:gd name="T49" fmla="*/ 95 h 266"/>
                <a:gd name="T50" fmla="*/ 183 w 264"/>
                <a:gd name="T51" fmla="*/ 0 h 266"/>
                <a:gd name="T52" fmla="*/ 210 w 264"/>
                <a:gd name="T53" fmla="*/ 0 h 266"/>
                <a:gd name="T54" fmla="*/ 264 w 264"/>
                <a:gd name="T55" fmla="*/ 54 h 266"/>
                <a:gd name="T56" fmla="*/ 223 w 264"/>
                <a:gd name="T57" fmla="*/ 123 h 266"/>
                <a:gd name="T58" fmla="*/ 41 w 264"/>
                <a:gd name="T59" fmla="*/ 123 h 266"/>
                <a:gd name="T60" fmla="*/ 41 w 264"/>
                <a:gd name="T61" fmla="*/ 248 h 266"/>
                <a:gd name="T62" fmla="*/ 223 w 264"/>
                <a:gd name="T63" fmla="*/ 248 h 266"/>
                <a:gd name="T64" fmla="*/ 223 w 264"/>
                <a:gd name="T65" fmla="*/ 1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4" h="266">
                  <a:moveTo>
                    <a:pt x="161" y="81"/>
                  </a:moveTo>
                  <a:cubicBezTo>
                    <a:pt x="106" y="81"/>
                    <a:pt x="106" y="81"/>
                    <a:pt x="106" y="81"/>
                  </a:cubicBezTo>
                  <a:cubicBezTo>
                    <a:pt x="106" y="11"/>
                    <a:pt x="106" y="11"/>
                    <a:pt x="106" y="11"/>
                  </a:cubicBezTo>
                  <a:cubicBezTo>
                    <a:pt x="161" y="11"/>
                    <a:pt x="161" y="11"/>
                    <a:pt x="161" y="11"/>
                  </a:cubicBezTo>
                  <a:lnTo>
                    <a:pt x="161" y="81"/>
                  </a:lnTo>
                  <a:close/>
                  <a:moveTo>
                    <a:pt x="199" y="173"/>
                  </a:moveTo>
                  <a:cubicBezTo>
                    <a:pt x="199" y="157"/>
                    <a:pt x="199" y="157"/>
                    <a:pt x="199" y="157"/>
                  </a:cubicBezTo>
                  <a:cubicBezTo>
                    <a:pt x="59" y="157"/>
                    <a:pt x="59" y="157"/>
                    <a:pt x="59" y="157"/>
                  </a:cubicBezTo>
                  <a:cubicBezTo>
                    <a:pt x="59" y="173"/>
                    <a:pt x="59" y="173"/>
                    <a:pt x="59" y="173"/>
                  </a:cubicBezTo>
                  <a:cubicBezTo>
                    <a:pt x="199" y="173"/>
                    <a:pt x="199" y="173"/>
                    <a:pt x="199" y="173"/>
                  </a:cubicBezTo>
                  <a:close/>
                  <a:moveTo>
                    <a:pt x="199" y="217"/>
                  </a:moveTo>
                  <a:cubicBezTo>
                    <a:pt x="199" y="201"/>
                    <a:pt x="199" y="201"/>
                    <a:pt x="199" y="201"/>
                  </a:cubicBezTo>
                  <a:cubicBezTo>
                    <a:pt x="59" y="201"/>
                    <a:pt x="59" y="201"/>
                    <a:pt x="59" y="201"/>
                  </a:cubicBezTo>
                  <a:cubicBezTo>
                    <a:pt x="59" y="217"/>
                    <a:pt x="59" y="217"/>
                    <a:pt x="59" y="217"/>
                  </a:cubicBezTo>
                  <a:cubicBezTo>
                    <a:pt x="199" y="217"/>
                    <a:pt x="199" y="217"/>
                    <a:pt x="199" y="217"/>
                  </a:cubicBezTo>
                  <a:close/>
                  <a:moveTo>
                    <a:pt x="264" y="54"/>
                  </a:moveTo>
                  <a:cubicBezTo>
                    <a:pt x="264" y="258"/>
                    <a:pt x="264" y="258"/>
                    <a:pt x="264" y="258"/>
                  </a:cubicBezTo>
                  <a:cubicBezTo>
                    <a:pt x="264" y="262"/>
                    <a:pt x="260" y="266"/>
                    <a:pt x="256" y="266"/>
                  </a:cubicBezTo>
                  <a:cubicBezTo>
                    <a:pt x="8" y="266"/>
                    <a:pt x="8" y="266"/>
                    <a:pt x="8" y="266"/>
                  </a:cubicBezTo>
                  <a:cubicBezTo>
                    <a:pt x="4" y="266"/>
                    <a:pt x="0" y="262"/>
                    <a:pt x="0" y="258"/>
                  </a:cubicBezTo>
                  <a:cubicBezTo>
                    <a:pt x="0" y="8"/>
                    <a:pt x="0" y="8"/>
                    <a:pt x="0" y="8"/>
                  </a:cubicBezTo>
                  <a:cubicBezTo>
                    <a:pt x="0" y="4"/>
                    <a:pt x="4" y="0"/>
                    <a:pt x="8" y="0"/>
                  </a:cubicBezTo>
                  <a:cubicBezTo>
                    <a:pt x="41" y="0"/>
                    <a:pt x="41" y="0"/>
                    <a:pt x="41" y="0"/>
                  </a:cubicBezTo>
                  <a:cubicBezTo>
                    <a:pt x="41" y="95"/>
                    <a:pt x="41" y="95"/>
                    <a:pt x="41" y="95"/>
                  </a:cubicBezTo>
                  <a:cubicBezTo>
                    <a:pt x="183" y="95"/>
                    <a:pt x="183" y="95"/>
                    <a:pt x="183" y="95"/>
                  </a:cubicBezTo>
                  <a:cubicBezTo>
                    <a:pt x="183" y="0"/>
                    <a:pt x="183" y="0"/>
                    <a:pt x="183" y="0"/>
                  </a:cubicBezTo>
                  <a:cubicBezTo>
                    <a:pt x="210" y="0"/>
                    <a:pt x="210" y="0"/>
                    <a:pt x="210" y="0"/>
                  </a:cubicBezTo>
                  <a:lnTo>
                    <a:pt x="264" y="54"/>
                  </a:lnTo>
                  <a:close/>
                  <a:moveTo>
                    <a:pt x="223" y="123"/>
                  </a:moveTo>
                  <a:cubicBezTo>
                    <a:pt x="41" y="123"/>
                    <a:pt x="41" y="123"/>
                    <a:pt x="41" y="123"/>
                  </a:cubicBezTo>
                  <a:cubicBezTo>
                    <a:pt x="41" y="248"/>
                    <a:pt x="41" y="248"/>
                    <a:pt x="41" y="248"/>
                  </a:cubicBezTo>
                  <a:cubicBezTo>
                    <a:pt x="223" y="248"/>
                    <a:pt x="223" y="248"/>
                    <a:pt x="223" y="248"/>
                  </a:cubicBezTo>
                  <a:lnTo>
                    <a:pt x="223" y="12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119"/>
            <p:cNvSpPr>
              <a:spLocks/>
            </p:cNvSpPr>
            <p:nvPr/>
          </p:nvSpPr>
          <p:spPr bwMode="auto">
            <a:xfrm>
              <a:off x="5687593" y="3818169"/>
              <a:ext cx="274638" cy="284163"/>
            </a:xfrm>
            <a:custGeom>
              <a:avLst/>
              <a:gdLst>
                <a:gd name="T0" fmla="*/ 254 w 254"/>
                <a:gd name="T1" fmla="*/ 121 h 262"/>
                <a:gd name="T2" fmla="*/ 241 w 254"/>
                <a:gd name="T3" fmla="*/ 73 h 262"/>
                <a:gd name="T4" fmla="*/ 209 w 254"/>
                <a:gd name="T5" fmla="*/ 32 h 262"/>
                <a:gd name="T6" fmla="*/ 164 w 254"/>
                <a:gd name="T7" fmla="*/ 6 h 262"/>
                <a:gd name="T8" fmla="*/ 114 w 254"/>
                <a:gd name="T9" fmla="*/ 0 h 262"/>
                <a:gd name="T10" fmla="*/ 66 w 254"/>
                <a:gd name="T11" fmla="*/ 14 h 262"/>
                <a:gd name="T12" fmla="*/ 30 w 254"/>
                <a:gd name="T13" fmla="*/ 40 h 262"/>
                <a:gd name="T14" fmla="*/ 30 w 254"/>
                <a:gd name="T15" fmla="*/ 40 h 262"/>
                <a:gd name="T16" fmla="*/ 6 w 254"/>
                <a:gd name="T17" fmla="*/ 19 h 262"/>
                <a:gd name="T18" fmla="*/ 0 w 254"/>
                <a:gd name="T19" fmla="*/ 104 h 262"/>
                <a:gd name="T20" fmla="*/ 82 w 254"/>
                <a:gd name="T21" fmla="*/ 84 h 262"/>
                <a:gd name="T22" fmla="*/ 58 w 254"/>
                <a:gd name="T23" fmla="*/ 64 h 262"/>
                <a:gd name="T24" fmla="*/ 58 w 254"/>
                <a:gd name="T25" fmla="*/ 64 h 262"/>
                <a:gd name="T26" fmla="*/ 81 w 254"/>
                <a:gd name="T27" fmla="*/ 47 h 262"/>
                <a:gd name="T28" fmla="*/ 116 w 254"/>
                <a:gd name="T29" fmla="*/ 38 h 262"/>
                <a:gd name="T30" fmla="*/ 152 w 254"/>
                <a:gd name="T31" fmla="*/ 42 h 262"/>
                <a:gd name="T32" fmla="*/ 184 w 254"/>
                <a:gd name="T33" fmla="*/ 60 h 262"/>
                <a:gd name="T34" fmla="*/ 207 w 254"/>
                <a:gd name="T35" fmla="*/ 90 h 262"/>
                <a:gd name="T36" fmla="*/ 216 w 254"/>
                <a:gd name="T37" fmla="*/ 124 h 262"/>
                <a:gd name="T38" fmla="*/ 216 w 254"/>
                <a:gd name="T39" fmla="*/ 131 h 262"/>
                <a:gd name="T40" fmla="*/ 212 w 254"/>
                <a:gd name="T41" fmla="*/ 160 h 262"/>
                <a:gd name="T42" fmla="*/ 194 w 254"/>
                <a:gd name="T43" fmla="*/ 192 h 262"/>
                <a:gd name="T44" fmla="*/ 164 w 254"/>
                <a:gd name="T45" fmla="*/ 215 h 262"/>
                <a:gd name="T46" fmla="*/ 130 w 254"/>
                <a:gd name="T47" fmla="*/ 224 h 262"/>
                <a:gd name="T48" fmla="*/ 123 w 254"/>
                <a:gd name="T49" fmla="*/ 224 h 262"/>
                <a:gd name="T50" fmla="*/ 94 w 254"/>
                <a:gd name="T51" fmla="*/ 220 h 262"/>
                <a:gd name="T52" fmla="*/ 62 w 254"/>
                <a:gd name="T53" fmla="*/ 202 h 262"/>
                <a:gd name="T54" fmla="*/ 39 w 254"/>
                <a:gd name="T55" fmla="*/ 172 h 262"/>
                <a:gd name="T56" fmla="*/ 6 w 254"/>
                <a:gd name="T57" fmla="*/ 189 h 262"/>
                <a:gd name="T58" fmla="*/ 38 w 254"/>
                <a:gd name="T59" fmla="*/ 230 h 262"/>
                <a:gd name="T60" fmla="*/ 83 w 254"/>
                <a:gd name="T61" fmla="*/ 255 h 262"/>
                <a:gd name="T62" fmla="*/ 123 w 254"/>
                <a:gd name="T63" fmla="*/ 262 h 262"/>
                <a:gd name="T64" fmla="*/ 124 w 254"/>
                <a:gd name="T65" fmla="*/ 262 h 262"/>
                <a:gd name="T66" fmla="*/ 133 w 254"/>
                <a:gd name="T67" fmla="*/ 261 h 262"/>
                <a:gd name="T68" fmla="*/ 182 w 254"/>
                <a:gd name="T69" fmla="*/ 248 h 262"/>
                <a:gd name="T70" fmla="*/ 223 w 254"/>
                <a:gd name="T71" fmla="*/ 216 h 262"/>
                <a:gd name="T72" fmla="*/ 248 w 254"/>
                <a:gd name="T73" fmla="*/ 171 h 262"/>
                <a:gd name="T74" fmla="*/ 254 w 254"/>
                <a:gd name="T75" fmla="*/ 131 h 262"/>
                <a:gd name="T76" fmla="*/ 254 w 254"/>
                <a:gd name="T77" fmla="*/ 12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4" h="262">
                  <a:moveTo>
                    <a:pt x="254" y="121"/>
                  </a:moveTo>
                  <a:cubicBezTo>
                    <a:pt x="253" y="104"/>
                    <a:pt x="248" y="88"/>
                    <a:pt x="241" y="73"/>
                  </a:cubicBezTo>
                  <a:cubicBezTo>
                    <a:pt x="233" y="57"/>
                    <a:pt x="222" y="43"/>
                    <a:pt x="209" y="32"/>
                  </a:cubicBezTo>
                  <a:cubicBezTo>
                    <a:pt x="196" y="20"/>
                    <a:pt x="180" y="12"/>
                    <a:pt x="164" y="6"/>
                  </a:cubicBezTo>
                  <a:cubicBezTo>
                    <a:pt x="148" y="1"/>
                    <a:pt x="131" y="0"/>
                    <a:pt x="114" y="0"/>
                  </a:cubicBezTo>
                  <a:cubicBezTo>
                    <a:pt x="97" y="2"/>
                    <a:pt x="81" y="6"/>
                    <a:pt x="66" y="14"/>
                  </a:cubicBezTo>
                  <a:cubicBezTo>
                    <a:pt x="52" y="20"/>
                    <a:pt x="40" y="29"/>
                    <a:pt x="30" y="40"/>
                  </a:cubicBezTo>
                  <a:cubicBezTo>
                    <a:pt x="30" y="40"/>
                    <a:pt x="30" y="40"/>
                    <a:pt x="30" y="40"/>
                  </a:cubicBezTo>
                  <a:cubicBezTo>
                    <a:pt x="6" y="19"/>
                    <a:pt x="6" y="19"/>
                    <a:pt x="6" y="19"/>
                  </a:cubicBezTo>
                  <a:cubicBezTo>
                    <a:pt x="0" y="104"/>
                    <a:pt x="0" y="104"/>
                    <a:pt x="0" y="104"/>
                  </a:cubicBezTo>
                  <a:cubicBezTo>
                    <a:pt x="82" y="84"/>
                    <a:pt x="82" y="84"/>
                    <a:pt x="82" y="84"/>
                  </a:cubicBezTo>
                  <a:cubicBezTo>
                    <a:pt x="58" y="64"/>
                    <a:pt x="58" y="64"/>
                    <a:pt x="58" y="64"/>
                  </a:cubicBezTo>
                  <a:cubicBezTo>
                    <a:pt x="58" y="64"/>
                    <a:pt x="58" y="64"/>
                    <a:pt x="58" y="64"/>
                  </a:cubicBezTo>
                  <a:cubicBezTo>
                    <a:pt x="65" y="58"/>
                    <a:pt x="73" y="51"/>
                    <a:pt x="81" y="47"/>
                  </a:cubicBezTo>
                  <a:cubicBezTo>
                    <a:pt x="92" y="42"/>
                    <a:pt x="104" y="39"/>
                    <a:pt x="116" y="38"/>
                  </a:cubicBezTo>
                  <a:cubicBezTo>
                    <a:pt x="128" y="37"/>
                    <a:pt x="140" y="38"/>
                    <a:pt x="152" y="42"/>
                  </a:cubicBezTo>
                  <a:cubicBezTo>
                    <a:pt x="163" y="46"/>
                    <a:pt x="174" y="52"/>
                    <a:pt x="184" y="60"/>
                  </a:cubicBezTo>
                  <a:cubicBezTo>
                    <a:pt x="193" y="68"/>
                    <a:pt x="201" y="78"/>
                    <a:pt x="207" y="90"/>
                  </a:cubicBezTo>
                  <a:cubicBezTo>
                    <a:pt x="212" y="100"/>
                    <a:pt x="215" y="112"/>
                    <a:pt x="216" y="124"/>
                  </a:cubicBezTo>
                  <a:cubicBezTo>
                    <a:pt x="216" y="126"/>
                    <a:pt x="216" y="129"/>
                    <a:pt x="216" y="131"/>
                  </a:cubicBezTo>
                  <a:cubicBezTo>
                    <a:pt x="216" y="141"/>
                    <a:pt x="215" y="150"/>
                    <a:pt x="212" y="160"/>
                  </a:cubicBezTo>
                  <a:cubicBezTo>
                    <a:pt x="208" y="172"/>
                    <a:pt x="202" y="182"/>
                    <a:pt x="194" y="192"/>
                  </a:cubicBezTo>
                  <a:cubicBezTo>
                    <a:pt x="185" y="202"/>
                    <a:pt x="176" y="209"/>
                    <a:pt x="164" y="215"/>
                  </a:cubicBezTo>
                  <a:cubicBezTo>
                    <a:pt x="154" y="220"/>
                    <a:pt x="142" y="223"/>
                    <a:pt x="130" y="224"/>
                  </a:cubicBezTo>
                  <a:cubicBezTo>
                    <a:pt x="127" y="224"/>
                    <a:pt x="125" y="224"/>
                    <a:pt x="123" y="224"/>
                  </a:cubicBezTo>
                  <a:cubicBezTo>
                    <a:pt x="113" y="224"/>
                    <a:pt x="103" y="223"/>
                    <a:pt x="94" y="220"/>
                  </a:cubicBezTo>
                  <a:cubicBezTo>
                    <a:pt x="82" y="216"/>
                    <a:pt x="71" y="210"/>
                    <a:pt x="62" y="202"/>
                  </a:cubicBezTo>
                  <a:cubicBezTo>
                    <a:pt x="52" y="193"/>
                    <a:pt x="45" y="184"/>
                    <a:pt x="39" y="172"/>
                  </a:cubicBezTo>
                  <a:cubicBezTo>
                    <a:pt x="6" y="189"/>
                    <a:pt x="6" y="189"/>
                    <a:pt x="6" y="189"/>
                  </a:cubicBezTo>
                  <a:cubicBezTo>
                    <a:pt x="14" y="205"/>
                    <a:pt x="25" y="218"/>
                    <a:pt x="38" y="230"/>
                  </a:cubicBezTo>
                  <a:cubicBezTo>
                    <a:pt x="51" y="242"/>
                    <a:pt x="67" y="250"/>
                    <a:pt x="83" y="255"/>
                  </a:cubicBezTo>
                  <a:cubicBezTo>
                    <a:pt x="96" y="260"/>
                    <a:pt x="110" y="262"/>
                    <a:pt x="123" y="262"/>
                  </a:cubicBezTo>
                  <a:cubicBezTo>
                    <a:pt x="124" y="262"/>
                    <a:pt x="124" y="262"/>
                    <a:pt x="124" y="262"/>
                  </a:cubicBezTo>
                  <a:cubicBezTo>
                    <a:pt x="127" y="262"/>
                    <a:pt x="130" y="262"/>
                    <a:pt x="133" y="261"/>
                  </a:cubicBezTo>
                  <a:cubicBezTo>
                    <a:pt x="150" y="260"/>
                    <a:pt x="166" y="256"/>
                    <a:pt x="182" y="248"/>
                  </a:cubicBezTo>
                  <a:cubicBezTo>
                    <a:pt x="197" y="240"/>
                    <a:pt x="211" y="230"/>
                    <a:pt x="223" y="216"/>
                  </a:cubicBezTo>
                  <a:cubicBezTo>
                    <a:pt x="234" y="203"/>
                    <a:pt x="243" y="188"/>
                    <a:pt x="248" y="171"/>
                  </a:cubicBezTo>
                  <a:cubicBezTo>
                    <a:pt x="252" y="158"/>
                    <a:pt x="254" y="145"/>
                    <a:pt x="254" y="131"/>
                  </a:cubicBezTo>
                  <a:cubicBezTo>
                    <a:pt x="254" y="128"/>
                    <a:pt x="254" y="125"/>
                    <a:pt x="254" y="1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Freeform 230"/>
            <p:cNvSpPr>
              <a:spLocks/>
            </p:cNvSpPr>
            <p:nvPr/>
          </p:nvSpPr>
          <p:spPr bwMode="auto">
            <a:xfrm>
              <a:off x="3147057" y="3790560"/>
              <a:ext cx="344060" cy="339380"/>
            </a:xfrm>
            <a:custGeom>
              <a:avLst/>
              <a:gdLst>
                <a:gd name="T0" fmla="*/ 200 w 215"/>
                <a:gd name="T1" fmla="*/ 119 h 213"/>
                <a:gd name="T2" fmla="*/ 214 w 215"/>
                <a:gd name="T3" fmla="*/ 103 h 213"/>
                <a:gd name="T4" fmla="*/ 196 w 215"/>
                <a:gd name="T5" fmla="*/ 84 h 213"/>
                <a:gd name="T6" fmla="*/ 196 w 215"/>
                <a:gd name="T7" fmla="*/ 85 h 213"/>
                <a:gd name="T8" fmla="*/ 149 w 215"/>
                <a:gd name="T9" fmla="*/ 81 h 213"/>
                <a:gd name="T10" fmla="*/ 151 w 215"/>
                <a:gd name="T11" fmla="*/ 62 h 213"/>
                <a:gd name="T12" fmla="*/ 167 w 215"/>
                <a:gd name="T13" fmla="*/ 18 h 213"/>
                <a:gd name="T14" fmla="*/ 156 w 215"/>
                <a:gd name="T15" fmla="*/ 1 h 213"/>
                <a:gd name="T16" fmla="*/ 140 w 215"/>
                <a:gd name="T17" fmla="*/ 15 h 213"/>
                <a:gd name="T18" fmla="*/ 125 w 215"/>
                <a:gd name="T19" fmla="*/ 40 h 213"/>
                <a:gd name="T20" fmla="*/ 92 w 215"/>
                <a:gd name="T21" fmla="*/ 72 h 213"/>
                <a:gd name="T22" fmla="*/ 46 w 215"/>
                <a:gd name="T23" fmla="*/ 99 h 213"/>
                <a:gd name="T24" fmla="*/ 8 w 215"/>
                <a:gd name="T25" fmla="*/ 102 h 213"/>
                <a:gd name="T26" fmla="*/ 0 w 215"/>
                <a:gd name="T27" fmla="*/ 145 h 213"/>
                <a:gd name="T28" fmla="*/ 8 w 215"/>
                <a:gd name="T29" fmla="*/ 189 h 213"/>
                <a:gd name="T30" fmla="*/ 58 w 215"/>
                <a:gd name="T31" fmla="*/ 193 h 213"/>
                <a:gd name="T32" fmla="*/ 118 w 215"/>
                <a:gd name="T33" fmla="*/ 208 h 213"/>
                <a:gd name="T34" fmla="*/ 175 w 215"/>
                <a:gd name="T35" fmla="*/ 209 h 213"/>
                <a:gd name="T36" fmla="*/ 176 w 215"/>
                <a:gd name="T37" fmla="*/ 208 h 213"/>
                <a:gd name="T38" fmla="*/ 187 w 215"/>
                <a:gd name="T39" fmla="*/ 196 h 213"/>
                <a:gd name="T40" fmla="*/ 184 w 215"/>
                <a:gd name="T41" fmla="*/ 184 h 213"/>
                <a:gd name="T42" fmla="*/ 187 w 215"/>
                <a:gd name="T43" fmla="*/ 183 h 213"/>
                <a:gd name="T44" fmla="*/ 203 w 215"/>
                <a:gd name="T45" fmla="*/ 167 h 213"/>
                <a:gd name="T46" fmla="*/ 197 w 215"/>
                <a:gd name="T47" fmla="*/ 152 h 213"/>
                <a:gd name="T48" fmla="*/ 214 w 215"/>
                <a:gd name="T49" fmla="*/ 137 h 213"/>
                <a:gd name="T50" fmla="*/ 200 w 215"/>
                <a:gd name="T51" fmla="*/ 11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5" h="213">
                  <a:moveTo>
                    <a:pt x="200" y="119"/>
                  </a:moveTo>
                  <a:cubicBezTo>
                    <a:pt x="208" y="118"/>
                    <a:pt x="214" y="113"/>
                    <a:pt x="214" y="103"/>
                  </a:cubicBezTo>
                  <a:cubicBezTo>
                    <a:pt x="214" y="92"/>
                    <a:pt x="206" y="85"/>
                    <a:pt x="196" y="84"/>
                  </a:cubicBezTo>
                  <a:cubicBezTo>
                    <a:pt x="196" y="85"/>
                    <a:pt x="196" y="85"/>
                    <a:pt x="196" y="85"/>
                  </a:cubicBezTo>
                  <a:cubicBezTo>
                    <a:pt x="183" y="83"/>
                    <a:pt x="162" y="82"/>
                    <a:pt x="149" y="81"/>
                  </a:cubicBezTo>
                  <a:cubicBezTo>
                    <a:pt x="147" y="73"/>
                    <a:pt x="148" y="70"/>
                    <a:pt x="151" y="62"/>
                  </a:cubicBezTo>
                  <a:cubicBezTo>
                    <a:pt x="163" y="49"/>
                    <a:pt x="169" y="36"/>
                    <a:pt x="167" y="18"/>
                  </a:cubicBezTo>
                  <a:cubicBezTo>
                    <a:pt x="167" y="12"/>
                    <a:pt x="161" y="2"/>
                    <a:pt x="156" y="1"/>
                  </a:cubicBezTo>
                  <a:cubicBezTo>
                    <a:pt x="148" y="0"/>
                    <a:pt x="146" y="6"/>
                    <a:pt x="140" y="15"/>
                  </a:cubicBezTo>
                  <a:cubicBezTo>
                    <a:pt x="134" y="25"/>
                    <a:pt x="132" y="28"/>
                    <a:pt x="125" y="40"/>
                  </a:cubicBezTo>
                  <a:cubicBezTo>
                    <a:pt x="118" y="51"/>
                    <a:pt x="117" y="54"/>
                    <a:pt x="92" y="72"/>
                  </a:cubicBezTo>
                  <a:cubicBezTo>
                    <a:pt x="69" y="88"/>
                    <a:pt x="72" y="94"/>
                    <a:pt x="46" y="99"/>
                  </a:cubicBezTo>
                  <a:cubicBezTo>
                    <a:pt x="41" y="99"/>
                    <a:pt x="27" y="102"/>
                    <a:pt x="8" y="102"/>
                  </a:cubicBezTo>
                  <a:cubicBezTo>
                    <a:pt x="4" y="102"/>
                    <a:pt x="0" y="112"/>
                    <a:pt x="0" y="145"/>
                  </a:cubicBezTo>
                  <a:cubicBezTo>
                    <a:pt x="0" y="179"/>
                    <a:pt x="4" y="189"/>
                    <a:pt x="8" y="189"/>
                  </a:cubicBezTo>
                  <a:cubicBezTo>
                    <a:pt x="29" y="189"/>
                    <a:pt x="46" y="190"/>
                    <a:pt x="58" y="193"/>
                  </a:cubicBezTo>
                  <a:cubicBezTo>
                    <a:pt x="76" y="201"/>
                    <a:pt x="100" y="206"/>
                    <a:pt x="118" y="208"/>
                  </a:cubicBezTo>
                  <a:cubicBezTo>
                    <a:pt x="151" y="213"/>
                    <a:pt x="165" y="211"/>
                    <a:pt x="175" y="209"/>
                  </a:cubicBezTo>
                  <a:cubicBezTo>
                    <a:pt x="176" y="208"/>
                    <a:pt x="176" y="208"/>
                    <a:pt x="176" y="208"/>
                  </a:cubicBezTo>
                  <a:cubicBezTo>
                    <a:pt x="181" y="207"/>
                    <a:pt x="185" y="203"/>
                    <a:pt x="187" y="196"/>
                  </a:cubicBezTo>
                  <a:cubicBezTo>
                    <a:pt x="189" y="190"/>
                    <a:pt x="188" y="186"/>
                    <a:pt x="184" y="184"/>
                  </a:cubicBezTo>
                  <a:cubicBezTo>
                    <a:pt x="187" y="183"/>
                    <a:pt x="187" y="183"/>
                    <a:pt x="187" y="183"/>
                  </a:cubicBezTo>
                  <a:cubicBezTo>
                    <a:pt x="196" y="182"/>
                    <a:pt x="202" y="177"/>
                    <a:pt x="203" y="167"/>
                  </a:cubicBezTo>
                  <a:cubicBezTo>
                    <a:pt x="204" y="159"/>
                    <a:pt x="202" y="154"/>
                    <a:pt x="197" y="152"/>
                  </a:cubicBezTo>
                  <a:cubicBezTo>
                    <a:pt x="206" y="152"/>
                    <a:pt x="213" y="148"/>
                    <a:pt x="214" y="137"/>
                  </a:cubicBezTo>
                  <a:cubicBezTo>
                    <a:pt x="215" y="127"/>
                    <a:pt x="209" y="120"/>
                    <a:pt x="200" y="11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0" name="Freeform 8"/>
            <p:cNvSpPr>
              <a:spLocks noEditPoints="1"/>
            </p:cNvSpPr>
            <p:nvPr/>
          </p:nvSpPr>
          <p:spPr bwMode="auto">
            <a:xfrm>
              <a:off x="4391467" y="2434975"/>
              <a:ext cx="375562" cy="559230"/>
            </a:xfrm>
            <a:custGeom>
              <a:avLst/>
              <a:gdLst>
                <a:gd name="T0" fmla="*/ 201 w 202"/>
                <a:gd name="T1" fmla="*/ 138 h 300"/>
                <a:gd name="T2" fmla="*/ 2 w 202"/>
                <a:gd name="T3" fmla="*/ 138 h 300"/>
                <a:gd name="T4" fmla="*/ 0 w 202"/>
                <a:gd name="T5" fmla="*/ 173 h 300"/>
                <a:gd name="T6" fmla="*/ 101 w 202"/>
                <a:gd name="T7" fmla="*/ 300 h 300"/>
                <a:gd name="T8" fmla="*/ 201 w 202"/>
                <a:gd name="T9" fmla="*/ 173 h 300"/>
                <a:gd name="T10" fmla="*/ 201 w 202"/>
                <a:gd name="T11" fmla="*/ 138 h 300"/>
                <a:gd name="T12" fmla="*/ 113 w 202"/>
                <a:gd name="T13" fmla="*/ 0 h 300"/>
                <a:gd name="T14" fmla="*/ 113 w 202"/>
                <a:gd name="T15" fmla="*/ 115 h 300"/>
                <a:gd name="T16" fmla="*/ 200 w 202"/>
                <a:gd name="T17" fmla="*/ 115 h 300"/>
                <a:gd name="T18" fmla="*/ 113 w 202"/>
                <a:gd name="T19" fmla="*/ 0 h 300"/>
                <a:gd name="T20" fmla="*/ 89 w 202"/>
                <a:gd name="T21" fmla="*/ 0 h 300"/>
                <a:gd name="T22" fmla="*/ 2 w 202"/>
                <a:gd name="T23" fmla="*/ 115 h 300"/>
                <a:gd name="T24" fmla="*/ 89 w 202"/>
                <a:gd name="T25" fmla="*/ 115 h 300"/>
                <a:gd name="T26" fmla="*/ 89 w 20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00">
                  <a:moveTo>
                    <a:pt x="201" y="138"/>
                  </a:moveTo>
                  <a:cubicBezTo>
                    <a:pt x="2" y="138"/>
                    <a:pt x="2" y="138"/>
                    <a:pt x="2" y="138"/>
                  </a:cubicBezTo>
                  <a:cubicBezTo>
                    <a:pt x="1" y="152"/>
                    <a:pt x="0" y="159"/>
                    <a:pt x="0" y="173"/>
                  </a:cubicBezTo>
                  <a:cubicBezTo>
                    <a:pt x="0" y="247"/>
                    <a:pt x="0" y="300"/>
                    <a:pt x="101" y="300"/>
                  </a:cubicBezTo>
                  <a:cubicBezTo>
                    <a:pt x="201" y="300"/>
                    <a:pt x="201" y="247"/>
                    <a:pt x="201" y="173"/>
                  </a:cubicBezTo>
                  <a:cubicBezTo>
                    <a:pt x="201" y="159"/>
                    <a:pt x="202" y="152"/>
                    <a:pt x="201" y="138"/>
                  </a:cubicBezTo>
                  <a:close/>
                  <a:moveTo>
                    <a:pt x="113" y="0"/>
                  </a:moveTo>
                  <a:cubicBezTo>
                    <a:pt x="113" y="115"/>
                    <a:pt x="113" y="115"/>
                    <a:pt x="113" y="115"/>
                  </a:cubicBezTo>
                  <a:cubicBezTo>
                    <a:pt x="200" y="115"/>
                    <a:pt x="200" y="115"/>
                    <a:pt x="200" y="115"/>
                  </a:cubicBezTo>
                  <a:cubicBezTo>
                    <a:pt x="192" y="55"/>
                    <a:pt x="173" y="3"/>
                    <a:pt x="113" y="0"/>
                  </a:cubicBezTo>
                  <a:close/>
                  <a:moveTo>
                    <a:pt x="89" y="0"/>
                  </a:moveTo>
                  <a:cubicBezTo>
                    <a:pt x="21" y="2"/>
                    <a:pt x="8" y="55"/>
                    <a:pt x="2" y="115"/>
                  </a:cubicBezTo>
                  <a:cubicBezTo>
                    <a:pt x="89" y="115"/>
                    <a:pt x="89" y="115"/>
                    <a:pt x="89" y="115"/>
                  </a:cubicBezTo>
                  <a:lnTo>
                    <a:pt x="89" y="0"/>
                  </a:lnTo>
                  <a:close/>
                </a:path>
              </a:pathLst>
            </a:cu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28153134"/>
      </p:ext>
    </p:extLst>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left)">
                                      <p:cBhvr>
                                        <p:cTn id="16" dur="500"/>
                                        <p:tgtEl>
                                          <p:spTgt spid="43"/>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up)">
                                      <p:cBhvr>
                                        <p:cTn id="20" dur="500"/>
                                        <p:tgtEl>
                                          <p:spTgt spid="34"/>
                                        </p:tgtEl>
                                      </p:cBhvr>
                                    </p:animEffect>
                                  </p:childTnLst>
                                </p:cTn>
                              </p:par>
                            </p:childTnLst>
                          </p:cTn>
                        </p:par>
                        <p:par>
                          <p:cTn id="21" fill="hold">
                            <p:stCondLst>
                              <p:cond delay="2000"/>
                            </p:stCondLst>
                            <p:childTnLst>
                              <p:par>
                                <p:cTn id="22" presetID="2" presetClass="entr" presetSubtype="8"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0-#ppt_w/2"/>
                                          </p:val>
                                        </p:tav>
                                        <p:tav tm="100000">
                                          <p:val>
                                            <p:strVal val="#ppt_x"/>
                                          </p:val>
                                        </p:tav>
                                      </p:tavLst>
                                    </p:anim>
                                    <p:anim calcmode="lin" valueType="num">
                                      <p:cBhvr additive="base">
                                        <p:cTn id="25" dur="500" fill="hold"/>
                                        <p:tgtEl>
                                          <p:spTgt spid="25"/>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left)">
                                      <p:cBhvr>
                                        <p:cTn id="33" dur="500"/>
                                        <p:tgtEl>
                                          <p:spTgt spid="44"/>
                                        </p:tgtEl>
                                      </p:cBhvr>
                                    </p:animEffect>
                                  </p:childTnLst>
                                </p:cTn>
                              </p:par>
                            </p:childTnLst>
                          </p:cTn>
                        </p:par>
                        <p:par>
                          <p:cTn id="34" fill="hold">
                            <p:stCondLst>
                              <p:cond delay="3500"/>
                            </p:stCondLst>
                            <p:childTnLst>
                              <p:par>
                                <p:cTn id="35" presetID="22" presetClass="entr" presetSubtype="1"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up)">
                                      <p:cBhvr>
                                        <p:cTn id="37" dur="500"/>
                                        <p:tgtEl>
                                          <p:spTgt spid="35"/>
                                        </p:tgtEl>
                                      </p:cBhvr>
                                    </p:animEffect>
                                  </p:childTnLst>
                                </p:cTn>
                              </p:par>
                            </p:childTnLst>
                          </p:cTn>
                        </p:par>
                        <p:par>
                          <p:cTn id="38" fill="hold">
                            <p:stCondLst>
                              <p:cond delay="4000"/>
                            </p:stCondLst>
                            <p:childTnLst>
                              <p:par>
                                <p:cTn id="39" presetID="2" presetClass="entr" presetSubtype="8"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0-#ppt_w/2"/>
                                          </p:val>
                                        </p:tav>
                                        <p:tav tm="100000">
                                          <p:val>
                                            <p:strVal val="#ppt_x"/>
                                          </p:val>
                                        </p:tav>
                                      </p:tavLst>
                                    </p:anim>
                                    <p:anim calcmode="lin" valueType="num">
                                      <p:cBhvr additive="base">
                                        <p:cTn id="42" dur="500" fill="hold"/>
                                        <p:tgtEl>
                                          <p:spTgt spid="26"/>
                                        </p:tgtEl>
                                        <p:attrNameLst>
                                          <p:attrName>ppt_y</p:attrName>
                                        </p:attrNameLst>
                                      </p:cBhvr>
                                      <p:tavLst>
                                        <p:tav tm="0">
                                          <p:val>
                                            <p:strVal val="#ppt_y"/>
                                          </p:val>
                                        </p:tav>
                                        <p:tav tm="100000">
                                          <p:val>
                                            <p:strVal val="#ppt_y"/>
                                          </p:val>
                                        </p:tav>
                                      </p:tavLst>
                                    </p:anim>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par>
                          <p:cTn id="47" fill="hold">
                            <p:stCondLst>
                              <p:cond delay="5000"/>
                            </p:stCondLst>
                            <p:childTnLst>
                              <p:par>
                                <p:cTn id="48" presetID="22" presetClass="entr" presetSubtype="8"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childTnLst>
                          </p:cTn>
                        </p:par>
                        <p:par>
                          <p:cTn id="51" fill="hold">
                            <p:stCondLst>
                              <p:cond delay="5500"/>
                            </p:stCondLst>
                            <p:childTnLst>
                              <p:par>
                                <p:cTn id="52" presetID="22" presetClass="entr" presetSubtype="1" fill="hold" grpId="0" nodeType="after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up)">
                                      <p:cBhvr>
                                        <p:cTn id="54" dur="500"/>
                                        <p:tgtEl>
                                          <p:spTgt spid="41"/>
                                        </p:tgtEl>
                                      </p:cBhvr>
                                    </p:animEffect>
                                  </p:childTnLst>
                                </p:cTn>
                              </p:par>
                            </p:childTnLst>
                          </p:cTn>
                        </p:par>
                        <p:par>
                          <p:cTn id="55" fill="hold">
                            <p:stCondLst>
                              <p:cond delay="6000"/>
                            </p:stCondLst>
                            <p:childTnLst>
                              <p:par>
                                <p:cTn id="56" presetID="2" presetClass="entr" presetSubtype="8" fill="hold" grpId="0" nodeType="afterEffect">
                                  <p:stCondLst>
                                    <p:cond delay="0"/>
                                  </p:stCondLst>
                                  <p:childTnLst>
                                    <p:set>
                                      <p:cBhvr>
                                        <p:cTn id="57" dur="1" fill="hold">
                                          <p:stCondLst>
                                            <p:cond delay="0"/>
                                          </p:stCondLst>
                                        </p:cTn>
                                        <p:tgtEl>
                                          <p:spTgt spid="27"/>
                                        </p:tgtEl>
                                        <p:attrNameLst>
                                          <p:attrName>style.visibility</p:attrName>
                                        </p:attrNameLst>
                                      </p:cBhvr>
                                      <p:to>
                                        <p:strVal val="visible"/>
                                      </p:to>
                                    </p:set>
                                    <p:anim calcmode="lin" valueType="num">
                                      <p:cBhvr additive="base">
                                        <p:cTn id="58" dur="500" fill="hold"/>
                                        <p:tgtEl>
                                          <p:spTgt spid="27"/>
                                        </p:tgtEl>
                                        <p:attrNameLst>
                                          <p:attrName>ppt_x</p:attrName>
                                        </p:attrNameLst>
                                      </p:cBhvr>
                                      <p:tavLst>
                                        <p:tav tm="0">
                                          <p:val>
                                            <p:strVal val="0-#ppt_w/2"/>
                                          </p:val>
                                        </p:tav>
                                        <p:tav tm="100000">
                                          <p:val>
                                            <p:strVal val="#ppt_x"/>
                                          </p:val>
                                        </p:tav>
                                      </p:tavLst>
                                    </p:anim>
                                    <p:anim calcmode="lin" valueType="num">
                                      <p:cBhvr additive="base">
                                        <p:cTn id="59" dur="500" fill="hold"/>
                                        <p:tgtEl>
                                          <p:spTgt spid="27"/>
                                        </p:tgtEl>
                                        <p:attrNameLst>
                                          <p:attrName>ppt_y</p:attrName>
                                        </p:attrNameLst>
                                      </p:cBhvr>
                                      <p:tavLst>
                                        <p:tav tm="0">
                                          <p:val>
                                            <p:strVal val="#ppt_y"/>
                                          </p:val>
                                        </p:tav>
                                        <p:tav tm="100000">
                                          <p:val>
                                            <p:strVal val="#ppt_y"/>
                                          </p:val>
                                        </p:tav>
                                      </p:tavLst>
                                    </p:anim>
                                  </p:childTnLst>
                                </p:cTn>
                              </p:par>
                            </p:childTnLst>
                          </p:cTn>
                        </p:par>
                        <p:par>
                          <p:cTn id="60" fill="hold">
                            <p:stCondLst>
                              <p:cond delay="6500"/>
                            </p:stCondLst>
                            <p:childTnLst>
                              <p:par>
                                <p:cTn id="61" presetID="10" presetClass="entr" presetSubtype="0"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par>
                          <p:cTn id="64" fill="hold">
                            <p:stCondLst>
                              <p:cond delay="7000"/>
                            </p:stCondLst>
                            <p:childTnLst>
                              <p:par>
                                <p:cTn id="65" presetID="22" presetClass="entr" presetSubtype="8"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500"/>
                                        <p:tgtEl>
                                          <p:spTgt spid="46"/>
                                        </p:tgtEl>
                                      </p:cBhvr>
                                    </p:animEffect>
                                  </p:childTnLst>
                                </p:cTn>
                              </p:par>
                            </p:childTnLst>
                          </p:cTn>
                        </p:par>
                        <p:par>
                          <p:cTn id="68" fill="hold">
                            <p:stCondLst>
                              <p:cond delay="7500"/>
                            </p:stCondLst>
                            <p:childTnLst>
                              <p:par>
                                <p:cTn id="69" presetID="22" presetClass="entr" presetSubtype="1" fill="hold" grpId="0" nodeType="after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up)">
                                      <p:cBhvr>
                                        <p:cTn id="71" dur="500"/>
                                        <p:tgtEl>
                                          <p:spTgt spid="42"/>
                                        </p:tgtEl>
                                      </p:cBhvr>
                                    </p:animEffect>
                                  </p:childTnLst>
                                </p:cTn>
                              </p:par>
                            </p:childTnLst>
                          </p:cTn>
                        </p:par>
                        <p:par>
                          <p:cTn id="72" fill="hold">
                            <p:stCondLst>
                              <p:cond delay="8000"/>
                            </p:stCondLst>
                            <p:childTnLst>
                              <p:par>
                                <p:cTn id="73" presetID="8" presetClass="entr" presetSubtype="16" fill="hold" nodeType="after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diamond(in)">
                                      <p:cBhvr>
                                        <p:cTn id="7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26" grpId="0" animBg="1"/>
      <p:bldP spid="27" grpId="0" animBg="1"/>
      <p:bldP spid="34" grpId="0"/>
      <p:bldP spid="35" grpId="0"/>
      <p:bldP spid="41" grpId="0"/>
      <p:bldP spid="42" grpId="0"/>
      <p:bldP spid="43" grpId="0"/>
      <p:bldP spid="44" grpId="0"/>
      <p:bldP spid="45" grpId="0"/>
      <p:bldP spid="4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ctrTitle"/>
          </p:nvPr>
        </p:nvSpPr>
        <p:spPr/>
        <p:txBody>
          <a:bodyPr>
            <a:normAutofit/>
          </a:bodyPr>
          <a:lstStyle/>
          <a:p>
            <a:pPr lvl="0"/>
            <a:r>
              <a:rPr lang="en-US" dirty="0" smtClean="0"/>
              <a:t>POLLS</a:t>
            </a:r>
            <a:endParaRPr lang="en-US" dirty="0"/>
          </a:p>
        </p:txBody>
      </p:sp>
      <p:graphicFrame>
        <p:nvGraphicFramePr>
          <p:cNvPr id="5" name="Content Placeholder 4"/>
          <p:cNvGraphicFramePr>
            <a:graphicFrameLocks noGrp="1"/>
          </p:cNvGraphicFramePr>
          <p:nvPr>
            <p:ph type="pic" sz="quarter" idx="13"/>
            <p:extLst>
              <p:ext uri="{D42A27DB-BD31-4B8C-83A1-F6EECF244321}">
                <p14:modId xmlns:p14="http://schemas.microsoft.com/office/powerpoint/2010/main" val="2494572155"/>
              </p:ext>
            </p:extLst>
          </p:nvPr>
        </p:nvGraphicFramePr>
        <p:xfrm>
          <a:off x="4816549" y="1084263"/>
          <a:ext cx="3848986" cy="3668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3F01AE17-65DA-46AE-B2E9-44D23823F8E2}" type="slidenum">
              <a:rPr lang="en-US" smtClean="0"/>
              <a:t>45</a:t>
            </a:fld>
            <a:endParaRPr lang="en-US"/>
          </a:p>
        </p:txBody>
      </p:sp>
      <p:sp>
        <p:nvSpPr>
          <p:cNvPr id="6" name="TextBox 5"/>
          <p:cNvSpPr txBox="1"/>
          <p:nvPr/>
        </p:nvSpPr>
        <p:spPr>
          <a:xfrm>
            <a:off x="467833" y="1147155"/>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7" name="TextBox 6"/>
          <p:cNvSpPr txBox="1"/>
          <p:nvPr/>
        </p:nvSpPr>
        <p:spPr>
          <a:xfrm>
            <a:off x="467833" y="923203"/>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Level 1</a:t>
            </a:r>
            <a:endParaRPr lang="en-US" sz="1100" b="1" dirty="0">
              <a:solidFill>
                <a:schemeClr val="accent2"/>
              </a:solidFill>
              <a:latin typeface="PT Sans Caption" panose="020B0603020203020204" pitchFamily="34" charset="0"/>
            </a:endParaRPr>
          </a:p>
        </p:txBody>
      </p:sp>
      <p:sp>
        <p:nvSpPr>
          <p:cNvPr id="12" name="TextBox 11"/>
          <p:cNvSpPr txBox="1"/>
          <p:nvPr/>
        </p:nvSpPr>
        <p:spPr>
          <a:xfrm>
            <a:off x="467833" y="2017426"/>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3" name="TextBox 12"/>
          <p:cNvSpPr txBox="1"/>
          <p:nvPr/>
        </p:nvSpPr>
        <p:spPr>
          <a:xfrm>
            <a:off x="467833" y="1814740"/>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Level 2</a:t>
            </a:r>
            <a:endParaRPr lang="en-US" sz="1100" b="1" dirty="0">
              <a:solidFill>
                <a:schemeClr val="accent2"/>
              </a:solidFill>
              <a:latin typeface="PT Sans Caption" panose="020B0603020203020204" pitchFamily="34" charset="0"/>
            </a:endParaRPr>
          </a:p>
        </p:txBody>
      </p:sp>
      <p:sp>
        <p:nvSpPr>
          <p:cNvPr id="14" name="TextBox 13"/>
          <p:cNvSpPr txBox="1"/>
          <p:nvPr/>
        </p:nvSpPr>
        <p:spPr>
          <a:xfrm>
            <a:off x="467833" y="2919826"/>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5" name="TextBox 14"/>
          <p:cNvSpPr txBox="1"/>
          <p:nvPr/>
        </p:nvSpPr>
        <p:spPr>
          <a:xfrm>
            <a:off x="467833" y="2695874"/>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Level 3</a:t>
            </a:r>
            <a:endParaRPr lang="en-US" sz="1100" b="1" dirty="0">
              <a:solidFill>
                <a:schemeClr val="accent2"/>
              </a:solidFill>
              <a:latin typeface="PT Sans Caption" panose="020B0603020203020204" pitchFamily="34" charset="0"/>
            </a:endParaRPr>
          </a:p>
        </p:txBody>
      </p:sp>
      <p:sp>
        <p:nvSpPr>
          <p:cNvPr id="16" name="TextBox 15"/>
          <p:cNvSpPr txBox="1"/>
          <p:nvPr/>
        </p:nvSpPr>
        <p:spPr>
          <a:xfrm>
            <a:off x="467833" y="3821602"/>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7" name="TextBox 16"/>
          <p:cNvSpPr txBox="1"/>
          <p:nvPr/>
        </p:nvSpPr>
        <p:spPr>
          <a:xfrm>
            <a:off x="467833" y="3597650"/>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Level 4</a:t>
            </a:r>
            <a:endParaRPr lang="en-US" sz="1100" b="1" dirty="0">
              <a:solidFill>
                <a:schemeClr val="accent2"/>
              </a:solidFill>
              <a:latin typeface="PT Sans Caption" panose="020B0603020203020204" pitchFamily="34" charset="0"/>
            </a:endParaRPr>
          </a:p>
        </p:txBody>
      </p:sp>
    </p:spTree>
    <p:extLst>
      <p:ext uri="{BB962C8B-B14F-4D97-AF65-F5344CB8AC3E}">
        <p14:creationId xmlns:p14="http://schemas.microsoft.com/office/powerpoint/2010/main" val="4198629756"/>
      </p:ext>
    </p:extLst>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up)">
                                      <p:cBhvr>
                                        <p:cTn id="35" dur="500"/>
                                        <p:tgtEl>
                                          <p:spTgt spid="16"/>
                                        </p:tgtEl>
                                      </p:cBhvr>
                                    </p:animEffect>
                                  </p:childTnLst>
                                </p:cTn>
                              </p:par>
                            </p:childTnLst>
                          </p:cTn>
                        </p:par>
                        <p:par>
                          <p:cTn id="36" fill="hold">
                            <p:stCondLst>
                              <p:cond delay="4000"/>
                            </p:stCondLst>
                            <p:childTnLst>
                              <p:par>
                                <p:cTn id="37" presetID="53" presetClass="entr" presetSubtype="16" fill="hold" grpId="0" nodeType="afterEffect">
                                  <p:stCondLst>
                                    <p:cond delay="0"/>
                                  </p:stCondLst>
                                  <p:childTnLst>
                                    <p:set>
                                      <p:cBhvr>
                                        <p:cTn id="38" dur="1" fill="hold">
                                          <p:stCondLst>
                                            <p:cond delay="0"/>
                                          </p:stCondLst>
                                        </p:cTn>
                                        <p:tgtEl>
                                          <p:spTgt spid="5">
                                            <p:graphicEl>
                                              <a:dgm id="{DFC2EDE7-CDF9-4DEC-914F-0773C3503E19}"/>
                                            </p:graphicEl>
                                          </p:spTgt>
                                        </p:tgtEl>
                                        <p:attrNameLst>
                                          <p:attrName>style.visibility</p:attrName>
                                        </p:attrNameLst>
                                      </p:cBhvr>
                                      <p:to>
                                        <p:strVal val="visible"/>
                                      </p:to>
                                    </p:set>
                                    <p:anim calcmode="lin" valueType="num">
                                      <p:cBhvr>
                                        <p:cTn id="39" dur="750" fill="hold"/>
                                        <p:tgtEl>
                                          <p:spTgt spid="5">
                                            <p:graphicEl>
                                              <a:dgm id="{DFC2EDE7-CDF9-4DEC-914F-0773C3503E19}"/>
                                            </p:graphicEl>
                                          </p:spTgt>
                                        </p:tgtEl>
                                        <p:attrNameLst>
                                          <p:attrName>ppt_w</p:attrName>
                                        </p:attrNameLst>
                                      </p:cBhvr>
                                      <p:tavLst>
                                        <p:tav tm="0">
                                          <p:val>
                                            <p:fltVal val="0"/>
                                          </p:val>
                                        </p:tav>
                                        <p:tav tm="100000">
                                          <p:val>
                                            <p:strVal val="#ppt_w"/>
                                          </p:val>
                                        </p:tav>
                                      </p:tavLst>
                                    </p:anim>
                                    <p:anim calcmode="lin" valueType="num">
                                      <p:cBhvr>
                                        <p:cTn id="40" dur="750" fill="hold"/>
                                        <p:tgtEl>
                                          <p:spTgt spid="5">
                                            <p:graphicEl>
                                              <a:dgm id="{DFC2EDE7-CDF9-4DEC-914F-0773C3503E19}"/>
                                            </p:graphicEl>
                                          </p:spTgt>
                                        </p:tgtEl>
                                        <p:attrNameLst>
                                          <p:attrName>ppt_h</p:attrName>
                                        </p:attrNameLst>
                                      </p:cBhvr>
                                      <p:tavLst>
                                        <p:tav tm="0">
                                          <p:val>
                                            <p:fltVal val="0"/>
                                          </p:val>
                                        </p:tav>
                                        <p:tav tm="100000">
                                          <p:val>
                                            <p:strVal val="#ppt_h"/>
                                          </p:val>
                                        </p:tav>
                                      </p:tavLst>
                                    </p:anim>
                                    <p:animEffect transition="in" filter="fade">
                                      <p:cBhvr>
                                        <p:cTn id="41" dur="750"/>
                                        <p:tgtEl>
                                          <p:spTgt spid="5">
                                            <p:graphicEl>
                                              <a:dgm id="{DFC2EDE7-CDF9-4DEC-914F-0773C3503E19}"/>
                                            </p:graphicEl>
                                          </p:spTgt>
                                        </p:tgtEl>
                                      </p:cBhvr>
                                    </p:animEffect>
                                  </p:childTnLst>
                                </p:cTn>
                              </p:par>
                            </p:childTnLst>
                          </p:cTn>
                        </p:par>
                        <p:par>
                          <p:cTn id="42" fill="hold">
                            <p:stCondLst>
                              <p:cond delay="4750"/>
                            </p:stCondLst>
                            <p:childTnLst>
                              <p:par>
                                <p:cTn id="43" presetID="53" presetClass="entr" presetSubtype="16" fill="hold" grpId="0" nodeType="afterEffect">
                                  <p:stCondLst>
                                    <p:cond delay="0"/>
                                  </p:stCondLst>
                                  <p:childTnLst>
                                    <p:set>
                                      <p:cBhvr>
                                        <p:cTn id="44" dur="1" fill="hold">
                                          <p:stCondLst>
                                            <p:cond delay="0"/>
                                          </p:stCondLst>
                                        </p:cTn>
                                        <p:tgtEl>
                                          <p:spTgt spid="5">
                                            <p:graphicEl>
                                              <a:dgm id="{7DA0EDBA-8DCD-40CC-8DC8-9E86546B0EB3}"/>
                                            </p:graphicEl>
                                          </p:spTgt>
                                        </p:tgtEl>
                                        <p:attrNameLst>
                                          <p:attrName>style.visibility</p:attrName>
                                        </p:attrNameLst>
                                      </p:cBhvr>
                                      <p:to>
                                        <p:strVal val="visible"/>
                                      </p:to>
                                    </p:set>
                                    <p:anim calcmode="lin" valueType="num">
                                      <p:cBhvr>
                                        <p:cTn id="45" dur="750" fill="hold"/>
                                        <p:tgtEl>
                                          <p:spTgt spid="5">
                                            <p:graphicEl>
                                              <a:dgm id="{7DA0EDBA-8DCD-40CC-8DC8-9E86546B0EB3}"/>
                                            </p:graphicEl>
                                          </p:spTgt>
                                        </p:tgtEl>
                                        <p:attrNameLst>
                                          <p:attrName>ppt_w</p:attrName>
                                        </p:attrNameLst>
                                      </p:cBhvr>
                                      <p:tavLst>
                                        <p:tav tm="0">
                                          <p:val>
                                            <p:fltVal val="0"/>
                                          </p:val>
                                        </p:tav>
                                        <p:tav tm="100000">
                                          <p:val>
                                            <p:strVal val="#ppt_w"/>
                                          </p:val>
                                        </p:tav>
                                      </p:tavLst>
                                    </p:anim>
                                    <p:anim calcmode="lin" valueType="num">
                                      <p:cBhvr>
                                        <p:cTn id="46" dur="750" fill="hold"/>
                                        <p:tgtEl>
                                          <p:spTgt spid="5">
                                            <p:graphicEl>
                                              <a:dgm id="{7DA0EDBA-8DCD-40CC-8DC8-9E86546B0EB3}"/>
                                            </p:graphicEl>
                                          </p:spTgt>
                                        </p:tgtEl>
                                        <p:attrNameLst>
                                          <p:attrName>ppt_h</p:attrName>
                                        </p:attrNameLst>
                                      </p:cBhvr>
                                      <p:tavLst>
                                        <p:tav tm="0">
                                          <p:val>
                                            <p:fltVal val="0"/>
                                          </p:val>
                                        </p:tav>
                                        <p:tav tm="100000">
                                          <p:val>
                                            <p:strVal val="#ppt_h"/>
                                          </p:val>
                                        </p:tav>
                                      </p:tavLst>
                                    </p:anim>
                                    <p:animEffect transition="in" filter="fade">
                                      <p:cBhvr>
                                        <p:cTn id="47" dur="750"/>
                                        <p:tgtEl>
                                          <p:spTgt spid="5">
                                            <p:graphicEl>
                                              <a:dgm id="{7DA0EDBA-8DCD-40CC-8DC8-9E86546B0EB3}"/>
                                            </p:graphicEl>
                                          </p:spTgt>
                                        </p:tgtEl>
                                      </p:cBhvr>
                                    </p:animEffect>
                                  </p:childTnLst>
                                </p:cTn>
                              </p:par>
                            </p:childTnLst>
                          </p:cTn>
                        </p:par>
                        <p:par>
                          <p:cTn id="48" fill="hold">
                            <p:stCondLst>
                              <p:cond delay="5500"/>
                            </p:stCondLst>
                            <p:childTnLst>
                              <p:par>
                                <p:cTn id="49" presetID="53" presetClass="entr" presetSubtype="16" fill="hold" grpId="0" nodeType="afterEffect">
                                  <p:stCondLst>
                                    <p:cond delay="0"/>
                                  </p:stCondLst>
                                  <p:childTnLst>
                                    <p:set>
                                      <p:cBhvr>
                                        <p:cTn id="50" dur="1" fill="hold">
                                          <p:stCondLst>
                                            <p:cond delay="0"/>
                                          </p:stCondLst>
                                        </p:cTn>
                                        <p:tgtEl>
                                          <p:spTgt spid="5">
                                            <p:graphicEl>
                                              <a:dgm id="{93F6A3E5-EC68-4A65-BDBF-DF188DAF6040}"/>
                                            </p:graphicEl>
                                          </p:spTgt>
                                        </p:tgtEl>
                                        <p:attrNameLst>
                                          <p:attrName>style.visibility</p:attrName>
                                        </p:attrNameLst>
                                      </p:cBhvr>
                                      <p:to>
                                        <p:strVal val="visible"/>
                                      </p:to>
                                    </p:set>
                                    <p:anim calcmode="lin" valueType="num">
                                      <p:cBhvr>
                                        <p:cTn id="51" dur="750" fill="hold"/>
                                        <p:tgtEl>
                                          <p:spTgt spid="5">
                                            <p:graphicEl>
                                              <a:dgm id="{93F6A3E5-EC68-4A65-BDBF-DF188DAF6040}"/>
                                            </p:graphicEl>
                                          </p:spTgt>
                                        </p:tgtEl>
                                        <p:attrNameLst>
                                          <p:attrName>ppt_w</p:attrName>
                                        </p:attrNameLst>
                                      </p:cBhvr>
                                      <p:tavLst>
                                        <p:tav tm="0">
                                          <p:val>
                                            <p:fltVal val="0"/>
                                          </p:val>
                                        </p:tav>
                                        <p:tav tm="100000">
                                          <p:val>
                                            <p:strVal val="#ppt_w"/>
                                          </p:val>
                                        </p:tav>
                                      </p:tavLst>
                                    </p:anim>
                                    <p:anim calcmode="lin" valueType="num">
                                      <p:cBhvr>
                                        <p:cTn id="52" dur="750" fill="hold"/>
                                        <p:tgtEl>
                                          <p:spTgt spid="5">
                                            <p:graphicEl>
                                              <a:dgm id="{93F6A3E5-EC68-4A65-BDBF-DF188DAF6040}"/>
                                            </p:graphicEl>
                                          </p:spTgt>
                                        </p:tgtEl>
                                        <p:attrNameLst>
                                          <p:attrName>ppt_h</p:attrName>
                                        </p:attrNameLst>
                                      </p:cBhvr>
                                      <p:tavLst>
                                        <p:tav tm="0">
                                          <p:val>
                                            <p:fltVal val="0"/>
                                          </p:val>
                                        </p:tav>
                                        <p:tav tm="100000">
                                          <p:val>
                                            <p:strVal val="#ppt_h"/>
                                          </p:val>
                                        </p:tav>
                                      </p:tavLst>
                                    </p:anim>
                                    <p:animEffect transition="in" filter="fade">
                                      <p:cBhvr>
                                        <p:cTn id="53" dur="750"/>
                                        <p:tgtEl>
                                          <p:spTgt spid="5">
                                            <p:graphicEl>
                                              <a:dgm id="{93F6A3E5-EC68-4A65-BDBF-DF188DAF6040}"/>
                                            </p:graphicEl>
                                          </p:spTgt>
                                        </p:tgtEl>
                                      </p:cBhvr>
                                    </p:animEffect>
                                  </p:childTnLst>
                                </p:cTn>
                              </p:par>
                            </p:childTnLst>
                          </p:cTn>
                        </p:par>
                        <p:par>
                          <p:cTn id="54" fill="hold">
                            <p:stCondLst>
                              <p:cond delay="6250"/>
                            </p:stCondLst>
                            <p:childTnLst>
                              <p:par>
                                <p:cTn id="55" presetID="53" presetClass="entr" presetSubtype="16" fill="hold" grpId="0" nodeType="afterEffect">
                                  <p:stCondLst>
                                    <p:cond delay="0"/>
                                  </p:stCondLst>
                                  <p:childTnLst>
                                    <p:set>
                                      <p:cBhvr>
                                        <p:cTn id="56" dur="1" fill="hold">
                                          <p:stCondLst>
                                            <p:cond delay="0"/>
                                          </p:stCondLst>
                                        </p:cTn>
                                        <p:tgtEl>
                                          <p:spTgt spid="5">
                                            <p:graphicEl>
                                              <a:dgm id="{2B84A085-897C-4EDB-8D98-3859CCF40282}"/>
                                            </p:graphicEl>
                                          </p:spTgt>
                                        </p:tgtEl>
                                        <p:attrNameLst>
                                          <p:attrName>style.visibility</p:attrName>
                                        </p:attrNameLst>
                                      </p:cBhvr>
                                      <p:to>
                                        <p:strVal val="visible"/>
                                      </p:to>
                                    </p:set>
                                    <p:anim calcmode="lin" valueType="num">
                                      <p:cBhvr>
                                        <p:cTn id="57" dur="750" fill="hold"/>
                                        <p:tgtEl>
                                          <p:spTgt spid="5">
                                            <p:graphicEl>
                                              <a:dgm id="{2B84A085-897C-4EDB-8D98-3859CCF40282}"/>
                                            </p:graphicEl>
                                          </p:spTgt>
                                        </p:tgtEl>
                                        <p:attrNameLst>
                                          <p:attrName>ppt_w</p:attrName>
                                        </p:attrNameLst>
                                      </p:cBhvr>
                                      <p:tavLst>
                                        <p:tav tm="0">
                                          <p:val>
                                            <p:fltVal val="0"/>
                                          </p:val>
                                        </p:tav>
                                        <p:tav tm="100000">
                                          <p:val>
                                            <p:strVal val="#ppt_w"/>
                                          </p:val>
                                        </p:tav>
                                      </p:tavLst>
                                    </p:anim>
                                    <p:anim calcmode="lin" valueType="num">
                                      <p:cBhvr>
                                        <p:cTn id="58" dur="750" fill="hold"/>
                                        <p:tgtEl>
                                          <p:spTgt spid="5">
                                            <p:graphicEl>
                                              <a:dgm id="{2B84A085-897C-4EDB-8D98-3859CCF40282}"/>
                                            </p:graphicEl>
                                          </p:spTgt>
                                        </p:tgtEl>
                                        <p:attrNameLst>
                                          <p:attrName>ppt_h</p:attrName>
                                        </p:attrNameLst>
                                      </p:cBhvr>
                                      <p:tavLst>
                                        <p:tav tm="0">
                                          <p:val>
                                            <p:fltVal val="0"/>
                                          </p:val>
                                        </p:tav>
                                        <p:tav tm="100000">
                                          <p:val>
                                            <p:strVal val="#ppt_h"/>
                                          </p:val>
                                        </p:tav>
                                      </p:tavLst>
                                    </p:anim>
                                    <p:animEffect transition="in" filter="fade">
                                      <p:cBhvr>
                                        <p:cTn id="59" dur="750"/>
                                        <p:tgtEl>
                                          <p:spTgt spid="5">
                                            <p:graphicEl>
                                              <a:dgm id="{2B84A085-897C-4EDB-8D98-3859CCF4028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p:bldSub>
      </p:bldGraphic>
      <p:bldP spid="6" grpId="0"/>
      <p:bldP spid="7" grpId="0"/>
      <p:bldP spid="12" grpId="0"/>
      <p:bldP spid="13" grpId="0"/>
      <p:bldP spid="14" grpId="0"/>
      <p:bldP spid="15" grpId="0"/>
      <p:bldP spid="16"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COMMUNITY</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46</a:t>
            </a:fld>
            <a:endParaRPr lang="en-US"/>
          </a:p>
        </p:txBody>
      </p:sp>
      <p:grpSp>
        <p:nvGrpSpPr>
          <p:cNvPr id="5421" name="Group 5420"/>
          <p:cNvGrpSpPr/>
          <p:nvPr/>
        </p:nvGrpSpPr>
        <p:grpSpPr>
          <a:xfrm>
            <a:off x="3362498" y="1637680"/>
            <a:ext cx="2419004" cy="2419006"/>
            <a:chOff x="5988845" y="1437481"/>
            <a:chExt cx="1524000" cy="1524001"/>
          </a:xfrm>
        </p:grpSpPr>
        <p:sp>
          <p:nvSpPr>
            <p:cNvPr id="5270" name="Freeform 55"/>
            <p:cNvSpPr>
              <a:spLocks/>
            </p:cNvSpPr>
            <p:nvPr/>
          </p:nvSpPr>
          <p:spPr bwMode="auto">
            <a:xfrm>
              <a:off x="5988845" y="1748631"/>
              <a:ext cx="442913" cy="909638"/>
            </a:xfrm>
            <a:custGeom>
              <a:avLst/>
              <a:gdLst>
                <a:gd name="T0" fmla="*/ 13 w 54"/>
                <a:gd name="T1" fmla="*/ 46 h 111"/>
                <a:gd name="T2" fmla="*/ 0 w 54"/>
                <a:gd name="T3" fmla="*/ 56 h 111"/>
                <a:gd name="T4" fmla="*/ 13 w 54"/>
                <a:gd name="T5" fmla="*/ 66 h 111"/>
                <a:gd name="T6" fmla="*/ 33 w 54"/>
                <a:gd name="T7" fmla="*/ 111 h 111"/>
                <a:gd name="T8" fmla="*/ 53 w 54"/>
                <a:gd name="T9" fmla="*/ 91 h 111"/>
                <a:gd name="T10" fmla="*/ 40 w 54"/>
                <a:gd name="T11" fmla="*/ 56 h 111"/>
                <a:gd name="T12" fmla="*/ 54 w 54"/>
                <a:gd name="T13" fmla="*/ 20 h 111"/>
                <a:gd name="T14" fmla="*/ 35 w 54"/>
                <a:gd name="T15" fmla="*/ 0 h 111"/>
                <a:gd name="T16" fmla="*/ 13 w 54"/>
                <a:gd name="T17" fmla="*/ 4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11">
                  <a:moveTo>
                    <a:pt x="13" y="46"/>
                  </a:moveTo>
                  <a:cubicBezTo>
                    <a:pt x="0" y="56"/>
                    <a:pt x="0" y="56"/>
                    <a:pt x="0" y="56"/>
                  </a:cubicBezTo>
                  <a:cubicBezTo>
                    <a:pt x="13" y="66"/>
                    <a:pt x="13" y="66"/>
                    <a:pt x="13" y="66"/>
                  </a:cubicBezTo>
                  <a:cubicBezTo>
                    <a:pt x="15" y="83"/>
                    <a:pt x="22" y="98"/>
                    <a:pt x="33" y="111"/>
                  </a:cubicBezTo>
                  <a:cubicBezTo>
                    <a:pt x="53" y="91"/>
                    <a:pt x="53" y="91"/>
                    <a:pt x="53" y="91"/>
                  </a:cubicBezTo>
                  <a:cubicBezTo>
                    <a:pt x="45" y="82"/>
                    <a:pt x="40" y="69"/>
                    <a:pt x="40" y="56"/>
                  </a:cubicBezTo>
                  <a:cubicBezTo>
                    <a:pt x="40" y="42"/>
                    <a:pt x="46" y="29"/>
                    <a:pt x="54" y="20"/>
                  </a:cubicBezTo>
                  <a:cubicBezTo>
                    <a:pt x="35" y="0"/>
                    <a:pt x="35" y="0"/>
                    <a:pt x="35" y="0"/>
                  </a:cubicBezTo>
                  <a:cubicBezTo>
                    <a:pt x="23" y="13"/>
                    <a:pt x="15" y="29"/>
                    <a:pt x="13"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1" name="Freeform 56"/>
            <p:cNvSpPr>
              <a:spLocks/>
            </p:cNvSpPr>
            <p:nvPr/>
          </p:nvSpPr>
          <p:spPr bwMode="auto">
            <a:xfrm>
              <a:off x="6284120" y="2518569"/>
              <a:ext cx="933450" cy="442913"/>
            </a:xfrm>
            <a:custGeom>
              <a:avLst/>
              <a:gdLst>
                <a:gd name="T0" fmla="*/ 20 w 114"/>
                <a:gd name="T1" fmla="*/ 0 h 54"/>
                <a:gd name="T2" fmla="*/ 0 w 114"/>
                <a:gd name="T3" fmla="*/ 20 h 54"/>
                <a:gd name="T4" fmla="*/ 49 w 114"/>
                <a:gd name="T5" fmla="*/ 43 h 54"/>
                <a:gd name="T6" fmla="*/ 57 w 114"/>
                <a:gd name="T7" fmla="*/ 54 h 54"/>
                <a:gd name="T8" fmla="*/ 65 w 114"/>
                <a:gd name="T9" fmla="*/ 44 h 54"/>
                <a:gd name="T10" fmla="*/ 114 w 114"/>
                <a:gd name="T11" fmla="*/ 22 h 54"/>
                <a:gd name="T12" fmla="*/ 95 w 114"/>
                <a:gd name="T13" fmla="*/ 2 h 54"/>
                <a:gd name="T14" fmla="*/ 58 w 114"/>
                <a:gd name="T15" fmla="*/ 16 h 54"/>
                <a:gd name="T16" fmla="*/ 20 w 114"/>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54">
                  <a:moveTo>
                    <a:pt x="20" y="0"/>
                  </a:moveTo>
                  <a:cubicBezTo>
                    <a:pt x="0" y="20"/>
                    <a:pt x="0" y="20"/>
                    <a:pt x="0" y="20"/>
                  </a:cubicBezTo>
                  <a:cubicBezTo>
                    <a:pt x="13" y="33"/>
                    <a:pt x="30" y="41"/>
                    <a:pt x="49" y="43"/>
                  </a:cubicBezTo>
                  <a:cubicBezTo>
                    <a:pt x="57" y="54"/>
                    <a:pt x="57" y="54"/>
                    <a:pt x="57" y="54"/>
                  </a:cubicBezTo>
                  <a:cubicBezTo>
                    <a:pt x="65" y="44"/>
                    <a:pt x="65" y="44"/>
                    <a:pt x="65" y="44"/>
                  </a:cubicBezTo>
                  <a:cubicBezTo>
                    <a:pt x="84" y="42"/>
                    <a:pt x="101" y="34"/>
                    <a:pt x="114" y="22"/>
                  </a:cubicBezTo>
                  <a:cubicBezTo>
                    <a:pt x="95" y="2"/>
                    <a:pt x="95" y="2"/>
                    <a:pt x="95" y="2"/>
                  </a:cubicBezTo>
                  <a:cubicBezTo>
                    <a:pt x="85" y="11"/>
                    <a:pt x="72" y="16"/>
                    <a:pt x="58" y="16"/>
                  </a:cubicBezTo>
                  <a:cubicBezTo>
                    <a:pt x="43" y="16"/>
                    <a:pt x="30" y="10"/>
                    <a:pt x="20" y="0"/>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2" name="Freeform 57"/>
            <p:cNvSpPr>
              <a:spLocks/>
            </p:cNvSpPr>
            <p:nvPr/>
          </p:nvSpPr>
          <p:spPr bwMode="auto">
            <a:xfrm>
              <a:off x="6299995" y="1437481"/>
              <a:ext cx="909638" cy="450850"/>
            </a:xfrm>
            <a:custGeom>
              <a:avLst/>
              <a:gdLst>
                <a:gd name="T0" fmla="*/ 55 w 111"/>
                <a:gd name="T1" fmla="*/ 0 h 55"/>
                <a:gd name="T2" fmla="*/ 45 w 111"/>
                <a:gd name="T3" fmla="*/ 13 h 55"/>
                <a:gd name="T4" fmla="*/ 0 w 111"/>
                <a:gd name="T5" fmla="*/ 35 h 55"/>
                <a:gd name="T6" fmla="*/ 19 w 111"/>
                <a:gd name="T7" fmla="*/ 55 h 55"/>
                <a:gd name="T8" fmla="*/ 56 w 111"/>
                <a:gd name="T9" fmla="*/ 40 h 55"/>
                <a:gd name="T10" fmla="*/ 91 w 111"/>
                <a:gd name="T11" fmla="*/ 53 h 55"/>
                <a:gd name="T12" fmla="*/ 111 w 111"/>
                <a:gd name="T13" fmla="*/ 33 h 55"/>
                <a:gd name="T14" fmla="*/ 65 w 111"/>
                <a:gd name="T15" fmla="*/ 13 h 55"/>
                <a:gd name="T16" fmla="*/ 55 w 111"/>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55">
                  <a:moveTo>
                    <a:pt x="55" y="0"/>
                  </a:moveTo>
                  <a:cubicBezTo>
                    <a:pt x="45" y="13"/>
                    <a:pt x="45" y="13"/>
                    <a:pt x="45" y="13"/>
                  </a:cubicBezTo>
                  <a:cubicBezTo>
                    <a:pt x="28" y="16"/>
                    <a:pt x="12" y="24"/>
                    <a:pt x="0" y="35"/>
                  </a:cubicBezTo>
                  <a:cubicBezTo>
                    <a:pt x="19" y="55"/>
                    <a:pt x="19" y="55"/>
                    <a:pt x="19" y="55"/>
                  </a:cubicBezTo>
                  <a:cubicBezTo>
                    <a:pt x="29" y="46"/>
                    <a:pt x="42" y="40"/>
                    <a:pt x="56" y="40"/>
                  </a:cubicBezTo>
                  <a:cubicBezTo>
                    <a:pt x="69" y="40"/>
                    <a:pt x="82" y="45"/>
                    <a:pt x="91" y="53"/>
                  </a:cubicBezTo>
                  <a:cubicBezTo>
                    <a:pt x="111" y="33"/>
                    <a:pt x="111" y="33"/>
                    <a:pt x="111" y="33"/>
                  </a:cubicBezTo>
                  <a:cubicBezTo>
                    <a:pt x="98" y="22"/>
                    <a:pt x="82" y="15"/>
                    <a:pt x="65" y="13"/>
                  </a:cubicBezTo>
                  <a:lnTo>
                    <a:pt x="55"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3" name="Freeform 58"/>
            <p:cNvSpPr>
              <a:spLocks/>
            </p:cNvSpPr>
            <p:nvPr/>
          </p:nvSpPr>
          <p:spPr bwMode="auto">
            <a:xfrm>
              <a:off x="7071520" y="1732756"/>
              <a:ext cx="441325" cy="941388"/>
            </a:xfrm>
            <a:custGeom>
              <a:avLst/>
              <a:gdLst>
                <a:gd name="T0" fmla="*/ 43 w 54"/>
                <a:gd name="T1" fmla="*/ 50 h 115"/>
                <a:gd name="T2" fmla="*/ 20 w 54"/>
                <a:gd name="T3" fmla="*/ 0 h 115"/>
                <a:gd name="T4" fmla="*/ 0 w 54"/>
                <a:gd name="T5" fmla="*/ 20 h 115"/>
                <a:gd name="T6" fmla="*/ 16 w 54"/>
                <a:gd name="T7" fmla="*/ 58 h 115"/>
                <a:gd name="T8" fmla="*/ 2 w 54"/>
                <a:gd name="T9" fmla="*/ 95 h 115"/>
                <a:gd name="T10" fmla="*/ 21 w 54"/>
                <a:gd name="T11" fmla="*/ 115 h 115"/>
                <a:gd name="T12" fmla="*/ 43 w 54"/>
                <a:gd name="T13" fmla="*/ 67 h 115"/>
                <a:gd name="T14" fmla="*/ 54 w 54"/>
                <a:gd name="T15" fmla="*/ 58 h 115"/>
                <a:gd name="T16" fmla="*/ 43 w 54"/>
                <a:gd name="T17" fmla="*/ 5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15">
                  <a:moveTo>
                    <a:pt x="43" y="50"/>
                  </a:moveTo>
                  <a:cubicBezTo>
                    <a:pt x="42" y="31"/>
                    <a:pt x="33" y="13"/>
                    <a:pt x="20" y="0"/>
                  </a:cubicBezTo>
                  <a:cubicBezTo>
                    <a:pt x="0" y="20"/>
                    <a:pt x="0" y="20"/>
                    <a:pt x="0" y="20"/>
                  </a:cubicBezTo>
                  <a:cubicBezTo>
                    <a:pt x="10" y="30"/>
                    <a:pt x="16" y="43"/>
                    <a:pt x="16" y="58"/>
                  </a:cubicBezTo>
                  <a:cubicBezTo>
                    <a:pt x="16" y="72"/>
                    <a:pt x="11" y="85"/>
                    <a:pt x="2" y="95"/>
                  </a:cubicBezTo>
                  <a:cubicBezTo>
                    <a:pt x="21" y="115"/>
                    <a:pt x="21" y="115"/>
                    <a:pt x="21" y="115"/>
                  </a:cubicBezTo>
                  <a:cubicBezTo>
                    <a:pt x="33" y="102"/>
                    <a:pt x="42" y="85"/>
                    <a:pt x="43" y="67"/>
                  </a:cubicBezTo>
                  <a:cubicBezTo>
                    <a:pt x="54" y="58"/>
                    <a:pt x="54" y="58"/>
                    <a:pt x="54" y="58"/>
                  </a:cubicBezTo>
                  <a:lnTo>
                    <a:pt x="43" y="5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4" name="Freeform 9"/>
          <p:cNvSpPr>
            <a:spLocks noEditPoints="1"/>
          </p:cNvSpPr>
          <p:nvPr/>
        </p:nvSpPr>
        <p:spPr bwMode="auto">
          <a:xfrm>
            <a:off x="2795883" y="2651869"/>
            <a:ext cx="336550" cy="403225"/>
          </a:xfrm>
          <a:custGeom>
            <a:avLst/>
            <a:gdLst>
              <a:gd name="T0" fmla="*/ 269 w 312"/>
              <a:gd name="T1" fmla="*/ 305 h 372"/>
              <a:gd name="T2" fmla="*/ 269 w 312"/>
              <a:gd name="T3" fmla="*/ 175 h 372"/>
              <a:gd name="T4" fmla="*/ 217 w 312"/>
              <a:gd name="T5" fmla="*/ 175 h 372"/>
              <a:gd name="T6" fmla="*/ 217 w 312"/>
              <a:gd name="T7" fmla="*/ 305 h 372"/>
              <a:gd name="T8" fmla="*/ 269 w 312"/>
              <a:gd name="T9" fmla="*/ 305 h 372"/>
              <a:gd name="T10" fmla="*/ 307 w 312"/>
              <a:gd name="T11" fmla="*/ 206 h 372"/>
              <a:gd name="T12" fmla="*/ 307 w 312"/>
              <a:gd name="T13" fmla="*/ 150 h 372"/>
              <a:gd name="T14" fmla="*/ 156 w 312"/>
              <a:gd name="T15" fmla="*/ 0 h 372"/>
              <a:gd name="T16" fmla="*/ 5 w 312"/>
              <a:gd name="T17" fmla="*/ 150 h 372"/>
              <a:gd name="T18" fmla="*/ 5 w 312"/>
              <a:gd name="T19" fmla="*/ 206 h 372"/>
              <a:gd name="T20" fmla="*/ 0 w 312"/>
              <a:gd name="T21" fmla="*/ 239 h 372"/>
              <a:gd name="T22" fmla="*/ 32 w 312"/>
              <a:gd name="T23" fmla="*/ 291 h 372"/>
              <a:gd name="T24" fmla="*/ 32 w 312"/>
              <a:gd name="T25" fmla="*/ 188 h 372"/>
              <a:gd name="T26" fmla="*/ 28 w 312"/>
              <a:gd name="T27" fmla="*/ 189 h 372"/>
              <a:gd name="T28" fmla="*/ 28 w 312"/>
              <a:gd name="T29" fmla="*/ 150 h 372"/>
              <a:gd name="T30" fmla="*/ 156 w 312"/>
              <a:gd name="T31" fmla="*/ 23 h 372"/>
              <a:gd name="T32" fmla="*/ 284 w 312"/>
              <a:gd name="T33" fmla="*/ 150 h 372"/>
              <a:gd name="T34" fmla="*/ 284 w 312"/>
              <a:gd name="T35" fmla="*/ 189 h 372"/>
              <a:gd name="T36" fmla="*/ 280 w 312"/>
              <a:gd name="T37" fmla="*/ 188 h 372"/>
              <a:gd name="T38" fmla="*/ 280 w 312"/>
              <a:gd name="T39" fmla="*/ 290 h 372"/>
              <a:gd name="T40" fmla="*/ 281 w 312"/>
              <a:gd name="T41" fmla="*/ 290 h 372"/>
              <a:gd name="T42" fmla="*/ 281 w 312"/>
              <a:gd name="T43" fmla="*/ 356 h 372"/>
              <a:gd name="T44" fmla="*/ 208 w 312"/>
              <a:gd name="T45" fmla="*/ 356 h 372"/>
              <a:gd name="T46" fmla="*/ 208 w 312"/>
              <a:gd name="T47" fmla="*/ 350 h 372"/>
              <a:gd name="T48" fmla="*/ 145 w 312"/>
              <a:gd name="T49" fmla="*/ 350 h 372"/>
              <a:gd name="T50" fmla="*/ 145 w 312"/>
              <a:gd name="T51" fmla="*/ 372 h 372"/>
              <a:gd name="T52" fmla="*/ 166 w 312"/>
              <a:gd name="T53" fmla="*/ 372 h 372"/>
              <a:gd name="T54" fmla="*/ 166 w 312"/>
              <a:gd name="T55" fmla="*/ 372 h 372"/>
              <a:gd name="T56" fmla="*/ 289 w 312"/>
              <a:gd name="T57" fmla="*/ 372 h 372"/>
              <a:gd name="T58" fmla="*/ 297 w 312"/>
              <a:gd name="T59" fmla="*/ 364 h 372"/>
              <a:gd name="T60" fmla="*/ 297 w 312"/>
              <a:gd name="T61" fmla="*/ 286 h 372"/>
              <a:gd name="T62" fmla="*/ 312 w 312"/>
              <a:gd name="T63" fmla="*/ 239 h 372"/>
              <a:gd name="T64" fmla="*/ 307 w 312"/>
              <a:gd name="T65" fmla="*/ 206 h 372"/>
              <a:gd name="T66" fmla="*/ 43 w 312"/>
              <a:gd name="T67" fmla="*/ 174 h 372"/>
              <a:gd name="T68" fmla="*/ 43 w 312"/>
              <a:gd name="T69" fmla="*/ 304 h 372"/>
              <a:gd name="T70" fmla="*/ 95 w 312"/>
              <a:gd name="T71" fmla="*/ 304 h 372"/>
              <a:gd name="T72" fmla="*/ 95 w 312"/>
              <a:gd name="T73" fmla="*/ 174 h 372"/>
              <a:gd name="T74" fmla="*/ 43 w 312"/>
              <a:gd name="T75" fmla="*/ 17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2" h="372">
                <a:moveTo>
                  <a:pt x="269" y="305"/>
                </a:moveTo>
                <a:cubicBezTo>
                  <a:pt x="269" y="175"/>
                  <a:pt x="269" y="175"/>
                  <a:pt x="269" y="175"/>
                </a:cubicBezTo>
                <a:cubicBezTo>
                  <a:pt x="269" y="171"/>
                  <a:pt x="217" y="171"/>
                  <a:pt x="217" y="175"/>
                </a:cubicBezTo>
                <a:cubicBezTo>
                  <a:pt x="217" y="305"/>
                  <a:pt x="217" y="305"/>
                  <a:pt x="217" y="305"/>
                </a:cubicBezTo>
                <a:cubicBezTo>
                  <a:pt x="217" y="309"/>
                  <a:pt x="269" y="309"/>
                  <a:pt x="269" y="305"/>
                </a:cubicBezTo>
                <a:close/>
                <a:moveTo>
                  <a:pt x="307" y="206"/>
                </a:moveTo>
                <a:cubicBezTo>
                  <a:pt x="307" y="150"/>
                  <a:pt x="307" y="150"/>
                  <a:pt x="307" y="150"/>
                </a:cubicBezTo>
                <a:cubicBezTo>
                  <a:pt x="307" y="63"/>
                  <a:pt x="244" y="0"/>
                  <a:pt x="156" y="0"/>
                </a:cubicBezTo>
                <a:cubicBezTo>
                  <a:pt x="68" y="0"/>
                  <a:pt x="5" y="63"/>
                  <a:pt x="5" y="150"/>
                </a:cubicBezTo>
                <a:cubicBezTo>
                  <a:pt x="5" y="206"/>
                  <a:pt x="5" y="206"/>
                  <a:pt x="5" y="206"/>
                </a:cubicBezTo>
                <a:cubicBezTo>
                  <a:pt x="1" y="215"/>
                  <a:pt x="0" y="227"/>
                  <a:pt x="0" y="239"/>
                </a:cubicBezTo>
                <a:cubicBezTo>
                  <a:pt x="0" y="268"/>
                  <a:pt x="5" y="291"/>
                  <a:pt x="32" y="291"/>
                </a:cubicBezTo>
                <a:cubicBezTo>
                  <a:pt x="32" y="188"/>
                  <a:pt x="32" y="188"/>
                  <a:pt x="32" y="188"/>
                </a:cubicBezTo>
                <a:cubicBezTo>
                  <a:pt x="31" y="188"/>
                  <a:pt x="29" y="189"/>
                  <a:pt x="28" y="189"/>
                </a:cubicBezTo>
                <a:cubicBezTo>
                  <a:pt x="28" y="150"/>
                  <a:pt x="28" y="150"/>
                  <a:pt x="28" y="150"/>
                </a:cubicBezTo>
                <a:cubicBezTo>
                  <a:pt x="28" y="75"/>
                  <a:pt x="81" y="23"/>
                  <a:pt x="156" y="23"/>
                </a:cubicBezTo>
                <a:cubicBezTo>
                  <a:pt x="232" y="23"/>
                  <a:pt x="284" y="75"/>
                  <a:pt x="284" y="150"/>
                </a:cubicBezTo>
                <a:cubicBezTo>
                  <a:pt x="284" y="189"/>
                  <a:pt x="284" y="189"/>
                  <a:pt x="284" y="189"/>
                </a:cubicBezTo>
                <a:cubicBezTo>
                  <a:pt x="283" y="188"/>
                  <a:pt x="281" y="188"/>
                  <a:pt x="280" y="188"/>
                </a:cubicBezTo>
                <a:cubicBezTo>
                  <a:pt x="280" y="290"/>
                  <a:pt x="280" y="290"/>
                  <a:pt x="280" y="290"/>
                </a:cubicBezTo>
                <a:cubicBezTo>
                  <a:pt x="280" y="290"/>
                  <a:pt x="281" y="290"/>
                  <a:pt x="281" y="290"/>
                </a:cubicBezTo>
                <a:cubicBezTo>
                  <a:pt x="281" y="356"/>
                  <a:pt x="281" y="356"/>
                  <a:pt x="281" y="356"/>
                </a:cubicBezTo>
                <a:cubicBezTo>
                  <a:pt x="208" y="356"/>
                  <a:pt x="208" y="356"/>
                  <a:pt x="208" y="356"/>
                </a:cubicBezTo>
                <a:cubicBezTo>
                  <a:pt x="208" y="350"/>
                  <a:pt x="208" y="350"/>
                  <a:pt x="208" y="350"/>
                </a:cubicBezTo>
                <a:cubicBezTo>
                  <a:pt x="145" y="350"/>
                  <a:pt x="145" y="350"/>
                  <a:pt x="145" y="350"/>
                </a:cubicBezTo>
                <a:cubicBezTo>
                  <a:pt x="145" y="372"/>
                  <a:pt x="145" y="372"/>
                  <a:pt x="145" y="372"/>
                </a:cubicBezTo>
                <a:cubicBezTo>
                  <a:pt x="166" y="372"/>
                  <a:pt x="166" y="372"/>
                  <a:pt x="166" y="372"/>
                </a:cubicBezTo>
                <a:cubicBezTo>
                  <a:pt x="166" y="372"/>
                  <a:pt x="166" y="372"/>
                  <a:pt x="166" y="372"/>
                </a:cubicBezTo>
                <a:cubicBezTo>
                  <a:pt x="289" y="372"/>
                  <a:pt x="289" y="372"/>
                  <a:pt x="289" y="372"/>
                </a:cubicBezTo>
                <a:cubicBezTo>
                  <a:pt x="293" y="372"/>
                  <a:pt x="297" y="368"/>
                  <a:pt x="297" y="364"/>
                </a:cubicBezTo>
                <a:cubicBezTo>
                  <a:pt x="297" y="286"/>
                  <a:pt x="297" y="286"/>
                  <a:pt x="297" y="286"/>
                </a:cubicBezTo>
                <a:cubicBezTo>
                  <a:pt x="309" y="278"/>
                  <a:pt x="312" y="260"/>
                  <a:pt x="312" y="239"/>
                </a:cubicBezTo>
                <a:cubicBezTo>
                  <a:pt x="312" y="227"/>
                  <a:pt x="311" y="215"/>
                  <a:pt x="307" y="206"/>
                </a:cubicBezTo>
                <a:close/>
                <a:moveTo>
                  <a:pt x="43" y="174"/>
                </a:moveTo>
                <a:cubicBezTo>
                  <a:pt x="43" y="304"/>
                  <a:pt x="43" y="304"/>
                  <a:pt x="43" y="304"/>
                </a:cubicBezTo>
                <a:cubicBezTo>
                  <a:pt x="43" y="308"/>
                  <a:pt x="95" y="308"/>
                  <a:pt x="95" y="304"/>
                </a:cubicBezTo>
                <a:cubicBezTo>
                  <a:pt x="95" y="174"/>
                  <a:pt x="95" y="174"/>
                  <a:pt x="95" y="174"/>
                </a:cubicBezTo>
                <a:cubicBezTo>
                  <a:pt x="95" y="170"/>
                  <a:pt x="43" y="170"/>
                  <a:pt x="43" y="17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336" name="Group 335"/>
          <p:cNvGrpSpPr/>
          <p:nvPr/>
        </p:nvGrpSpPr>
        <p:grpSpPr>
          <a:xfrm>
            <a:off x="5958515" y="2716162"/>
            <a:ext cx="341313" cy="274638"/>
            <a:chOff x="1822450" y="1051718"/>
            <a:chExt cx="341313" cy="274638"/>
          </a:xfrm>
          <a:solidFill>
            <a:schemeClr val="accent2"/>
          </a:solidFill>
        </p:grpSpPr>
        <p:sp>
          <p:nvSpPr>
            <p:cNvPr id="337" name="Freeform 98"/>
            <p:cNvSpPr>
              <a:spLocks/>
            </p:cNvSpPr>
            <p:nvPr/>
          </p:nvSpPr>
          <p:spPr bwMode="auto">
            <a:xfrm>
              <a:off x="1822450" y="1096168"/>
              <a:ext cx="147638" cy="79375"/>
            </a:xfrm>
            <a:custGeom>
              <a:avLst/>
              <a:gdLst>
                <a:gd name="T0" fmla="*/ 12 w 136"/>
                <a:gd name="T1" fmla="*/ 28 h 74"/>
                <a:gd name="T2" fmla="*/ 66 w 136"/>
                <a:gd name="T3" fmla="*/ 41 h 74"/>
                <a:gd name="T4" fmla="*/ 113 w 136"/>
                <a:gd name="T5" fmla="*/ 74 h 74"/>
                <a:gd name="T6" fmla="*/ 117 w 136"/>
                <a:gd name="T7" fmla="*/ 70 h 74"/>
                <a:gd name="T8" fmla="*/ 136 w 136"/>
                <a:gd name="T9" fmla="*/ 50 h 74"/>
                <a:gd name="T10" fmla="*/ 89 w 136"/>
                <a:gd name="T11" fmla="*/ 18 h 74"/>
                <a:gd name="T12" fmla="*/ 13 w 136"/>
                <a:gd name="T13" fmla="*/ 0 h 74"/>
                <a:gd name="T14" fmla="*/ 5 w 136"/>
                <a:gd name="T15" fmla="*/ 0 h 74"/>
                <a:gd name="T16" fmla="*/ 0 w 136"/>
                <a:gd name="T17" fmla="*/ 0 h 74"/>
                <a:gd name="T18" fmla="*/ 0 w 136"/>
                <a:gd name="T19" fmla="*/ 28 h 74"/>
                <a:gd name="T20" fmla="*/ 6 w 136"/>
                <a:gd name="T21" fmla="*/ 28 h 74"/>
                <a:gd name="T22" fmla="*/ 12 w 136"/>
                <a:gd name="T23" fmla="*/ 2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74">
                  <a:moveTo>
                    <a:pt x="12" y="28"/>
                  </a:moveTo>
                  <a:cubicBezTo>
                    <a:pt x="31" y="28"/>
                    <a:pt x="48" y="32"/>
                    <a:pt x="66" y="41"/>
                  </a:cubicBezTo>
                  <a:cubicBezTo>
                    <a:pt x="82" y="49"/>
                    <a:pt x="98" y="60"/>
                    <a:pt x="113" y="74"/>
                  </a:cubicBezTo>
                  <a:cubicBezTo>
                    <a:pt x="114" y="73"/>
                    <a:pt x="116" y="71"/>
                    <a:pt x="117" y="70"/>
                  </a:cubicBezTo>
                  <a:cubicBezTo>
                    <a:pt x="123" y="63"/>
                    <a:pt x="129" y="56"/>
                    <a:pt x="136" y="50"/>
                  </a:cubicBezTo>
                  <a:cubicBezTo>
                    <a:pt x="121" y="36"/>
                    <a:pt x="105" y="26"/>
                    <a:pt x="89" y="18"/>
                  </a:cubicBezTo>
                  <a:cubicBezTo>
                    <a:pt x="65" y="6"/>
                    <a:pt x="39" y="0"/>
                    <a:pt x="13" y="0"/>
                  </a:cubicBezTo>
                  <a:cubicBezTo>
                    <a:pt x="10" y="0"/>
                    <a:pt x="7" y="0"/>
                    <a:pt x="5" y="0"/>
                  </a:cubicBezTo>
                  <a:cubicBezTo>
                    <a:pt x="0" y="0"/>
                    <a:pt x="0" y="0"/>
                    <a:pt x="0" y="0"/>
                  </a:cubicBezTo>
                  <a:cubicBezTo>
                    <a:pt x="0" y="28"/>
                    <a:pt x="0" y="28"/>
                    <a:pt x="0" y="28"/>
                  </a:cubicBezTo>
                  <a:cubicBezTo>
                    <a:pt x="6" y="28"/>
                    <a:pt x="6" y="28"/>
                    <a:pt x="6" y="28"/>
                  </a:cubicBezTo>
                  <a:cubicBezTo>
                    <a:pt x="8" y="28"/>
                    <a:pt x="10" y="28"/>
                    <a:pt x="1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99"/>
            <p:cNvSpPr>
              <a:spLocks/>
            </p:cNvSpPr>
            <p:nvPr/>
          </p:nvSpPr>
          <p:spPr bwMode="auto">
            <a:xfrm>
              <a:off x="1822450" y="1051718"/>
              <a:ext cx="341313" cy="231775"/>
            </a:xfrm>
            <a:custGeom>
              <a:avLst/>
              <a:gdLst>
                <a:gd name="T0" fmla="*/ 227 w 316"/>
                <a:gd name="T1" fmla="*/ 85 h 213"/>
                <a:gd name="T2" fmla="*/ 242 w 316"/>
                <a:gd name="T3" fmla="*/ 78 h 213"/>
                <a:gd name="T4" fmla="*/ 242 w 316"/>
                <a:gd name="T5" fmla="*/ 121 h 213"/>
                <a:gd name="T6" fmla="*/ 316 w 316"/>
                <a:gd name="T7" fmla="*/ 60 h 213"/>
                <a:gd name="T8" fmla="*/ 242 w 316"/>
                <a:gd name="T9" fmla="*/ 0 h 213"/>
                <a:gd name="T10" fmla="*/ 242 w 316"/>
                <a:gd name="T11" fmla="*/ 48 h 213"/>
                <a:gd name="T12" fmla="*/ 204 w 316"/>
                <a:gd name="T13" fmla="*/ 62 h 213"/>
                <a:gd name="T14" fmla="*/ 130 w 316"/>
                <a:gd name="T15" fmla="*/ 121 h 213"/>
                <a:gd name="T16" fmla="*/ 66 w 316"/>
                <a:gd name="T17" fmla="*/ 172 h 213"/>
                <a:gd name="T18" fmla="*/ 12 w 316"/>
                <a:gd name="T19" fmla="*/ 186 h 213"/>
                <a:gd name="T20" fmla="*/ 6 w 316"/>
                <a:gd name="T21" fmla="*/ 185 h 213"/>
                <a:gd name="T22" fmla="*/ 0 w 316"/>
                <a:gd name="T23" fmla="*/ 185 h 213"/>
                <a:gd name="T24" fmla="*/ 0 w 316"/>
                <a:gd name="T25" fmla="*/ 213 h 213"/>
                <a:gd name="T26" fmla="*/ 5 w 316"/>
                <a:gd name="T27" fmla="*/ 213 h 213"/>
                <a:gd name="T28" fmla="*/ 13 w 316"/>
                <a:gd name="T29" fmla="*/ 213 h 213"/>
                <a:gd name="T30" fmla="*/ 13 w 316"/>
                <a:gd name="T31" fmla="*/ 213 h 213"/>
                <a:gd name="T32" fmla="*/ 89 w 316"/>
                <a:gd name="T33" fmla="*/ 195 h 213"/>
                <a:gd name="T34" fmla="*/ 163 w 316"/>
                <a:gd name="T35" fmla="*/ 136 h 213"/>
                <a:gd name="T36" fmla="*/ 227 w 316"/>
                <a:gd name="T37" fmla="*/ 8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6" h="213">
                  <a:moveTo>
                    <a:pt x="227" y="85"/>
                  </a:moveTo>
                  <a:cubicBezTo>
                    <a:pt x="232" y="82"/>
                    <a:pt x="237" y="80"/>
                    <a:pt x="242" y="78"/>
                  </a:cubicBezTo>
                  <a:cubicBezTo>
                    <a:pt x="242" y="121"/>
                    <a:pt x="242" y="121"/>
                    <a:pt x="242" y="121"/>
                  </a:cubicBezTo>
                  <a:cubicBezTo>
                    <a:pt x="316" y="60"/>
                    <a:pt x="316" y="60"/>
                    <a:pt x="316" y="60"/>
                  </a:cubicBezTo>
                  <a:cubicBezTo>
                    <a:pt x="242" y="0"/>
                    <a:pt x="242" y="0"/>
                    <a:pt x="242" y="0"/>
                  </a:cubicBezTo>
                  <a:cubicBezTo>
                    <a:pt x="242" y="48"/>
                    <a:pt x="242" y="48"/>
                    <a:pt x="242" y="48"/>
                  </a:cubicBezTo>
                  <a:cubicBezTo>
                    <a:pt x="229" y="51"/>
                    <a:pt x="216" y="56"/>
                    <a:pt x="204" y="62"/>
                  </a:cubicBezTo>
                  <a:cubicBezTo>
                    <a:pt x="178" y="75"/>
                    <a:pt x="154" y="94"/>
                    <a:pt x="130" y="121"/>
                  </a:cubicBezTo>
                  <a:cubicBezTo>
                    <a:pt x="110" y="144"/>
                    <a:pt x="88" y="162"/>
                    <a:pt x="66" y="172"/>
                  </a:cubicBezTo>
                  <a:cubicBezTo>
                    <a:pt x="48" y="181"/>
                    <a:pt x="31" y="185"/>
                    <a:pt x="12" y="186"/>
                  </a:cubicBezTo>
                  <a:cubicBezTo>
                    <a:pt x="10" y="186"/>
                    <a:pt x="8" y="185"/>
                    <a:pt x="6" y="185"/>
                  </a:cubicBezTo>
                  <a:cubicBezTo>
                    <a:pt x="0" y="185"/>
                    <a:pt x="0" y="185"/>
                    <a:pt x="0" y="185"/>
                  </a:cubicBezTo>
                  <a:cubicBezTo>
                    <a:pt x="0" y="213"/>
                    <a:pt x="0" y="213"/>
                    <a:pt x="0" y="213"/>
                  </a:cubicBezTo>
                  <a:cubicBezTo>
                    <a:pt x="5" y="213"/>
                    <a:pt x="5" y="213"/>
                    <a:pt x="5" y="213"/>
                  </a:cubicBezTo>
                  <a:cubicBezTo>
                    <a:pt x="7" y="213"/>
                    <a:pt x="10" y="213"/>
                    <a:pt x="13" y="213"/>
                  </a:cubicBezTo>
                  <a:cubicBezTo>
                    <a:pt x="13" y="213"/>
                    <a:pt x="13" y="213"/>
                    <a:pt x="13" y="213"/>
                  </a:cubicBezTo>
                  <a:cubicBezTo>
                    <a:pt x="39" y="213"/>
                    <a:pt x="65" y="207"/>
                    <a:pt x="89" y="195"/>
                  </a:cubicBezTo>
                  <a:cubicBezTo>
                    <a:pt x="115" y="182"/>
                    <a:pt x="140" y="163"/>
                    <a:pt x="163" y="136"/>
                  </a:cubicBezTo>
                  <a:cubicBezTo>
                    <a:pt x="184" y="113"/>
                    <a:pt x="205" y="95"/>
                    <a:pt x="227"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00"/>
            <p:cNvSpPr>
              <a:spLocks/>
            </p:cNvSpPr>
            <p:nvPr/>
          </p:nvSpPr>
          <p:spPr bwMode="auto">
            <a:xfrm>
              <a:off x="1997075" y="1196181"/>
              <a:ext cx="166688" cy="130175"/>
            </a:xfrm>
            <a:custGeom>
              <a:avLst/>
              <a:gdLst>
                <a:gd name="T0" fmla="*/ 81 w 155"/>
                <a:gd name="T1" fmla="*/ 42 h 120"/>
                <a:gd name="T2" fmla="*/ 66 w 155"/>
                <a:gd name="T3" fmla="*/ 36 h 120"/>
                <a:gd name="T4" fmla="*/ 23 w 155"/>
                <a:gd name="T5" fmla="*/ 6 h 120"/>
                <a:gd name="T6" fmla="*/ 15 w 155"/>
                <a:gd name="T7" fmla="*/ 14 h 120"/>
                <a:gd name="T8" fmla="*/ 0 w 155"/>
                <a:gd name="T9" fmla="*/ 30 h 120"/>
                <a:gd name="T10" fmla="*/ 43 w 155"/>
                <a:gd name="T11" fmla="*/ 59 h 120"/>
                <a:gd name="T12" fmla="*/ 81 w 155"/>
                <a:gd name="T13" fmla="*/ 72 h 120"/>
                <a:gd name="T14" fmla="*/ 81 w 155"/>
                <a:gd name="T15" fmla="*/ 120 h 120"/>
                <a:gd name="T16" fmla="*/ 155 w 155"/>
                <a:gd name="T17" fmla="*/ 60 h 120"/>
                <a:gd name="T18" fmla="*/ 81 w 155"/>
                <a:gd name="T19" fmla="*/ 0 h 120"/>
                <a:gd name="T20" fmla="*/ 81 w 155"/>
                <a:gd name="T21" fmla="*/ 4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120">
                  <a:moveTo>
                    <a:pt x="81" y="42"/>
                  </a:moveTo>
                  <a:cubicBezTo>
                    <a:pt x="76" y="40"/>
                    <a:pt x="71" y="38"/>
                    <a:pt x="66" y="36"/>
                  </a:cubicBezTo>
                  <a:cubicBezTo>
                    <a:pt x="52" y="29"/>
                    <a:pt x="37" y="19"/>
                    <a:pt x="23" y="6"/>
                  </a:cubicBezTo>
                  <a:cubicBezTo>
                    <a:pt x="21" y="9"/>
                    <a:pt x="18" y="11"/>
                    <a:pt x="15" y="14"/>
                  </a:cubicBezTo>
                  <a:cubicBezTo>
                    <a:pt x="11" y="20"/>
                    <a:pt x="6" y="25"/>
                    <a:pt x="0" y="30"/>
                  </a:cubicBezTo>
                  <a:cubicBezTo>
                    <a:pt x="14" y="42"/>
                    <a:pt x="28" y="51"/>
                    <a:pt x="43" y="59"/>
                  </a:cubicBezTo>
                  <a:cubicBezTo>
                    <a:pt x="55" y="65"/>
                    <a:pt x="68" y="69"/>
                    <a:pt x="81" y="72"/>
                  </a:cubicBezTo>
                  <a:cubicBezTo>
                    <a:pt x="81" y="120"/>
                    <a:pt x="81" y="120"/>
                    <a:pt x="81" y="120"/>
                  </a:cubicBezTo>
                  <a:cubicBezTo>
                    <a:pt x="155" y="60"/>
                    <a:pt x="155" y="60"/>
                    <a:pt x="155" y="60"/>
                  </a:cubicBezTo>
                  <a:cubicBezTo>
                    <a:pt x="81" y="0"/>
                    <a:pt x="81" y="0"/>
                    <a:pt x="81" y="0"/>
                  </a:cubicBezTo>
                  <a:lnTo>
                    <a:pt x="81"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40" name="Freeform 234"/>
          <p:cNvSpPr>
            <a:spLocks/>
          </p:cNvSpPr>
          <p:nvPr/>
        </p:nvSpPr>
        <p:spPr bwMode="auto">
          <a:xfrm>
            <a:off x="4403725" y="1237373"/>
            <a:ext cx="336550" cy="322263"/>
          </a:xfrm>
          <a:custGeom>
            <a:avLst/>
            <a:gdLst>
              <a:gd name="T0" fmla="*/ 106 w 212"/>
              <a:gd name="T1" fmla="*/ 0 h 203"/>
              <a:gd name="T2" fmla="*/ 136 w 212"/>
              <a:gd name="T3" fmla="*/ 71 h 203"/>
              <a:gd name="T4" fmla="*/ 212 w 212"/>
              <a:gd name="T5" fmla="*/ 78 h 203"/>
              <a:gd name="T6" fmla="*/ 154 w 212"/>
              <a:gd name="T7" fmla="*/ 129 h 203"/>
              <a:gd name="T8" fmla="*/ 172 w 212"/>
              <a:gd name="T9" fmla="*/ 203 h 203"/>
              <a:gd name="T10" fmla="*/ 106 w 212"/>
              <a:gd name="T11" fmla="*/ 164 h 203"/>
              <a:gd name="T12" fmla="*/ 40 w 212"/>
              <a:gd name="T13" fmla="*/ 203 h 203"/>
              <a:gd name="T14" fmla="*/ 58 w 212"/>
              <a:gd name="T15" fmla="*/ 129 h 203"/>
              <a:gd name="T16" fmla="*/ 0 w 212"/>
              <a:gd name="T17" fmla="*/ 78 h 203"/>
              <a:gd name="T18" fmla="*/ 76 w 212"/>
              <a:gd name="T19" fmla="*/ 71 h 203"/>
              <a:gd name="T20" fmla="*/ 106 w 212"/>
              <a:gd name="T2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 h="203">
                <a:moveTo>
                  <a:pt x="106" y="0"/>
                </a:moveTo>
                <a:lnTo>
                  <a:pt x="136" y="71"/>
                </a:lnTo>
                <a:lnTo>
                  <a:pt x="212" y="78"/>
                </a:lnTo>
                <a:lnTo>
                  <a:pt x="154" y="129"/>
                </a:lnTo>
                <a:lnTo>
                  <a:pt x="172" y="203"/>
                </a:lnTo>
                <a:lnTo>
                  <a:pt x="106" y="164"/>
                </a:lnTo>
                <a:lnTo>
                  <a:pt x="40" y="203"/>
                </a:lnTo>
                <a:lnTo>
                  <a:pt x="58" y="129"/>
                </a:lnTo>
                <a:lnTo>
                  <a:pt x="0" y="78"/>
                </a:lnTo>
                <a:lnTo>
                  <a:pt x="76" y="71"/>
                </a:lnTo>
                <a:lnTo>
                  <a:pt x="106" y="0"/>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1" name="Freeform 240"/>
          <p:cNvSpPr>
            <a:spLocks noEditPoints="1"/>
          </p:cNvSpPr>
          <p:nvPr/>
        </p:nvSpPr>
        <p:spPr bwMode="auto">
          <a:xfrm>
            <a:off x="4448175" y="4198172"/>
            <a:ext cx="292100" cy="292100"/>
          </a:xfrm>
          <a:custGeom>
            <a:avLst/>
            <a:gdLst>
              <a:gd name="T0" fmla="*/ 264 w 270"/>
              <a:gd name="T1" fmla="*/ 226 h 270"/>
              <a:gd name="T2" fmla="*/ 215 w 270"/>
              <a:gd name="T3" fmla="*/ 178 h 270"/>
              <a:gd name="T4" fmla="*/ 195 w 270"/>
              <a:gd name="T5" fmla="*/ 178 h 270"/>
              <a:gd name="T6" fmla="*/ 174 w 270"/>
              <a:gd name="T7" fmla="*/ 157 h 270"/>
              <a:gd name="T8" fmla="*/ 166 w 270"/>
              <a:gd name="T9" fmla="*/ 36 h 270"/>
              <a:gd name="T10" fmla="*/ 36 w 270"/>
              <a:gd name="T11" fmla="*/ 36 h 270"/>
              <a:gd name="T12" fmla="*/ 36 w 270"/>
              <a:gd name="T13" fmla="*/ 166 h 270"/>
              <a:gd name="T14" fmla="*/ 157 w 270"/>
              <a:gd name="T15" fmla="*/ 174 h 270"/>
              <a:gd name="T16" fmla="*/ 178 w 270"/>
              <a:gd name="T17" fmla="*/ 195 h 270"/>
              <a:gd name="T18" fmla="*/ 178 w 270"/>
              <a:gd name="T19" fmla="*/ 215 h 270"/>
              <a:gd name="T20" fmla="*/ 227 w 270"/>
              <a:gd name="T21" fmla="*/ 264 h 270"/>
              <a:gd name="T22" fmla="*/ 256 w 270"/>
              <a:gd name="T23" fmla="*/ 256 h 270"/>
              <a:gd name="T24" fmla="*/ 264 w 270"/>
              <a:gd name="T25" fmla="*/ 226 h 270"/>
              <a:gd name="T26" fmla="*/ 50 w 270"/>
              <a:gd name="T27" fmla="*/ 152 h 270"/>
              <a:gd name="T28" fmla="*/ 50 w 270"/>
              <a:gd name="T29" fmla="*/ 49 h 270"/>
              <a:gd name="T30" fmla="*/ 153 w 270"/>
              <a:gd name="T31" fmla="*/ 49 h 270"/>
              <a:gd name="T32" fmla="*/ 153 w 270"/>
              <a:gd name="T33" fmla="*/ 152 h 270"/>
              <a:gd name="T34" fmla="*/ 50 w 270"/>
              <a:gd name="T35"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270">
                <a:moveTo>
                  <a:pt x="264" y="226"/>
                </a:moveTo>
                <a:cubicBezTo>
                  <a:pt x="215" y="178"/>
                  <a:pt x="215" y="178"/>
                  <a:pt x="215" y="178"/>
                </a:cubicBezTo>
                <a:cubicBezTo>
                  <a:pt x="211" y="173"/>
                  <a:pt x="203" y="174"/>
                  <a:pt x="195" y="178"/>
                </a:cubicBezTo>
                <a:cubicBezTo>
                  <a:pt x="174" y="157"/>
                  <a:pt x="174" y="157"/>
                  <a:pt x="174" y="157"/>
                </a:cubicBezTo>
                <a:cubicBezTo>
                  <a:pt x="202" y="121"/>
                  <a:pt x="199" y="69"/>
                  <a:pt x="166" y="36"/>
                </a:cubicBezTo>
                <a:cubicBezTo>
                  <a:pt x="130" y="0"/>
                  <a:pt x="72" y="0"/>
                  <a:pt x="36" y="36"/>
                </a:cubicBezTo>
                <a:cubicBezTo>
                  <a:pt x="0" y="72"/>
                  <a:pt x="0" y="130"/>
                  <a:pt x="36" y="166"/>
                </a:cubicBezTo>
                <a:cubicBezTo>
                  <a:pt x="69" y="199"/>
                  <a:pt x="121" y="202"/>
                  <a:pt x="157" y="174"/>
                </a:cubicBezTo>
                <a:cubicBezTo>
                  <a:pt x="178" y="195"/>
                  <a:pt x="178" y="195"/>
                  <a:pt x="178" y="195"/>
                </a:cubicBezTo>
                <a:cubicBezTo>
                  <a:pt x="174" y="203"/>
                  <a:pt x="174" y="211"/>
                  <a:pt x="178" y="215"/>
                </a:cubicBezTo>
                <a:cubicBezTo>
                  <a:pt x="227" y="264"/>
                  <a:pt x="227" y="264"/>
                  <a:pt x="227" y="264"/>
                </a:cubicBezTo>
                <a:cubicBezTo>
                  <a:pt x="233" y="270"/>
                  <a:pt x="246" y="266"/>
                  <a:pt x="256" y="256"/>
                </a:cubicBezTo>
                <a:cubicBezTo>
                  <a:pt x="267" y="246"/>
                  <a:pt x="270" y="233"/>
                  <a:pt x="264" y="226"/>
                </a:cubicBezTo>
                <a:close/>
                <a:moveTo>
                  <a:pt x="50" y="152"/>
                </a:moveTo>
                <a:cubicBezTo>
                  <a:pt x="21" y="124"/>
                  <a:pt x="21" y="78"/>
                  <a:pt x="50" y="49"/>
                </a:cubicBezTo>
                <a:cubicBezTo>
                  <a:pt x="78" y="21"/>
                  <a:pt x="124" y="21"/>
                  <a:pt x="153" y="49"/>
                </a:cubicBezTo>
                <a:cubicBezTo>
                  <a:pt x="181" y="78"/>
                  <a:pt x="181" y="124"/>
                  <a:pt x="153" y="152"/>
                </a:cubicBezTo>
                <a:cubicBezTo>
                  <a:pt x="124" y="181"/>
                  <a:pt x="78" y="181"/>
                  <a:pt x="50" y="152"/>
                </a:cubicBezTo>
                <a:close/>
              </a:path>
            </a:pathLst>
          </a:custGeom>
          <a:solidFill>
            <a:schemeClr val="accent5">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2" name="TextBox 341"/>
          <p:cNvSpPr txBox="1"/>
          <p:nvPr/>
        </p:nvSpPr>
        <p:spPr>
          <a:xfrm>
            <a:off x="4876062" y="1178576"/>
            <a:ext cx="2164906" cy="461665"/>
          </a:xfrm>
          <a:prstGeom prst="rect">
            <a:avLst/>
          </a:prstGeom>
          <a:solidFill>
            <a:schemeClr val="accent4"/>
          </a:solid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pPr algn="l"/>
            <a:r>
              <a:rPr lang="en-US" dirty="0">
                <a:solidFill>
                  <a:schemeClr val="bg1"/>
                </a:solidFill>
              </a:rPr>
              <a:t>Lorem Ipsum is simply dummy text of the printing and typesetting industry. Lorem Ipsum has been the</a:t>
            </a:r>
          </a:p>
        </p:txBody>
      </p:sp>
      <p:sp>
        <p:nvSpPr>
          <p:cNvPr id="343" name="TextBox 342"/>
          <p:cNvSpPr txBox="1"/>
          <p:nvPr/>
        </p:nvSpPr>
        <p:spPr>
          <a:xfrm>
            <a:off x="6513476" y="2591781"/>
            <a:ext cx="2164906" cy="461665"/>
          </a:xfrm>
          <a:prstGeom prst="rect">
            <a:avLst/>
          </a:prstGeom>
          <a:solidFill>
            <a:schemeClr val="accent2"/>
          </a:solid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pPr algn="l"/>
            <a:r>
              <a:rPr lang="en-US" dirty="0">
                <a:solidFill>
                  <a:schemeClr val="bg1"/>
                </a:solidFill>
              </a:rPr>
              <a:t>Lorem Ipsum is simply dummy text of the printing and typesetting industry. Lorem Ipsum has been the</a:t>
            </a:r>
          </a:p>
        </p:txBody>
      </p:sp>
      <p:sp>
        <p:nvSpPr>
          <p:cNvPr id="344" name="TextBox 343"/>
          <p:cNvSpPr txBox="1"/>
          <p:nvPr/>
        </p:nvSpPr>
        <p:spPr>
          <a:xfrm>
            <a:off x="2049980" y="4056686"/>
            <a:ext cx="2164906" cy="461665"/>
          </a:xfrm>
          <a:prstGeom prst="rect">
            <a:avLst/>
          </a:prstGeom>
          <a:solidFill>
            <a:schemeClr val="accent6">
              <a:lumMod val="40000"/>
              <a:lumOff val="60000"/>
            </a:schemeClr>
          </a:solid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pPr algn="r"/>
            <a:r>
              <a:rPr lang="en-US" dirty="0">
                <a:solidFill>
                  <a:schemeClr val="tx1">
                    <a:lumMod val="85000"/>
                    <a:lumOff val="15000"/>
                  </a:schemeClr>
                </a:solidFill>
              </a:rPr>
              <a:t>Lorem Ipsum is simply dummy text of the printing and typesetting industry. Lorem Ipsum has been the</a:t>
            </a:r>
          </a:p>
        </p:txBody>
      </p:sp>
      <p:sp>
        <p:nvSpPr>
          <p:cNvPr id="345" name="TextBox 344"/>
          <p:cNvSpPr txBox="1"/>
          <p:nvPr/>
        </p:nvSpPr>
        <p:spPr>
          <a:xfrm>
            <a:off x="401933" y="2622648"/>
            <a:ext cx="2164906" cy="461665"/>
          </a:xfrm>
          <a:prstGeom prst="rect">
            <a:avLst/>
          </a:prstGeom>
          <a:solidFill>
            <a:schemeClr val="accent1"/>
          </a:solidFill>
        </p:spPr>
        <p:txBody>
          <a:bodyPr wrap="square" rtlCol="0">
            <a:spAutoFit/>
          </a:bodyPr>
          <a:lstStyle>
            <a:defPPr>
              <a:defRPr lang="en-US"/>
            </a:defPPr>
            <a:lvl1pPr algn="ctr">
              <a:spcBef>
                <a:spcPts val="1800"/>
              </a:spcBef>
              <a:defRPr sz="800">
                <a:solidFill>
                  <a:schemeClr val="tx2">
                    <a:lumMod val="60000"/>
                    <a:lumOff val="40000"/>
                  </a:schemeClr>
                </a:solidFill>
                <a:latin typeface="PT Sans" panose="020B0503020203020204" pitchFamily="34" charset="0"/>
              </a:defRPr>
            </a:lvl1pPr>
          </a:lstStyle>
          <a:p>
            <a:pPr algn="r"/>
            <a:r>
              <a:rPr lang="en-US" dirty="0">
                <a:solidFill>
                  <a:schemeClr val="bg1"/>
                </a:solidFill>
              </a:rPr>
              <a:t>Lorem Ipsum is simply dummy text of the printing and typesetting industry. Lorem Ipsum has been the</a:t>
            </a:r>
          </a:p>
        </p:txBody>
      </p:sp>
      <p:grpSp>
        <p:nvGrpSpPr>
          <p:cNvPr id="2" name="Group 1"/>
          <p:cNvGrpSpPr/>
          <p:nvPr/>
        </p:nvGrpSpPr>
        <p:grpSpPr>
          <a:xfrm>
            <a:off x="456306" y="1121247"/>
            <a:ext cx="3257704" cy="955820"/>
            <a:chOff x="456306" y="1121247"/>
            <a:chExt cx="3257704" cy="955820"/>
          </a:xfrm>
        </p:grpSpPr>
        <p:sp>
          <p:nvSpPr>
            <p:cNvPr id="347" name="Rectangle 346"/>
            <p:cNvSpPr/>
            <p:nvPr/>
          </p:nvSpPr>
          <p:spPr>
            <a:xfrm rot="13500000">
              <a:off x="456306" y="1244500"/>
              <a:ext cx="201190" cy="20119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p:cNvSpPr/>
            <p:nvPr/>
          </p:nvSpPr>
          <p:spPr>
            <a:xfrm rot="13500000">
              <a:off x="456306" y="1821185"/>
              <a:ext cx="201190" cy="20119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p:cNvSpPr/>
            <p:nvPr/>
          </p:nvSpPr>
          <p:spPr>
            <a:xfrm rot="13500000">
              <a:off x="2168149" y="1821185"/>
              <a:ext cx="201190" cy="201190"/>
            </a:xfrm>
            <a:prstGeom prst="rect">
              <a:avLst/>
            </a:prstGeom>
            <a:solidFill>
              <a:schemeClr val="tx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351"/>
            <p:cNvSpPr/>
            <p:nvPr/>
          </p:nvSpPr>
          <p:spPr>
            <a:xfrm rot="13500000">
              <a:off x="2168149" y="1244500"/>
              <a:ext cx="201190" cy="201190"/>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TextBox 352"/>
            <p:cNvSpPr txBox="1"/>
            <p:nvPr/>
          </p:nvSpPr>
          <p:spPr>
            <a:xfrm>
              <a:off x="788228" y="1121247"/>
              <a:ext cx="1166059" cy="400110"/>
            </a:xfrm>
            <a:prstGeom prst="rect">
              <a:avLst/>
            </a:prstGeom>
            <a:noFill/>
          </p:spPr>
          <p:txBody>
            <a:bodyPr wrap="square" rtlCol="0">
              <a:spAutoFit/>
            </a:bodyPr>
            <a:lstStyle/>
            <a:p>
              <a:r>
                <a:rPr lang="en-US" sz="1000" dirty="0">
                  <a:solidFill>
                    <a:schemeClr val="accent4">
                      <a:lumMod val="50000"/>
                      <a:lumOff val="50000"/>
                    </a:schemeClr>
                  </a:solidFill>
                </a:rPr>
                <a:t>Lorem Ipsum is simply </a:t>
              </a:r>
              <a:r>
                <a:rPr lang="en-US" sz="1000" dirty="0" smtClean="0">
                  <a:solidFill>
                    <a:schemeClr val="accent4">
                      <a:lumMod val="50000"/>
                      <a:lumOff val="50000"/>
                    </a:schemeClr>
                  </a:solidFill>
                </a:rPr>
                <a:t>dummy</a:t>
              </a:r>
              <a:endParaRPr lang="en-US" sz="1000" dirty="0">
                <a:solidFill>
                  <a:schemeClr val="accent4">
                    <a:lumMod val="50000"/>
                    <a:lumOff val="50000"/>
                  </a:schemeClr>
                </a:solidFill>
              </a:endParaRPr>
            </a:p>
          </p:txBody>
        </p:sp>
        <p:sp>
          <p:nvSpPr>
            <p:cNvPr id="354" name="TextBox 353"/>
            <p:cNvSpPr txBox="1"/>
            <p:nvPr/>
          </p:nvSpPr>
          <p:spPr>
            <a:xfrm>
              <a:off x="2547951" y="1121247"/>
              <a:ext cx="1166059" cy="400110"/>
            </a:xfrm>
            <a:prstGeom prst="rect">
              <a:avLst/>
            </a:prstGeom>
            <a:noFill/>
          </p:spPr>
          <p:txBody>
            <a:bodyPr wrap="square" rtlCol="0">
              <a:spAutoFit/>
            </a:bodyPr>
            <a:lstStyle/>
            <a:p>
              <a:r>
                <a:rPr lang="en-US" sz="1000" dirty="0">
                  <a:solidFill>
                    <a:schemeClr val="accent4">
                      <a:lumMod val="50000"/>
                      <a:lumOff val="50000"/>
                    </a:schemeClr>
                  </a:solidFill>
                </a:rPr>
                <a:t>Lorem Ipsum is simply </a:t>
              </a:r>
              <a:r>
                <a:rPr lang="en-US" sz="1000" dirty="0" smtClean="0">
                  <a:solidFill>
                    <a:schemeClr val="accent4">
                      <a:lumMod val="50000"/>
                      <a:lumOff val="50000"/>
                    </a:schemeClr>
                  </a:solidFill>
                </a:rPr>
                <a:t>dummy</a:t>
              </a:r>
              <a:endParaRPr lang="en-US" sz="1000" dirty="0">
                <a:solidFill>
                  <a:schemeClr val="accent4">
                    <a:lumMod val="50000"/>
                    <a:lumOff val="50000"/>
                  </a:schemeClr>
                </a:solidFill>
              </a:endParaRPr>
            </a:p>
          </p:txBody>
        </p:sp>
        <p:sp>
          <p:nvSpPr>
            <p:cNvPr id="355" name="TextBox 354"/>
            <p:cNvSpPr txBox="1"/>
            <p:nvPr/>
          </p:nvSpPr>
          <p:spPr>
            <a:xfrm>
              <a:off x="2547951" y="1676957"/>
              <a:ext cx="1166059" cy="400110"/>
            </a:xfrm>
            <a:prstGeom prst="rect">
              <a:avLst/>
            </a:prstGeom>
            <a:noFill/>
          </p:spPr>
          <p:txBody>
            <a:bodyPr wrap="square" rtlCol="0">
              <a:spAutoFit/>
            </a:bodyPr>
            <a:lstStyle/>
            <a:p>
              <a:r>
                <a:rPr lang="en-US" sz="1000" dirty="0">
                  <a:solidFill>
                    <a:schemeClr val="accent4">
                      <a:lumMod val="50000"/>
                      <a:lumOff val="50000"/>
                    </a:schemeClr>
                  </a:solidFill>
                </a:rPr>
                <a:t>Lorem Ipsum is simply </a:t>
              </a:r>
              <a:r>
                <a:rPr lang="en-US" sz="1000" dirty="0" smtClean="0">
                  <a:solidFill>
                    <a:schemeClr val="accent4">
                      <a:lumMod val="50000"/>
                      <a:lumOff val="50000"/>
                    </a:schemeClr>
                  </a:solidFill>
                </a:rPr>
                <a:t>dummy</a:t>
              </a:r>
              <a:endParaRPr lang="en-US" sz="1000" dirty="0">
                <a:solidFill>
                  <a:schemeClr val="accent4">
                    <a:lumMod val="50000"/>
                    <a:lumOff val="50000"/>
                  </a:schemeClr>
                </a:solidFill>
              </a:endParaRPr>
            </a:p>
          </p:txBody>
        </p:sp>
        <p:sp>
          <p:nvSpPr>
            <p:cNvPr id="356" name="TextBox 355"/>
            <p:cNvSpPr txBox="1"/>
            <p:nvPr/>
          </p:nvSpPr>
          <p:spPr>
            <a:xfrm>
              <a:off x="788228" y="1676957"/>
              <a:ext cx="1166059" cy="400110"/>
            </a:xfrm>
            <a:prstGeom prst="rect">
              <a:avLst/>
            </a:prstGeom>
            <a:noFill/>
          </p:spPr>
          <p:txBody>
            <a:bodyPr wrap="square" rtlCol="0">
              <a:spAutoFit/>
            </a:bodyPr>
            <a:lstStyle/>
            <a:p>
              <a:r>
                <a:rPr lang="en-US" sz="1000" dirty="0">
                  <a:solidFill>
                    <a:schemeClr val="accent4">
                      <a:lumMod val="50000"/>
                      <a:lumOff val="50000"/>
                    </a:schemeClr>
                  </a:solidFill>
                </a:rPr>
                <a:t>Lorem Ipsum is simply </a:t>
              </a:r>
              <a:r>
                <a:rPr lang="en-US" sz="1000" dirty="0" smtClean="0">
                  <a:solidFill>
                    <a:schemeClr val="accent4">
                      <a:lumMod val="50000"/>
                      <a:lumOff val="50000"/>
                    </a:schemeClr>
                  </a:solidFill>
                </a:rPr>
                <a:t>dummy</a:t>
              </a:r>
              <a:endParaRPr lang="en-US" sz="1000" dirty="0">
                <a:solidFill>
                  <a:schemeClr val="accent4">
                    <a:lumMod val="50000"/>
                    <a:lumOff val="50000"/>
                  </a:schemeClr>
                </a:solidFill>
              </a:endParaRPr>
            </a:p>
          </p:txBody>
        </p:sp>
      </p:grpSp>
    </p:spTree>
    <p:extLst>
      <p:ext uri="{BB962C8B-B14F-4D97-AF65-F5344CB8AC3E}">
        <p14:creationId xmlns:p14="http://schemas.microsoft.com/office/powerpoint/2010/main" val="3029412298"/>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5421"/>
                                        </p:tgtEl>
                                        <p:attrNameLst>
                                          <p:attrName>style.visibility</p:attrName>
                                        </p:attrNameLst>
                                      </p:cBhvr>
                                      <p:to>
                                        <p:strVal val="visible"/>
                                      </p:to>
                                    </p:set>
                                    <p:animEffect transition="in" filter="wheel(1)">
                                      <p:cBhvr>
                                        <p:cTn id="11" dur="2000"/>
                                        <p:tgtEl>
                                          <p:spTgt spid="5421"/>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340"/>
                                        </p:tgtEl>
                                        <p:attrNameLst>
                                          <p:attrName>style.visibility</p:attrName>
                                        </p:attrNameLst>
                                      </p:cBhvr>
                                      <p:to>
                                        <p:strVal val="visible"/>
                                      </p:to>
                                    </p:set>
                                    <p:animEffect transition="in" filter="fade">
                                      <p:cBhvr>
                                        <p:cTn id="15" dur="500"/>
                                        <p:tgtEl>
                                          <p:spTgt spid="340"/>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342"/>
                                        </p:tgtEl>
                                        <p:attrNameLst>
                                          <p:attrName>style.visibility</p:attrName>
                                        </p:attrNameLst>
                                      </p:cBhvr>
                                      <p:to>
                                        <p:strVal val="visible"/>
                                      </p:to>
                                    </p:set>
                                    <p:animEffect transition="in" filter="wipe(left)">
                                      <p:cBhvr>
                                        <p:cTn id="19" dur="500"/>
                                        <p:tgtEl>
                                          <p:spTgt spid="342"/>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336"/>
                                        </p:tgtEl>
                                        <p:attrNameLst>
                                          <p:attrName>style.visibility</p:attrName>
                                        </p:attrNameLst>
                                      </p:cBhvr>
                                      <p:to>
                                        <p:strVal val="visible"/>
                                      </p:to>
                                    </p:set>
                                    <p:animEffect transition="in" filter="fade">
                                      <p:cBhvr>
                                        <p:cTn id="23" dur="500"/>
                                        <p:tgtEl>
                                          <p:spTgt spid="336"/>
                                        </p:tgtEl>
                                      </p:cBhvr>
                                    </p:animEffect>
                                  </p:childTnLst>
                                </p:cTn>
                              </p:par>
                            </p:childTnLst>
                          </p:cTn>
                        </p:par>
                        <p:par>
                          <p:cTn id="24" fill="hold">
                            <p:stCondLst>
                              <p:cond delay="4000"/>
                            </p:stCondLst>
                            <p:childTnLst>
                              <p:par>
                                <p:cTn id="25" presetID="22" presetClass="entr" presetSubtype="8" fill="hold" grpId="0" nodeType="afterEffect">
                                  <p:stCondLst>
                                    <p:cond delay="0"/>
                                  </p:stCondLst>
                                  <p:childTnLst>
                                    <p:set>
                                      <p:cBhvr>
                                        <p:cTn id="26" dur="1" fill="hold">
                                          <p:stCondLst>
                                            <p:cond delay="0"/>
                                          </p:stCondLst>
                                        </p:cTn>
                                        <p:tgtEl>
                                          <p:spTgt spid="343"/>
                                        </p:tgtEl>
                                        <p:attrNameLst>
                                          <p:attrName>style.visibility</p:attrName>
                                        </p:attrNameLst>
                                      </p:cBhvr>
                                      <p:to>
                                        <p:strVal val="visible"/>
                                      </p:to>
                                    </p:set>
                                    <p:animEffect transition="in" filter="wipe(left)">
                                      <p:cBhvr>
                                        <p:cTn id="27" dur="500"/>
                                        <p:tgtEl>
                                          <p:spTgt spid="343"/>
                                        </p:tgtEl>
                                      </p:cBhvr>
                                    </p:animEffect>
                                  </p:childTnLst>
                                </p:cTn>
                              </p:par>
                            </p:childTnLst>
                          </p:cTn>
                        </p:par>
                        <p:par>
                          <p:cTn id="28" fill="hold">
                            <p:stCondLst>
                              <p:cond delay="4500"/>
                            </p:stCondLst>
                            <p:childTnLst>
                              <p:par>
                                <p:cTn id="29" presetID="10" presetClass="entr" presetSubtype="0" fill="hold" grpId="0" nodeType="afterEffect">
                                  <p:stCondLst>
                                    <p:cond delay="0"/>
                                  </p:stCondLst>
                                  <p:childTnLst>
                                    <p:set>
                                      <p:cBhvr>
                                        <p:cTn id="30" dur="1" fill="hold">
                                          <p:stCondLst>
                                            <p:cond delay="0"/>
                                          </p:stCondLst>
                                        </p:cTn>
                                        <p:tgtEl>
                                          <p:spTgt spid="341"/>
                                        </p:tgtEl>
                                        <p:attrNameLst>
                                          <p:attrName>style.visibility</p:attrName>
                                        </p:attrNameLst>
                                      </p:cBhvr>
                                      <p:to>
                                        <p:strVal val="visible"/>
                                      </p:to>
                                    </p:set>
                                    <p:animEffect transition="in" filter="fade">
                                      <p:cBhvr>
                                        <p:cTn id="31" dur="500"/>
                                        <p:tgtEl>
                                          <p:spTgt spid="341"/>
                                        </p:tgtEl>
                                      </p:cBhvr>
                                    </p:animEffect>
                                  </p:childTnLst>
                                </p:cTn>
                              </p:par>
                            </p:childTnLst>
                          </p:cTn>
                        </p:par>
                        <p:par>
                          <p:cTn id="32" fill="hold">
                            <p:stCondLst>
                              <p:cond delay="5000"/>
                            </p:stCondLst>
                            <p:childTnLst>
                              <p:par>
                                <p:cTn id="33" presetID="22" presetClass="entr" presetSubtype="8" fill="hold" grpId="0" nodeType="afterEffect">
                                  <p:stCondLst>
                                    <p:cond delay="0"/>
                                  </p:stCondLst>
                                  <p:childTnLst>
                                    <p:set>
                                      <p:cBhvr>
                                        <p:cTn id="34" dur="1" fill="hold">
                                          <p:stCondLst>
                                            <p:cond delay="0"/>
                                          </p:stCondLst>
                                        </p:cTn>
                                        <p:tgtEl>
                                          <p:spTgt spid="344"/>
                                        </p:tgtEl>
                                        <p:attrNameLst>
                                          <p:attrName>style.visibility</p:attrName>
                                        </p:attrNameLst>
                                      </p:cBhvr>
                                      <p:to>
                                        <p:strVal val="visible"/>
                                      </p:to>
                                    </p:set>
                                    <p:animEffect transition="in" filter="wipe(left)">
                                      <p:cBhvr>
                                        <p:cTn id="35" dur="500"/>
                                        <p:tgtEl>
                                          <p:spTgt spid="344"/>
                                        </p:tgtEl>
                                      </p:cBhvr>
                                    </p:animEffect>
                                  </p:childTnLst>
                                </p:cTn>
                              </p:par>
                            </p:childTnLst>
                          </p:cTn>
                        </p:par>
                        <p:par>
                          <p:cTn id="36" fill="hold">
                            <p:stCondLst>
                              <p:cond delay="5500"/>
                            </p:stCondLst>
                            <p:childTnLst>
                              <p:par>
                                <p:cTn id="37" presetID="10" presetClass="entr" presetSubtype="0" fill="hold" grpId="0" nodeType="afterEffect">
                                  <p:stCondLst>
                                    <p:cond delay="0"/>
                                  </p:stCondLst>
                                  <p:childTnLst>
                                    <p:set>
                                      <p:cBhvr>
                                        <p:cTn id="38" dur="1" fill="hold">
                                          <p:stCondLst>
                                            <p:cond delay="0"/>
                                          </p:stCondLst>
                                        </p:cTn>
                                        <p:tgtEl>
                                          <p:spTgt spid="334"/>
                                        </p:tgtEl>
                                        <p:attrNameLst>
                                          <p:attrName>style.visibility</p:attrName>
                                        </p:attrNameLst>
                                      </p:cBhvr>
                                      <p:to>
                                        <p:strVal val="visible"/>
                                      </p:to>
                                    </p:set>
                                    <p:animEffect transition="in" filter="fade">
                                      <p:cBhvr>
                                        <p:cTn id="39" dur="500"/>
                                        <p:tgtEl>
                                          <p:spTgt spid="334"/>
                                        </p:tgtEl>
                                      </p:cBhvr>
                                    </p:animEffect>
                                  </p:childTnLst>
                                </p:cTn>
                              </p:par>
                            </p:childTnLst>
                          </p:cTn>
                        </p:par>
                        <p:par>
                          <p:cTn id="40" fill="hold">
                            <p:stCondLst>
                              <p:cond delay="6000"/>
                            </p:stCondLst>
                            <p:childTnLst>
                              <p:par>
                                <p:cTn id="41" presetID="22" presetClass="entr" presetSubtype="2" fill="hold" grpId="0" nodeType="afterEffect">
                                  <p:stCondLst>
                                    <p:cond delay="0"/>
                                  </p:stCondLst>
                                  <p:childTnLst>
                                    <p:set>
                                      <p:cBhvr>
                                        <p:cTn id="42" dur="1" fill="hold">
                                          <p:stCondLst>
                                            <p:cond delay="0"/>
                                          </p:stCondLst>
                                        </p:cTn>
                                        <p:tgtEl>
                                          <p:spTgt spid="345"/>
                                        </p:tgtEl>
                                        <p:attrNameLst>
                                          <p:attrName>style.visibility</p:attrName>
                                        </p:attrNameLst>
                                      </p:cBhvr>
                                      <p:to>
                                        <p:strVal val="visible"/>
                                      </p:to>
                                    </p:set>
                                    <p:animEffect transition="in" filter="wipe(right)">
                                      <p:cBhvr>
                                        <p:cTn id="43" dur="5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p:bldP spid="340" grpId="0" animBg="1"/>
      <p:bldP spid="341" grpId="0" animBg="1"/>
      <p:bldP spid="342" grpId="0" animBg="1"/>
      <p:bldP spid="343" grpId="0" animBg="1"/>
      <p:bldP spid="344" grpId="0" animBg="1"/>
      <p:bldP spid="34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STRATEGIES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47</a:t>
            </a:fld>
            <a:endParaRPr lang="en-US"/>
          </a:p>
        </p:txBody>
      </p:sp>
      <p:graphicFrame>
        <p:nvGraphicFramePr>
          <p:cNvPr id="32" name="Diagram 31"/>
          <p:cNvGraphicFramePr/>
          <p:nvPr>
            <p:extLst>
              <p:ext uri="{D42A27DB-BD31-4B8C-83A1-F6EECF244321}">
                <p14:modId xmlns:p14="http://schemas.microsoft.com/office/powerpoint/2010/main" val="3259459783"/>
              </p:ext>
            </p:extLst>
          </p:nvPr>
        </p:nvGraphicFramePr>
        <p:xfrm>
          <a:off x="1456706" y="748145"/>
          <a:ext cx="6230587" cy="3451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821181" y="4257413"/>
            <a:ext cx="7501638" cy="47705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2315719081"/>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INTERNATIONAL MARKET</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48</a:t>
            </a:fld>
            <a:endParaRPr lang="en-US"/>
          </a:p>
        </p:txBody>
      </p:sp>
      <p:grpSp>
        <p:nvGrpSpPr>
          <p:cNvPr id="28" name="Group 27"/>
          <p:cNvGrpSpPr/>
          <p:nvPr/>
        </p:nvGrpSpPr>
        <p:grpSpPr>
          <a:xfrm>
            <a:off x="182563" y="1546226"/>
            <a:ext cx="5075237" cy="2524125"/>
            <a:chOff x="182563" y="1546226"/>
            <a:chExt cx="5075237" cy="2524125"/>
          </a:xfrm>
          <a:solidFill>
            <a:schemeClr val="bg1">
              <a:lumMod val="75000"/>
            </a:schemeClr>
          </a:solidFill>
        </p:grpSpPr>
        <p:sp>
          <p:nvSpPr>
            <p:cNvPr id="29" name="Freeform 6"/>
            <p:cNvSpPr>
              <a:spLocks/>
            </p:cNvSpPr>
            <p:nvPr/>
          </p:nvSpPr>
          <p:spPr bwMode="auto">
            <a:xfrm>
              <a:off x="3170238" y="3349626"/>
              <a:ext cx="101600" cy="198438"/>
            </a:xfrm>
            <a:custGeom>
              <a:avLst/>
              <a:gdLst>
                <a:gd name="T0" fmla="*/ 4 w 46"/>
                <a:gd name="T1" fmla="*/ 59 h 90"/>
                <a:gd name="T2" fmla="*/ 9 w 46"/>
                <a:gd name="T3" fmla="*/ 48 h 90"/>
                <a:gd name="T4" fmla="*/ 5 w 46"/>
                <a:gd name="T5" fmla="*/ 37 h 90"/>
                <a:gd name="T6" fmla="*/ 20 w 46"/>
                <a:gd name="T7" fmla="*/ 22 h 90"/>
                <a:gd name="T8" fmla="*/ 36 w 46"/>
                <a:gd name="T9" fmla="*/ 7 h 90"/>
                <a:gd name="T10" fmla="*/ 37 w 46"/>
                <a:gd name="T11" fmla="*/ 0 h 90"/>
                <a:gd name="T12" fmla="*/ 46 w 46"/>
                <a:gd name="T13" fmla="*/ 22 h 90"/>
                <a:gd name="T14" fmla="*/ 46 w 46"/>
                <a:gd name="T15" fmla="*/ 25 h 90"/>
                <a:gd name="T16" fmla="*/ 43 w 46"/>
                <a:gd name="T17" fmla="*/ 24 h 90"/>
                <a:gd name="T18" fmla="*/ 32 w 46"/>
                <a:gd name="T19" fmla="*/ 65 h 90"/>
                <a:gd name="T20" fmla="*/ 12 w 46"/>
                <a:gd name="T21" fmla="*/ 90 h 90"/>
                <a:gd name="T22" fmla="*/ 2 w 46"/>
                <a:gd name="T23" fmla="*/ 78 h 90"/>
                <a:gd name="T24" fmla="*/ 2 w 46"/>
                <a:gd name="T25" fmla="*/ 72 h 90"/>
                <a:gd name="T26" fmla="*/ 0 w 46"/>
                <a:gd name="T27" fmla="*/ 63 h 90"/>
                <a:gd name="T28" fmla="*/ 4 w 46"/>
                <a:gd name="T29" fmla="*/ 5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90">
                  <a:moveTo>
                    <a:pt x="4" y="59"/>
                  </a:moveTo>
                  <a:cubicBezTo>
                    <a:pt x="4" y="59"/>
                    <a:pt x="9" y="49"/>
                    <a:pt x="9" y="48"/>
                  </a:cubicBezTo>
                  <a:cubicBezTo>
                    <a:pt x="9" y="46"/>
                    <a:pt x="5" y="40"/>
                    <a:pt x="5" y="37"/>
                  </a:cubicBezTo>
                  <a:cubicBezTo>
                    <a:pt x="5" y="26"/>
                    <a:pt x="13" y="26"/>
                    <a:pt x="20" y="22"/>
                  </a:cubicBezTo>
                  <a:cubicBezTo>
                    <a:pt x="25" y="19"/>
                    <a:pt x="32" y="11"/>
                    <a:pt x="36" y="7"/>
                  </a:cubicBezTo>
                  <a:cubicBezTo>
                    <a:pt x="37" y="6"/>
                    <a:pt x="36" y="2"/>
                    <a:pt x="37" y="0"/>
                  </a:cubicBezTo>
                  <a:cubicBezTo>
                    <a:pt x="45" y="1"/>
                    <a:pt x="44" y="16"/>
                    <a:pt x="46" y="22"/>
                  </a:cubicBezTo>
                  <a:cubicBezTo>
                    <a:pt x="46" y="25"/>
                    <a:pt x="46" y="25"/>
                    <a:pt x="46" y="25"/>
                  </a:cubicBezTo>
                  <a:cubicBezTo>
                    <a:pt x="45" y="25"/>
                    <a:pt x="43" y="24"/>
                    <a:pt x="43" y="24"/>
                  </a:cubicBezTo>
                  <a:cubicBezTo>
                    <a:pt x="43" y="41"/>
                    <a:pt x="37" y="52"/>
                    <a:pt x="32" y="65"/>
                  </a:cubicBezTo>
                  <a:cubicBezTo>
                    <a:pt x="28" y="75"/>
                    <a:pt x="26" y="90"/>
                    <a:pt x="12" y="90"/>
                  </a:cubicBezTo>
                  <a:cubicBezTo>
                    <a:pt x="7" y="90"/>
                    <a:pt x="2" y="84"/>
                    <a:pt x="2" y="78"/>
                  </a:cubicBezTo>
                  <a:cubicBezTo>
                    <a:pt x="2" y="75"/>
                    <a:pt x="2" y="74"/>
                    <a:pt x="2" y="72"/>
                  </a:cubicBezTo>
                  <a:cubicBezTo>
                    <a:pt x="0" y="70"/>
                    <a:pt x="0" y="67"/>
                    <a:pt x="0" y="63"/>
                  </a:cubicBezTo>
                  <a:cubicBezTo>
                    <a:pt x="0" y="62"/>
                    <a:pt x="4" y="59"/>
                    <a:pt x="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
            <p:cNvSpPr>
              <a:spLocks/>
            </p:cNvSpPr>
            <p:nvPr/>
          </p:nvSpPr>
          <p:spPr bwMode="auto">
            <a:xfrm>
              <a:off x="2316163" y="2613026"/>
              <a:ext cx="968375" cy="1081088"/>
            </a:xfrm>
            <a:custGeom>
              <a:avLst/>
              <a:gdLst>
                <a:gd name="T0" fmla="*/ 256 w 440"/>
                <a:gd name="T1" fmla="*/ 34 h 492"/>
                <a:gd name="T2" fmla="*/ 271 w 440"/>
                <a:gd name="T3" fmla="*/ 42 h 492"/>
                <a:gd name="T4" fmla="*/ 313 w 440"/>
                <a:gd name="T5" fmla="*/ 45 h 492"/>
                <a:gd name="T6" fmla="*/ 331 w 440"/>
                <a:gd name="T7" fmla="*/ 46 h 492"/>
                <a:gd name="T8" fmla="*/ 331 w 440"/>
                <a:gd name="T9" fmla="*/ 70 h 492"/>
                <a:gd name="T10" fmla="*/ 318 w 440"/>
                <a:gd name="T11" fmla="*/ 59 h 492"/>
                <a:gd name="T12" fmla="*/ 349 w 440"/>
                <a:gd name="T13" fmla="*/ 115 h 492"/>
                <a:gd name="T14" fmla="*/ 359 w 440"/>
                <a:gd name="T15" fmla="*/ 137 h 492"/>
                <a:gd name="T16" fmla="*/ 375 w 440"/>
                <a:gd name="T17" fmla="*/ 160 h 492"/>
                <a:gd name="T18" fmla="*/ 388 w 440"/>
                <a:gd name="T19" fmla="*/ 179 h 492"/>
                <a:gd name="T20" fmla="*/ 405 w 440"/>
                <a:gd name="T21" fmla="*/ 185 h 492"/>
                <a:gd name="T22" fmla="*/ 439 w 440"/>
                <a:gd name="T23" fmla="*/ 178 h 492"/>
                <a:gd name="T24" fmla="*/ 424 w 440"/>
                <a:gd name="T25" fmla="*/ 219 h 492"/>
                <a:gd name="T26" fmla="*/ 369 w 440"/>
                <a:gd name="T27" fmla="*/ 278 h 492"/>
                <a:gd name="T28" fmla="*/ 364 w 440"/>
                <a:gd name="T29" fmla="*/ 309 h 492"/>
                <a:gd name="T30" fmla="*/ 370 w 440"/>
                <a:gd name="T31" fmla="*/ 328 h 492"/>
                <a:gd name="T32" fmla="*/ 370 w 440"/>
                <a:gd name="T33" fmla="*/ 348 h 492"/>
                <a:gd name="T34" fmla="*/ 339 w 440"/>
                <a:gd name="T35" fmla="*/ 383 h 492"/>
                <a:gd name="T36" fmla="*/ 339 w 440"/>
                <a:gd name="T37" fmla="*/ 405 h 492"/>
                <a:gd name="T38" fmla="*/ 330 w 440"/>
                <a:gd name="T39" fmla="*/ 420 h 492"/>
                <a:gd name="T40" fmla="*/ 322 w 440"/>
                <a:gd name="T41" fmla="*/ 435 h 492"/>
                <a:gd name="T42" fmla="*/ 304 w 440"/>
                <a:gd name="T43" fmla="*/ 464 h 492"/>
                <a:gd name="T44" fmla="*/ 276 w 440"/>
                <a:gd name="T45" fmla="*/ 486 h 492"/>
                <a:gd name="T46" fmla="*/ 263 w 440"/>
                <a:gd name="T47" fmla="*/ 485 h 492"/>
                <a:gd name="T48" fmla="*/ 232 w 440"/>
                <a:gd name="T49" fmla="*/ 488 h 492"/>
                <a:gd name="T50" fmla="*/ 226 w 440"/>
                <a:gd name="T51" fmla="*/ 478 h 492"/>
                <a:gd name="T52" fmla="*/ 221 w 440"/>
                <a:gd name="T53" fmla="*/ 459 h 492"/>
                <a:gd name="T54" fmla="*/ 203 w 440"/>
                <a:gd name="T55" fmla="*/ 406 h 492"/>
                <a:gd name="T56" fmla="*/ 185 w 440"/>
                <a:gd name="T57" fmla="*/ 364 h 492"/>
                <a:gd name="T58" fmla="*/ 196 w 440"/>
                <a:gd name="T59" fmla="*/ 320 h 492"/>
                <a:gd name="T60" fmla="*/ 187 w 440"/>
                <a:gd name="T61" fmla="*/ 287 h 492"/>
                <a:gd name="T62" fmla="*/ 173 w 440"/>
                <a:gd name="T63" fmla="*/ 252 h 492"/>
                <a:gd name="T64" fmla="*/ 176 w 440"/>
                <a:gd name="T65" fmla="*/ 237 h 492"/>
                <a:gd name="T66" fmla="*/ 152 w 440"/>
                <a:gd name="T67" fmla="*/ 228 h 492"/>
                <a:gd name="T68" fmla="*/ 106 w 440"/>
                <a:gd name="T69" fmla="*/ 222 h 492"/>
                <a:gd name="T70" fmla="*/ 84 w 440"/>
                <a:gd name="T71" fmla="*/ 223 h 492"/>
                <a:gd name="T72" fmla="*/ 56 w 440"/>
                <a:gd name="T73" fmla="*/ 226 h 492"/>
                <a:gd name="T74" fmla="*/ 20 w 440"/>
                <a:gd name="T75" fmla="*/ 190 h 492"/>
                <a:gd name="T76" fmla="*/ 4 w 440"/>
                <a:gd name="T77" fmla="*/ 174 h 492"/>
                <a:gd name="T78" fmla="*/ 3 w 440"/>
                <a:gd name="T79" fmla="*/ 166 h 492"/>
                <a:gd name="T80" fmla="*/ 9 w 440"/>
                <a:gd name="T81" fmla="*/ 139 h 492"/>
                <a:gd name="T82" fmla="*/ 11 w 440"/>
                <a:gd name="T83" fmla="*/ 102 h 492"/>
                <a:gd name="T84" fmla="*/ 40 w 440"/>
                <a:gd name="T85" fmla="*/ 68 h 492"/>
                <a:gd name="T86" fmla="*/ 54 w 440"/>
                <a:gd name="T87" fmla="*/ 40 h 492"/>
                <a:gd name="T88" fmla="*/ 72 w 440"/>
                <a:gd name="T89" fmla="*/ 18 h 492"/>
                <a:gd name="T90" fmla="*/ 96 w 440"/>
                <a:gd name="T91" fmla="*/ 18 h 492"/>
                <a:gd name="T92" fmla="*/ 140 w 440"/>
                <a:gd name="T93" fmla="*/ 3 h 492"/>
                <a:gd name="T94" fmla="*/ 158 w 440"/>
                <a:gd name="T95" fmla="*/ 2 h 492"/>
                <a:gd name="T96" fmla="*/ 174 w 440"/>
                <a:gd name="T97" fmla="*/ 0 h 492"/>
                <a:gd name="T98" fmla="*/ 184 w 440"/>
                <a:gd name="T99" fmla="*/ 3 h 492"/>
                <a:gd name="T100" fmla="*/ 183 w 440"/>
                <a:gd name="T101" fmla="*/ 14 h 492"/>
                <a:gd name="T102" fmla="*/ 191 w 440"/>
                <a:gd name="T103" fmla="*/ 33 h 492"/>
                <a:gd name="T104" fmla="*/ 234 w 440"/>
                <a:gd name="T105" fmla="*/ 51 h 492"/>
                <a:gd name="T106" fmla="*/ 238 w 440"/>
                <a:gd name="T107" fmla="*/ 4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0" h="492">
                  <a:moveTo>
                    <a:pt x="251" y="34"/>
                  </a:moveTo>
                  <a:cubicBezTo>
                    <a:pt x="256" y="34"/>
                    <a:pt x="256" y="34"/>
                    <a:pt x="256" y="34"/>
                  </a:cubicBezTo>
                  <a:cubicBezTo>
                    <a:pt x="256" y="38"/>
                    <a:pt x="259" y="38"/>
                    <a:pt x="260" y="40"/>
                  </a:cubicBezTo>
                  <a:cubicBezTo>
                    <a:pt x="262" y="42"/>
                    <a:pt x="267" y="40"/>
                    <a:pt x="271" y="42"/>
                  </a:cubicBezTo>
                  <a:cubicBezTo>
                    <a:pt x="278" y="45"/>
                    <a:pt x="288" y="48"/>
                    <a:pt x="296" y="48"/>
                  </a:cubicBezTo>
                  <a:cubicBezTo>
                    <a:pt x="303" y="48"/>
                    <a:pt x="306" y="45"/>
                    <a:pt x="313" y="45"/>
                  </a:cubicBezTo>
                  <a:cubicBezTo>
                    <a:pt x="317" y="45"/>
                    <a:pt x="320" y="47"/>
                    <a:pt x="324" y="47"/>
                  </a:cubicBezTo>
                  <a:cubicBezTo>
                    <a:pt x="328" y="47"/>
                    <a:pt x="328" y="46"/>
                    <a:pt x="331" y="46"/>
                  </a:cubicBezTo>
                  <a:cubicBezTo>
                    <a:pt x="332" y="50"/>
                    <a:pt x="335" y="53"/>
                    <a:pt x="335" y="57"/>
                  </a:cubicBezTo>
                  <a:cubicBezTo>
                    <a:pt x="335" y="59"/>
                    <a:pt x="332" y="67"/>
                    <a:pt x="331" y="70"/>
                  </a:cubicBezTo>
                  <a:cubicBezTo>
                    <a:pt x="326" y="69"/>
                    <a:pt x="322" y="59"/>
                    <a:pt x="318" y="55"/>
                  </a:cubicBezTo>
                  <a:cubicBezTo>
                    <a:pt x="318" y="59"/>
                    <a:pt x="318" y="59"/>
                    <a:pt x="318" y="59"/>
                  </a:cubicBezTo>
                  <a:cubicBezTo>
                    <a:pt x="340" y="97"/>
                    <a:pt x="340" y="97"/>
                    <a:pt x="340" y="97"/>
                  </a:cubicBezTo>
                  <a:cubicBezTo>
                    <a:pt x="339" y="102"/>
                    <a:pt x="346" y="112"/>
                    <a:pt x="349" y="115"/>
                  </a:cubicBezTo>
                  <a:cubicBezTo>
                    <a:pt x="349" y="127"/>
                    <a:pt x="349" y="127"/>
                    <a:pt x="349" y="127"/>
                  </a:cubicBezTo>
                  <a:cubicBezTo>
                    <a:pt x="351" y="133"/>
                    <a:pt x="356" y="133"/>
                    <a:pt x="359" y="137"/>
                  </a:cubicBezTo>
                  <a:cubicBezTo>
                    <a:pt x="363" y="143"/>
                    <a:pt x="361" y="149"/>
                    <a:pt x="365" y="153"/>
                  </a:cubicBezTo>
                  <a:cubicBezTo>
                    <a:pt x="368" y="157"/>
                    <a:pt x="371" y="157"/>
                    <a:pt x="375" y="160"/>
                  </a:cubicBezTo>
                  <a:cubicBezTo>
                    <a:pt x="379" y="162"/>
                    <a:pt x="381" y="172"/>
                    <a:pt x="388" y="172"/>
                  </a:cubicBezTo>
                  <a:cubicBezTo>
                    <a:pt x="388" y="176"/>
                    <a:pt x="390" y="176"/>
                    <a:pt x="388" y="179"/>
                  </a:cubicBezTo>
                  <a:cubicBezTo>
                    <a:pt x="391" y="181"/>
                    <a:pt x="394" y="188"/>
                    <a:pt x="398" y="188"/>
                  </a:cubicBezTo>
                  <a:cubicBezTo>
                    <a:pt x="401" y="188"/>
                    <a:pt x="402" y="186"/>
                    <a:pt x="405" y="185"/>
                  </a:cubicBezTo>
                  <a:cubicBezTo>
                    <a:pt x="408" y="183"/>
                    <a:pt x="410" y="185"/>
                    <a:pt x="414" y="185"/>
                  </a:cubicBezTo>
                  <a:cubicBezTo>
                    <a:pt x="422" y="183"/>
                    <a:pt x="430" y="180"/>
                    <a:pt x="439" y="178"/>
                  </a:cubicBezTo>
                  <a:cubicBezTo>
                    <a:pt x="439" y="179"/>
                    <a:pt x="440" y="180"/>
                    <a:pt x="440" y="181"/>
                  </a:cubicBezTo>
                  <a:cubicBezTo>
                    <a:pt x="440" y="194"/>
                    <a:pt x="430" y="211"/>
                    <a:pt x="424" y="219"/>
                  </a:cubicBezTo>
                  <a:cubicBezTo>
                    <a:pt x="417" y="228"/>
                    <a:pt x="414" y="236"/>
                    <a:pt x="406" y="242"/>
                  </a:cubicBezTo>
                  <a:cubicBezTo>
                    <a:pt x="391" y="254"/>
                    <a:pt x="375" y="258"/>
                    <a:pt x="369" y="278"/>
                  </a:cubicBezTo>
                  <a:cubicBezTo>
                    <a:pt x="368" y="284"/>
                    <a:pt x="362" y="285"/>
                    <a:pt x="362" y="292"/>
                  </a:cubicBezTo>
                  <a:cubicBezTo>
                    <a:pt x="362" y="299"/>
                    <a:pt x="364" y="302"/>
                    <a:pt x="364" y="309"/>
                  </a:cubicBezTo>
                  <a:cubicBezTo>
                    <a:pt x="364" y="316"/>
                    <a:pt x="372" y="320"/>
                    <a:pt x="372" y="324"/>
                  </a:cubicBezTo>
                  <a:cubicBezTo>
                    <a:pt x="372" y="326"/>
                    <a:pt x="371" y="327"/>
                    <a:pt x="370" y="328"/>
                  </a:cubicBezTo>
                  <a:cubicBezTo>
                    <a:pt x="370" y="334"/>
                    <a:pt x="370" y="334"/>
                    <a:pt x="370" y="334"/>
                  </a:cubicBezTo>
                  <a:cubicBezTo>
                    <a:pt x="370" y="337"/>
                    <a:pt x="370" y="341"/>
                    <a:pt x="370" y="348"/>
                  </a:cubicBezTo>
                  <a:cubicBezTo>
                    <a:pt x="371" y="349"/>
                    <a:pt x="372" y="351"/>
                    <a:pt x="372" y="352"/>
                  </a:cubicBezTo>
                  <a:cubicBezTo>
                    <a:pt x="372" y="370"/>
                    <a:pt x="342" y="368"/>
                    <a:pt x="339" y="383"/>
                  </a:cubicBezTo>
                  <a:cubicBezTo>
                    <a:pt x="336" y="383"/>
                    <a:pt x="332" y="387"/>
                    <a:pt x="332" y="390"/>
                  </a:cubicBezTo>
                  <a:cubicBezTo>
                    <a:pt x="332" y="395"/>
                    <a:pt x="339" y="398"/>
                    <a:pt x="339" y="405"/>
                  </a:cubicBezTo>
                  <a:cubicBezTo>
                    <a:pt x="339" y="409"/>
                    <a:pt x="338" y="416"/>
                    <a:pt x="337" y="418"/>
                  </a:cubicBezTo>
                  <a:cubicBezTo>
                    <a:pt x="336" y="420"/>
                    <a:pt x="332" y="419"/>
                    <a:pt x="330" y="420"/>
                  </a:cubicBezTo>
                  <a:cubicBezTo>
                    <a:pt x="325" y="422"/>
                    <a:pt x="322" y="425"/>
                    <a:pt x="319" y="430"/>
                  </a:cubicBezTo>
                  <a:cubicBezTo>
                    <a:pt x="321" y="431"/>
                    <a:pt x="322" y="433"/>
                    <a:pt x="322" y="435"/>
                  </a:cubicBezTo>
                  <a:cubicBezTo>
                    <a:pt x="322" y="441"/>
                    <a:pt x="316" y="446"/>
                    <a:pt x="313" y="449"/>
                  </a:cubicBezTo>
                  <a:cubicBezTo>
                    <a:pt x="308" y="454"/>
                    <a:pt x="308" y="459"/>
                    <a:pt x="304" y="464"/>
                  </a:cubicBezTo>
                  <a:cubicBezTo>
                    <a:pt x="298" y="471"/>
                    <a:pt x="296" y="478"/>
                    <a:pt x="287" y="482"/>
                  </a:cubicBezTo>
                  <a:cubicBezTo>
                    <a:pt x="283" y="484"/>
                    <a:pt x="277" y="482"/>
                    <a:pt x="276" y="486"/>
                  </a:cubicBezTo>
                  <a:cubicBezTo>
                    <a:pt x="273" y="486"/>
                    <a:pt x="272" y="488"/>
                    <a:pt x="270" y="488"/>
                  </a:cubicBezTo>
                  <a:cubicBezTo>
                    <a:pt x="267" y="488"/>
                    <a:pt x="266" y="485"/>
                    <a:pt x="263" y="485"/>
                  </a:cubicBezTo>
                  <a:cubicBezTo>
                    <a:pt x="254" y="485"/>
                    <a:pt x="248" y="492"/>
                    <a:pt x="239" y="492"/>
                  </a:cubicBezTo>
                  <a:cubicBezTo>
                    <a:pt x="236" y="492"/>
                    <a:pt x="234" y="490"/>
                    <a:pt x="232" y="488"/>
                  </a:cubicBezTo>
                  <a:cubicBezTo>
                    <a:pt x="231" y="488"/>
                    <a:pt x="230" y="489"/>
                    <a:pt x="230" y="489"/>
                  </a:cubicBezTo>
                  <a:cubicBezTo>
                    <a:pt x="230" y="484"/>
                    <a:pt x="228" y="479"/>
                    <a:pt x="226" y="478"/>
                  </a:cubicBezTo>
                  <a:cubicBezTo>
                    <a:pt x="228" y="476"/>
                    <a:pt x="229" y="474"/>
                    <a:pt x="229" y="471"/>
                  </a:cubicBezTo>
                  <a:cubicBezTo>
                    <a:pt x="229" y="468"/>
                    <a:pt x="222" y="461"/>
                    <a:pt x="221" y="459"/>
                  </a:cubicBezTo>
                  <a:cubicBezTo>
                    <a:pt x="213" y="445"/>
                    <a:pt x="203" y="432"/>
                    <a:pt x="203" y="412"/>
                  </a:cubicBezTo>
                  <a:cubicBezTo>
                    <a:pt x="203" y="408"/>
                    <a:pt x="203" y="407"/>
                    <a:pt x="203" y="406"/>
                  </a:cubicBezTo>
                  <a:cubicBezTo>
                    <a:pt x="203" y="402"/>
                    <a:pt x="200" y="401"/>
                    <a:pt x="198" y="398"/>
                  </a:cubicBezTo>
                  <a:cubicBezTo>
                    <a:pt x="192" y="388"/>
                    <a:pt x="185" y="379"/>
                    <a:pt x="185" y="364"/>
                  </a:cubicBezTo>
                  <a:cubicBezTo>
                    <a:pt x="185" y="348"/>
                    <a:pt x="199" y="344"/>
                    <a:pt x="199" y="332"/>
                  </a:cubicBezTo>
                  <a:cubicBezTo>
                    <a:pt x="199" y="327"/>
                    <a:pt x="197" y="324"/>
                    <a:pt x="196" y="320"/>
                  </a:cubicBezTo>
                  <a:cubicBezTo>
                    <a:pt x="195" y="310"/>
                    <a:pt x="193" y="306"/>
                    <a:pt x="191" y="301"/>
                  </a:cubicBezTo>
                  <a:cubicBezTo>
                    <a:pt x="189" y="296"/>
                    <a:pt x="190" y="291"/>
                    <a:pt x="187" y="287"/>
                  </a:cubicBezTo>
                  <a:cubicBezTo>
                    <a:pt x="181" y="280"/>
                    <a:pt x="168" y="272"/>
                    <a:pt x="168" y="261"/>
                  </a:cubicBezTo>
                  <a:cubicBezTo>
                    <a:pt x="168" y="259"/>
                    <a:pt x="172" y="253"/>
                    <a:pt x="173" y="252"/>
                  </a:cubicBezTo>
                  <a:cubicBezTo>
                    <a:pt x="172" y="250"/>
                    <a:pt x="173" y="249"/>
                    <a:pt x="173" y="249"/>
                  </a:cubicBezTo>
                  <a:cubicBezTo>
                    <a:pt x="173" y="246"/>
                    <a:pt x="173" y="239"/>
                    <a:pt x="176" y="237"/>
                  </a:cubicBezTo>
                  <a:cubicBezTo>
                    <a:pt x="173" y="232"/>
                    <a:pt x="169" y="228"/>
                    <a:pt x="161" y="228"/>
                  </a:cubicBezTo>
                  <a:cubicBezTo>
                    <a:pt x="157" y="228"/>
                    <a:pt x="154" y="228"/>
                    <a:pt x="152" y="228"/>
                  </a:cubicBezTo>
                  <a:cubicBezTo>
                    <a:pt x="145" y="228"/>
                    <a:pt x="143" y="215"/>
                    <a:pt x="134" y="215"/>
                  </a:cubicBezTo>
                  <a:cubicBezTo>
                    <a:pt x="123" y="215"/>
                    <a:pt x="114" y="220"/>
                    <a:pt x="106" y="222"/>
                  </a:cubicBezTo>
                  <a:cubicBezTo>
                    <a:pt x="102" y="224"/>
                    <a:pt x="101" y="227"/>
                    <a:pt x="98" y="227"/>
                  </a:cubicBezTo>
                  <a:cubicBezTo>
                    <a:pt x="94" y="227"/>
                    <a:pt x="89" y="223"/>
                    <a:pt x="84" y="223"/>
                  </a:cubicBezTo>
                  <a:cubicBezTo>
                    <a:pt x="75" y="223"/>
                    <a:pt x="71" y="228"/>
                    <a:pt x="63" y="228"/>
                  </a:cubicBezTo>
                  <a:cubicBezTo>
                    <a:pt x="60" y="228"/>
                    <a:pt x="57" y="227"/>
                    <a:pt x="56" y="226"/>
                  </a:cubicBezTo>
                  <a:cubicBezTo>
                    <a:pt x="50" y="221"/>
                    <a:pt x="36" y="213"/>
                    <a:pt x="32" y="206"/>
                  </a:cubicBezTo>
                  <a:cubicBezTo>
                    <a:pt x="27" y="200"/>
                    <a:pt x="26" y="194"/>
                    <a:pt x="20" y="190"/>
                  </a:cubicBezTo>
                  <a:cubicBezTo>
                    <a:pt x="19" y="188"/>
                    <a:pt x="7" y="178"/>
                    <a:pt x="7" y="177"/>
                  </a:cubicBezTo>
                  <a:cubicBezTo>
                    <a:pt x="6" y="176"/>
                    <a:pt x="5" y="175"/>
                    <a:pt x="4" y="174"/>
                  </a:cubicBezTo>
                  <a:cubicBezTo>
                    <a:pt x="4" y="174"/>
                    <a:pt x="4" y="174"/>
                    <a:pt x="4" y="174"/>
                  </a:cubicBezTo>
                  <a:cubicBezTo>
                    <a:pt x="4" y="170"/>
                    <a:pt x="3" y="169"/>
                    <a:pt x="3" y="166"/>
                  </a:cubicBezTo>
                  <a:cubicBezTo>
                    <a:pt x="3" y="163"/>
                    <a:pt x="1" y="162"/>
                    <a:pt x="0" y="159"/>
                  </a:cubicBezTo>
                  <a:cubicBezTo>
                    <a:pt x="5" y="157"/>
                    <a:pt x="9" y="144"/>
                    <a:pt x="9" y="139"/>
                  </a:cubicBezTo>
                  <a:cubicBezTo>
                    <a:pt x="9" y="129"/>
                    <a:pt x="5" y="122"/>
                    <a:pt x="5" y="113"/>
                  </a:cubicBezTo>
                  <a:cubicBezTo>
                    <a:pt x="5" y="109"/>
                    <a:pt x="10" y="106"/>
                    <a:pt x="11" y="102"/>
                  </a:cubicBezTo>
                  <a:cubicBezTo>
                    <a:pt x="14" y="93"/>
                    <a:pt x="21" y="81"/>
                    <a:pt x="26" y="74"/>
                  </a:cubicBezTo>
                  <a:cubicBezTo>
                    <a:pt x="30" y="70"/>
                    <a:pt x="35" y="70"/>
                    <a:pt x="40" y="68"/>
                  </a:cubicBezTo>
                  <a:cubicBezTo>
                    <a:pt x="43" y="66"/>
                    <a:pt x="49" y="61"/>
                    <a:pt x="50" y="58"/>
                  </a:cubicBezTo>
                  <a:cubicBezTo>
                    <a:pt x="52" y="49"/>
                    <a:pt x="49" y="46"/>
                    <a:pt x="54" y="40"/>
                  </a:cubicBezTo>
                  <a:cubicBezTo>
                    <a:pt x="59" y="33"/>
                    <a:pt x="67" y="25"/>
                    <a:pt x="73" y="18"/>
                  </a:cubicBezTo>
                  <a:cubicBezTo>
                    <a:pt x="72" y="18"/>
                    <a:pt x="72" y="18"/>
                    <a:pt x="72" y="18"/>
                  </a:cubicBezTo>
                  <a:cubicBezTo>
                    <a:pt x="74" y="16"/>
                    <a:pt x="75" y="14"/>
                    <a:pt x="77" y="12"/>
                  </a:cubicBezTo>
                  <a:cubicBezTo>
                    <a:pt x="83" y="16"/>
                    <a:pt x="89" y="18"/>
                    <a:pt x="96" y="18"/>
                  </a:cubicBezTo>
                  <a:cubicBezTo>
                    <a:pt x="101" y="18"/>
                    <a:pt x="102" y="15"/>
                    <a:pt x="105" y="14"/>
                  </a:cubicBezTo>
                  <a:cubicBezTo>
                    <a:pt x="113" y="10"/>
                    <a:pt x="130" y="3"/>
                    <a:pt x="140" y="3"/>
                  </a:cubicBezTo>
                  <a:cubicBezTo>
                    <a:pt x="144" y="3"/>
                    <a:pt x="147" y="6"/>
                    <a:pt x="148" y="6"/>
                  </a:cubicBezTo>
                  <a:cubicBezTo>
                    <a:pt x="151" y="6"/>
                    <a:pt x="154" y="2"/>
                    <a:pt x="158" y="2"/>
                  </a:cubicBezTo>
                  <a:cubicBezTo>
                    <a:pt x="161" y="2"/>
                    <a:pt x="162" y="4"/>
                    <a:pt x="165" y="4"/>
                  </a:cubicBezTo>
                  <a:cubicBezTo>
                    <a:pt x="169" y="4"/>
                    <a:pt x="169" y="0"/>
                    <a:pt x="174" y="0"/>
                  </a:cubicBezTo>
                  <a:cubicBezTo>
                    <a:pt x="178" y="0"/>
                    <a:pt x="177" y="4"/>
                    <a:pt x="181" y="4"/>
                  </a:cubicBezTo>
                  <a:cubicBezTo>
                    <a:pt x="182" y="4"/>
                    <a:pt x="183" y="3"/>
                    <a:pt x="184" y="3"/>
                  </a:cubicBezTo>
                  <a:cubicBezTo>
                    <a:pt x="184" y="6"/>
                    <a:pt x="181" y="6"/>
                    <a:pt x="181" y="9"/>
                  </a:cubicBezTo>
                  <a:cubicBezTo>
                    <a:pt x="181" y="11"/>
                    <a:pt x="183" y="12"/>
                    <a:pt x="183" y="14"/>
                  </a:cubicBezTo>
                  <a:cubicBezTo>
                    <a:pt x="183" y="17"/>
                    <a:pt x="181" y="19"/>
                    <a:pt x="181" y="23"/>
                  </a:cubicBezTo>
                  <a:cubicBezTo>
                    <a:pt x="181" y="28"/>
                    <a:pt x="186" y="33"/>
                    <a:pt x="191" y="33"/>
                  </a:cubicBezTo>
                  <a:cubicBezTo>
                    <a:pt x="193" y="33"/>
                    <a:pt x="195" y="33"/>
                    <a:pt x="197" y="33"/>
                  </a:cubicBezTo>
                  <a:cubicBezTo>
                    <a:pt x="212" y="33"/>
                    <a:pt x="217" y="51"/>
                    <a:pt x="234" y="51"/>
                  </a:cubicBezTo>
                  <a:cubicBezTo>
                    <a:pt x="236" y="51"/>
                    <a:pt x="238" y="49"/>
                    <a:pt x="238" y="48"/>
                  </a:cubicBezTo>
                  <a:cubicBezTo>
                    <a:pt x="238" y="46"/>
                    <a:pt x="238" y="45"/>
                    <a:pt x="238" y="43"/>
                  </a:cubicBezTo>
                  <a:cubicBezTo>
                    <a:pt x="238" y="36"/>
                    <a:pt x="244" y="36"/>
                    <a:pt x="25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
            <p:cNvSpPr>
              <a:spLocks/>
            </p:cNvSpPr>
            <p:nvPr/>
          </p:nvSpPr>
          <p:spPr bwMode="auto">
            <a:xfrm>
              <a:off x="2927350" y="2535238"/>
              <a:ext cx="528637" cy="460375"/>
            </a:xfrm>
            <a:custGeom>
              <a:avLst/>
              <a:gdLst>
                <a:gd name="T0" fmla="*/ 52 w 240"/>
                <a:gd name="T1" fmla="*/ 79 h 209"/>
                <a:gd name="T2" fmla="*/ 58 w 240"/>
                <a:gd name="T3" fmla="*/ 65 h 209"/>
                <a:gd name="T4" fmla="*/ 63 w 240"/>
                <a:gd name="T5" fmla="*/ 44 h 209"/>
                <a:gd name="T6" fmla="*/ 64 w 240"/>
                <a:gd name="T7" fmla="*/ 40 h 209"/>
                <a:gd name="T8" fmla="*/ 55 w 240"/>
                <a:gd name="T9" fmla="*/ 40 h 209"/>
                <a:gd name="T10" fmla="*/ 33 w 240"/>
                <a:gd name="T11" fmla="*/ 40 h 209"/>
                <a:gd name="T12" fmla="*/ 14 w 240"/>
                <a:gd name="T13" fmla="*/ 41 h 209"/>
                <a:gd name="T14" fmla="*/ 13 w 240"/>
                <a:gd name="T15" fmla="*/ 40 h 209"/>
                <a:gd name="T16" fmla="*/ 0 w 240"/>
                <a:gd name="T17" fmla="*/ 28 h 209"/>
                <a:gd name="T18" fmla="*/ 5 w 240"/>
                <a:gd name="T19" fmla="*/ 19 h 209"/>
                <a:gd name="T20" fmla="*/ 21 w 240"/>
                <a:gd name="T21" fmla="*/ 11 h 209"/>
                <a:gd name="T22" fmla="*/ 25 w 240"/>
                <a:gd name="T23" fmla="*/ 7 h 209"/>
                <a:gd name="T24" fmla="*/ 41 w 240"/>
                <a:gd name="T25" fmla="*/ 2 h 209"/>
                <a:gd name="T26" fmla="*/ 65 w 240"/>
                <a:gd name="T27" fmla="*/ 4 h 209"/>
                <a:gd name="T28" fmla="*/ 90 w 240"/>
                <a:gd name="T29" fmla="*/ 8 h 209"/>
                <a:gd name="T30" fmla="*/ 114 w 240"/>
                <a:gd name="T31" fmla="*/ 11 h 209"/>
                <a:gd name="T32" fmla="*/ 131 w 240"/>
                <a:gd name="T33" fmla="*/ 23 h 209"/>
                <a:gd name="T34" fmla="*/ 143 w 240"/>
                <a:gd name="T35" fmla="*/ 17 h 209"/>
                <a:gd name="T36" fmla="*/ 144 w 240"/>
                <a:gd name="T37" fmla="*/ 22 h 209"/>
                <a:gd name="T38" fmla="*/ 148 w 240"/>
                <a:gd name="T39" fmla="*/ 34 h 209"/>
                <a:gd name="T40" fmla="*/ 159 w 240"/>
                <a:gd name="T41" fmla="*/ 39 h 209"/>
                <a:gd name="T42" fmla="*/ 180 w 240"/>
                <a:gd name="T43" fmla="*/ 39 h 209"/>
                <a:gd name="T44" fmla="*/ 185 w 240"/>
                <a:gd name="T45" fmla="*/ 32 h 209"/>
                <a:gd name="T46" fmla="*/ 199 w 240"/>
                <a:gd name="T47" fmla="*/ 27 h 209"/>
                <a:gd name="T48" fmla="*/ 226 w 240"/>
                <a:gd name="T49" fmla="*/ 38 h 209"/>
                <a:gd name="T50" fmla="*/ 229 w 240"/>
                <a:gd name="T51" fmla="*/ 50 h 209"/>
                <a:gd name="T52" fmla="*/ 223 w 240"/>
                <a:gd name="T53" fmla="*/ 61 h 209"/>
                <a:gd name="T54" fmla="*/ 224 w 240"/>
                <a:gd name="T55" fmla="*/ 71 h 209"/>
                <a:gd name="T56" fmla="*/ 231 w 240"/>
                <a:gd name="T57" fmla="*/ 80 h 209"/>
                <a:gd name="T58" fmla="*/ 229 w 240"/>
                <a:gd name="T59" fmla="*/ 92 h 209"/>
                <a:gd name="T60" fmla="*/ 230 w 240"/>
                <a:gd name="T61" fmla="*/ 120 h 209"/>
                <a:gd name="T62" fmla="*/ 230 w 240"/>
                <a:gd name="T63" fmla="*/ 124 h 209"/>
                <a:gd name="T64" fmla="*/ 202 w 240"/>
                <a:gd name="T65" fmla="*/ 119 h 209"/>
                <a:gd name="T66" fmla="*/ 190 w 240"/>
                <a:gd name="T67" fmla="*/ 113 h 209"/>
                <a:gd name="T68" fmla="*/ 171 w 240"/>
                <a:gd name="T69" fmla="*/ 107 h 209"/>
                <a:gd name="T70" fmla="*/ 161 w 240"/>
                <a:gd name="T71" fmla="*/ 99 h 209"/>
                <a:gd name="T72" fmla="*/ 143 w 240"/>
                <a:gd name="T73" fmla="*/ 94 h 209"/>
                <a:gd name="T74" fmla="*/ 156 w 240"/>
                <a:gd name="T75" fmla="*/ 116 h 209"/>
                <a:gd name="T76" fmla="*/ 162 w 240"/>
                <a:gd name="T77" fmla="*/ 117 h 209"/>
                <a:gd name="T78" fmla="*/ 161 w 240"/>
                <a:gd name="T79" fmla="*/ 126 h 209"/>
                <a:gd name="T80" fmla="*/ 195 w 240"/>
                <a:gd name="T81" fmla="*/ 116 h 209"/>
                <a:gd name="T82" fmla="*/ 209 w 240"/>
                <a:gd name="T83" fmla="*/ 134 h 209"/>
                <a:gd name="T84" fmla="*/ 213 w 240"/>
                <a:gd name="T85" fmla="*/ 139 h 209"/>
                <a:gd name="T86" fmla="*/ 211 w 240"/>
                <a:gd name="T87" fmla="*/ 155 h 209"/>
                <a:gd name="T88" fmla="*/ 201 w 240"/>
                <a:gd name="T89" fmla="*/ 165 h 209"/>
                <a:gd name="T90" fmla="*/ 188 w 240"/>
                <a:gd name="T91" fmla="*/ 179 h 209"/>
                <a:gd name="T92" fmla="*/ 169 w 240"/>
                <a:gd name="T93" fmla="*/ 189 h 209"/>
                <a:gd name="T94" fmla="*/ 136 w 240"/>
                <a:gd name="T95" fmla="*/ 203 h 209"/>
                <a:gd name="T96" fmla="*/ 120 w 240"/>
                <a:gd name="T97" fmla="*/ 208 h 209"/>
                <a:gd name="T98" fmla="*/ 112 w 240"/>
                <a:gd name="T99" fmla="*/ 205 h 209"/>
                <a:gd name="T100" fmla="*/ 107 w 240"/>
                <a:gd name="T101" fmla="*/ 191 h 209"/>
                <a:gd name="T102" fmla="*/ 102 w 240"/>
                <a:gd name="T103" fmla="*/ 175 h 209"/>
                <a:gd name="T104" fmla="*/ 83 w 240"/>
                <a:gd name="T105" fmla="*/ 144 h 209"/>
                <a:gd name="T106" fmla="*/ 79 w 240"/>
                <a:gd name="T107" fmla="*/ 133 h 209"/>
                <a:gd name="T108" fmla="*/ 72 w 240"/>
                <a:gd name="T109" fmla="*/ 129 h 209"/>
                <a:gd name="T110" fmla="*/ 67 w 240"/>
                <a:gd name="T111" fmla="*/ 118 h 209"/>
                <a:gd name="T112" fmla="*/ 56 w 240"/>
                <a:gd name="T113" fmla="*/ 101 h 209"/>
                <a:gd name="T114" fmla="*/ 57 w 240"/>
                <a:gd name="T115" fmla="*/ 9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 h="209">
                  <a:moveTo>
                    <a:pt x="57" y="91"/>
                  </a:moveTo>
                  <a:cubicBezTo>
                    <a:pt x="52" y="79"/>
                    <a:pt x="52" y="79"/>
                    <a:pt x="52" y="79"/>
                  </a:cubicBezTo>
                  <a:cubicBezTo>
                    <a:pt x="52" y="78"/>
                    <a:pt x="54" y="78"/>
                    <a:pt x="54" y="77"/>
                  </a:cubicBezTo>
                  <a:cubicBezTo>
                    <a:pt x="56" y="72"/>
                    <a:pt x="56" y="69"/>
                    <a:pt x="58" y="65"/>
                  </a:cubicBezTo>
                  <a:cubicBezTo>
                    <a:pt x="59" y="60"/>
                    <a:pt x="64" y="59"/>
                    <a:pt x="64" y="54"/>
                  </a:cubicBezTo>
                  <a:cubicBezTo>
                    <a:pt x="64" y="50"/>
                    <a:pt x="63" y="47"/>
                    <a:pt x="63" y="44"/>
                  </a:cubicBezTo>
                  <a:cubicBezTo>
                    <a:pt x="63" y="43"/>
                    <a:pt x="64" y="42"/>
                    <a:pt x="64" y="42"/>
                  </a:cubicBezTo>
                  <a:cubicBezTo>
                    <a:pt x="64" y="40"/>
                    <a:pt x="64" y="40"/>
                    <a:pt x="64" y="40"/>
                  </a:cubicBezTo>
                  <a:cubicBezTo>
                    <a:pt x="62" y="40"/>
                    <a:pt x="62" y="42"/>
                    <a:pt x="60" y="42"/>
                  </a:cubicBezTo>
                  <a:cubicBezTo>
                    <a:pt x="58" y="42"/>
                    <a:pt x="56" y="41"/>
                    <a:pt x="55" y="40"/>
                  </a:cubicBezTo>
                  <a:cubicBezTo>
                    <a:pt x="52" y="43"/>
                    <a:pt x="51" y="46"/>
                    <a:pt x="44" y="46"/>
                  </a:cubicBezTo>
                  <a:cubicBezTo>
                    <a:pt x="39" y="46"/>
                    <a:pt x="37" y="40"/>
                    <a:pt x="33" y="40"/>
                  </a:cubicBezTo>
                  <a:cubicBezTo>
                    <a:pt x="28" y="40"/>
                    <a:pt x="29" y="45"/>
                    <a:pt x="25" y="45"/>
                  </a:cubicBezTo>
                  <a:cubicBezTo>
                    <a:pt x="20" y="45"/>
                    <a:pt x="18" y="39"/>
                    <a:pt x="14" y="41"/>
                  </a:cubicBezTo>
                  <a:cubicBezTo>
                    <a:pt x="11" y="41"/>
                    <a:pt x="11" y="41"/>
                    <a:pt x="11" y="41"/>
                  </a:cubicBezTo>
                  <a:cubicBezTo>
                    <a:pt x="12" y="41"/>
                    <a:pt x="13" y="40"/>
                    <a:pt x="13" y="40"/>
                  </a:cubicBezTo>
                  <a:cubicBezTo>
                    <a:pt x="12" y="38"/>
                    <a:pt x="5" y="35"/>
                    <a:pt x="7" y="33"/>
                  </a:cubicBezTo>
                  <a:cubicBezTo>
                    <a:pt x="5" y="30"/>
                    <a:pt x="3" y="30"/>
                    <a:pt x="0" y="28"/>
                  </a:cubicBezTo>
                  <a:cubicBezTo>
                    <a:pt x="2" y="26"/>
                    <a:pt x="5" y="26"/>
                    <a:pt x="5" y="22"/>
                  </a:cubicBezTo>
                  <a:cubicBezTo>
                    <a:pt x="5" y="21"/>
                    <a:pt x="4" y="21"/>
                    <a:pt x="5" y="19"/>
                  </a:cubicBezTo>
                  <a:cubicBezTo>
                    <a:pt x="3" y="19"/>
                    <a:pt x="1" y="20"/>
                    <a:pt x="1" y="18"/>
                  </a:cubicBezTo>
                  <a:cubicBezTo>
                    <a:pt x="1" y="11"/>
                    <a:pt x="17" y="13"/>
                    <a:pt x="21" y="11"/>
                  </a:cubicBezTo>
                  <a:cubicBezTo>
                    <a:pt x="21" y="9"/>
                    <a:pt x="19" y="9"/>
                    <a:pt x="19" y="8"/>
                  </a:cubicBezTo>
                  <a:cubicBezTo>
                    <a:pt x="19" y="6"/>
                    <a:pt x="24" y="7"/>
                    <a:pt x="25" y="7"/>
                  </a:cubicBezTo>
                  <a:cubicBezTo>
                    <a:pt x="27" y="7"/>
                    <a:pt x="32" y="7"/>
                    <a:pt x="32" y="7"/>
                  </a:cubicBezTo>
                  <a:cubicBezTo>
                    <a:pt x="34" y="7"/>
                    <a:pt x="39" y="4"/>
                    <a:pt x="41" y="2"/>
                  </a:cubicBezTo>
                  <a:cubicBezTo>
                    <a:pt x="44" y="0"/>
                    <a:pt x="50" y="0"/>
                    <a:pt x="54" y="0"/>
                  </a:cubicBezTo>
                  <a:cubicBezTo>
                    <a:pt x="60" y="0"/>
                    <a:pt x="60" y="4"/>
                    <a:pt x="65" y="4"/>
                  </a:cubicBezTo>
                  <a:cubicBezTo>
                    <a:pt x="65" y="6"/>
                    <a:pt x="74" y="8"/>
                    <a:pt x="77" y="8"/>
                  </a:cubicBezTo>
                  <a:cubicBezTo>
                    <a:pt x="83" y="8"/>
                    <a:pt x="87" y="8"/>
                    <a:pt x="90" y="8"/>
                  </a:cubicBezTo>
                  <a:cubicBezTo>
                    <a:pt x="96" y="8"/>
                    <a:pt x="98" y="2"/>
                    <a:pt x="105" y="2"/>
                  </a:cubicBezTo>
                  <a:cubicBezTo>
                    <a:pt x="113" y="2"/>
                    <a:pt x="112" y="6"/>
                    <a:pt x="114" y="11"/>
                  </a:cubicBezTo>
                  <a:cubicBezTo>
                    <a:pt x="115" y="12"/>
                    <a:pt x="119" y="15"/>
                    <a:pt x="120" y="15"/>
                  </a:cubicBezTo>
                  <a:cubicBezTo>
                    <a:pt x="124" y="16"/>
                    <a:pt x="125" y="23"/>
                    <a:pt x="131" y="23"/>
                  </a:cubicBezTo>
                  <a:cubicBezTo>
                    <a:pt x="136" y="23"/>
                    <a:pt x="136" y="19"/>
                    <a:pt x="139" y="18"/>
                  </a:cubicBezTo>
                  <a:cubicBezTo>
                    <a:pt x="141" y="17"/>
                    <a:pt x="141" y="17"/>
                    <a:pt x="143" y="17"/>
                  </a:cubicBezTo>
                  <a:cubicBezTo>
                    <a:pt x="143" y="18"/>
                    <a:pt x="143" y="20"/>
                    <a:pt x="144" y="21"/>
                  </a:cubicBezTo>
                  <a:cubicBezTo>
                    <a:pt x="144" y="22"/>
                    <a:pt x="144" y="22"/>
                    <a:pt x="144" y="22"/>
                  </a:cubicBezTo>
                  <a:cubicBezTo>
                    <a:pt x="144" y="25"/>
                    <a:pt x="146" y="24"/>
                    <a:pt x="147" y="26"/>
                  </a:cubicBezTo>
                  <a:cubicBezTo>
                    <a:pt x="149" y="29"/>
                    <a:pt x="147" y="31"/>
                    <a:pt x="148" y="34"/>
                  </a:cubicBezTo>
                  <a:cubicBezTo>
                    <a:pt x="149" y="36"/>
                    <a:pt x="152" y="35"/>
                    <a:pt x="155" y="35"/>
                  </a:cubicBezTo>
                  <a:cubicBezTo>
                    <a:pt x="157" y="36"/>
                    <a:pt x="157" y="38"/>
                    <a:pt x="159" y="39"/>
                  </a:cubicBezTo>
                  <a:cubicBezTo>
                    <a:pt x="161" y="41"/>
                    <a:pt x="166" y="41"/>
                    <a:pt x="169" y="41"/>
                  </a:cubicBezTo>
                  <a:cubicBezTo>
                    <a:pt x="173" y="41"/>
                    <a:pt x="177" y="40"/>
                    <a:pt x="180" y="39"/>
                  </a:cubicBezTo>
                  <a:cubicBezTo>
                    <a:pt x="180" y="37"/>
                    <a:pt x="180" y="37"/>
                    <a:pt x="180" y="35"/>
                  </a:cubicBezTo>
                  <a:cubicBezTo>
                    <a:pt x="180" y="33"/>
                    <a:pt x="182" y="33"/>
                    <a:pt x="185" y="32"/>
                  </a:cubicBezTo>
                  <a:cubicBezTo>
                    <a:pt x="187" y="31"/>
                    <a:pt x="187" y="31"/>
                    <a:pt x="189" y="30"/>
                  </a:cubicBezTo>
                  <a:cubicBezTo>
                    <a:pt x="193" y="28"/>
                    <a:pt x="196" y="29"/>
                    <a:pt x="199" y="27"/>
                  </a:cubicBezTo>
                  <a:cubicBezTo>
                    <a:pt x="204" y="29"/>
                    <a:pt x="207" y="30"/>
                    <a:pt x="212" y="31"/>
                  </a:cubicBezTo>
                  <a:cubicBezTo>
                    <a:pt x="217" y="33"/>
                    <a:pt x="219" y="38"/>
                    <a:pt x="226" y="38"/>
                  </a:cubicBezTo>
                  <a:cubicBezTo>
                    <a:pt x="226" y="39"/>
                    <a:pt x="227" y="40"/>
                    <a:pt x="227" y="41"/>
                  </a:cubicBezTo>
                  <a:cubicBezTo>
                    <a:pt x="229" y="44"/>
                    <a:pt x="227" y="48"/>
                    <a:pt x="229" y="50"/>
                  </a:cubicBezTo>
                  <a:cubicBezTo>
                    <a:pt x="227" y="51"/>
                    <a:pt x="223" y="59"/>
                    <a:pt x="223" y="59"/>
                  </a:cubicBezTo>
                  <a:cubicBezTo>
                    <a:pt x="223" y="60"/>
                    <a:pt x="224" y="61"/>
                    <a:pt x="223" y="61"/>
                  </a:cubicBezTo>
                  <a:cubicBezTo>
                    <a:pt x="224" y="63"/>
                    <a:pt x="224" y="63"/>
                    <a:pt x="224" y="64"/>
                  </a:cubicBezTo>
                  <a:cubicBezTo>
                    <a:pt x="224" y="71"/>
                    <a:pt x="224" y="71"/>
                    <a:pt x="224" y="71"/>
                  </a:cubicBezTo>
                  <a:cubicBezTo>
                    <a:pt x="225" y="73"/>
                    <a:pt x="224" y="75"/>
                    <a:pt x="225" y="77"/>
                  </a:cubicBezTo>
                  <a:cubicBezTo>
                    <a:pt x="226" y="79"/>
                    <a:pt x="231" y="77"/>
                    <a:pt x="231" y="80"/>
                  </a:cubicBezTo>
                  <a:cubicBezTo>
                    <a:pt x="231" y="85"/>
                    <a:pt x="226" y="84"/>
                    <a:pt x="226" y="88"/>
                  </a:cubicBezTo>
                  <a:cubicBezTo>
                    <a:pt x="226" y="91"/>
                    <a:pt x="228" y="91"/>
                    <a:pt x="229" y="92"/>
                  </a:cubicBezTo>
                  <a:cubicBezTo>
                    <a:pt x="232" y="100"/>
                    <a:pt x="240" y="101"/>
                    <a:pt x="240" y="111"/>
                  </a:cubicBezTo>
                  <a:cubicBezTo>
                    <a:pt x="234" y="112"/>
                    <a:pt x="230" y="113"/>
                    <a:pt x="230" y="120"/>
                  </a:cubicBezTo>
                  <a:cubicBezTo>
                    <a:pt x="230" y="121"/>
                    <a:pt x="231" y="122"/>
                    <a:pt x="231" y="124"/>
                  </a:cubicBezTo>
                  <a:cubicBezTo>
                    <a:pt x="231" y="124"/>
                    <a:pt x="230" y="124"/>
                    <a:pt x="230" y="124"/>
                  </a:cubicBezTo>
                  <a:cubicBezTo>
                    <a:pt x="226" y="124"/>
                    <a:pt x="216" y="121"/>
                    <a:pt x="210" y="121"/>
                  </a:cubicBezTo>
                  <a:cubicBezTo>
                    <a:pt x="209" y="121"/>
                    <a:pt x="202" y="119"/>
                    <a:pt x="202" y="119"/>
                  </a:cubicBezTo>
                  <a:cubicBezTo>
                    <a:pt x="200" y="116"/>
                    <a:pt x="200" y="110"/>
                    <a:pt x="195" y="110"/>
                  </a:cubicBezTo>
                  <a:cubicBezTo>
                    <a:pt x="192" y="110"/>
                    <a:pt x="191" y="112"/>
                    <a:pt x="190" y="113"/>
                  </a:cubicBezTo>
                  <a:cubicBezTo>
                    <a:pt x="179" y="113"/>
                    <a:pt x="179" y="113"/>
                    <a:pt x="179" y="113"/>
                  </a:cubicBezTo>
                  <a:cubicBezTo>
                    <a:pt x="175" y="112"/>
                    <a:pt x="173" y="109"/>
                    <a:pt x="171" y="107"/>
                  </a:cubicBezTo>
                  <a:cubicBezTo>
                    <a:pt x="168" y="104"/>
                    <a:pt x="165" y="105"/>
                    <a:pt x="162" y="103"/>
                  </a:cubicBezTo>
                  <a:cubicBezTo>
                    <a:pt x="161" y="102"/>
                    <a:pt x="161" y="100"/>
                    <a:pt x="161" y="99"/>
                  </a:cubicBezTo>
                  <a:cubicBezTo>
                    <a:pt x="158" y="94"/>
                    <a:pt x="153" y="87"/>
                    <a:pt x="147" y="87"/>
                  </a:cubicBezTo>
                  <a:cubicBezTo>
                    <a:pt x="144" y="87"/>
                    <a:pt x="143" y="91"/>
                    <a:pt x="143" y="94"/>
                  </a:cubicBezTo>
                  <a:cubicBezTo>
                    <a:pt x="143" y="96"/>
                    <a:pt x="143" y="97"/>
                    <a:pt x="143" y="99"/>
                  </a:cubicBezTo>
                  <a:cubicBezTo>
                    <a:pt x="144" y="105"/>
                    <a:pt x="151" y="114"/>
                    <a:pt x="156" y="116"/>
                  </a:cubicBezTo>
                  <a:cubicBezTo>
                    <a:pt x="156" y="118"/>
                    <a:pt x="157" y="119"/>
                    <a:pt x="158" y="121"/>
                  </a:cubicBezTo>
                  <a:cubicBezTo>
                    <a:pt x="160" y="120"/>
                    <a:pt x="160" y="117"/>
                    <a:pt x="162" y="117"/>
                  </a:cubicBezTo>
                  <a:cubicBezTo>
                    <a:pt x="162" y="118"/>
                    <a:pt x="162" y="118"/>
                    <a:pt x="162" y="119"/>
                  </a:cubicBezTo>
                  <a:cubicBezTo>
                    <a:pt x="162" y="122"/>
                    <a:pt x="161" y="124"/>
                    <a:pt x="161" y="126"/>
                  </a:cubicBezTo>
                  <a:cubicBezTo>
                    <a:pt x="161" y="130"/>
                    <a:pt x="167" y="131"/>
                    <a:pt x="170" y="131"/>
                  </a:cubicBezTo>
                  <a:cubicBezTo>
                    <a:pt x="185" y="131"/>
                    <a:pt x="186" y="122"/>
                    <a:pt x="195" y="116"/>
                  </a:cubicBezTo>
                  <a:cubicBezTo>
                    <a:pt x="195" y="124"/>
                    <a:pt x="195" y="124"/>
                    <a:pt x="195" y="124"/>
                  </a:cubicBezTo>
                  <a:cubicBezTo>
                    <a:pt x="198" y="131"/>
                    <a:pt x="202" y="132"/>
                    <a:pt x="209" y="134"/>
                  </a:cubicBezTo>
                  <a:cubicBezTo>
                    <a:pt x="211" y="135"/>
                    <a:pt x="211" y="138"/>
                    <a:pt x="213" y="139"/>
                  </a:cubicBezTo>
                  <a:cubicBezTo>
                    <a:pt x="213" y="139"/>
                    <a:pt x="213" y="139"/>
                    <a:pt x="213" y="139"/>
                  </a:cubicBezTo>
                  <a:cubicBezTo>
                    <a:pt x="214" y="141"/>
                    <a:pt x="217" y="141"/>
                    <a:pt x="217" y="143"/>
                  </a:cubicBezTo>
                  <a:cubicBezTo>
                    <a:pt x="217" y="148"/>
                    <a:pt x="211" y="150"/>
                    <a:pt x="211" y="155"/>
                  </a:cubicBezTo>
                  <a:cubicBezTo>
                    <a:pt x="207" y="155"/>
                    <a:pt x="205" y="156"/>
                    <a:pt x="204" y="159"/>
                  </a:cubicBezTo>
                  <a:cubicBezTo>
                    <a:pt x="203" y="162"/>
                    <a:pt x="203" y="165"/>
                    <a:pt x="201" y="165"/>
                  </a:cubicBezTo>
                  <a:cubicBezTo>
                    <a:pt x="197" y="165"/>
                    <a:pt x="197" y="172"/>
                    <a:pt x="194" y="172"/>
                  </a:cubicBezTo>
                  <a:cubicBezTo>
                    <a:pt x="192" y="172"/>
                    <a:pt x="188" y="176"/>
                    <a:pt x="188" y="179"/>
                  </a:cubicBezTo>
                  <a:cubicBezTo>
                    <a:pt x="182" y="180"/>
                    <a:pt x="168" y="182"/>
                    <a:pt x="168" y="187"/>
                  </a:cubicBezTo>
                  <a:cubicBezTo>
                    <a:pt x="168" y="188"/>
                    <a:pt x="168" y="189"/>
                    <a:pt x="169" y="189"/>
                  </a:cubicBezTo>
                  <a:cubicBezTo>
                    <a:pt x="163" y="192"/>
                    <a:pt x="156" y="193"/>
                    <a:pt x="151" y="195"/>
                  </a:cubicBezTo>
                  <a:cubicBezTo>
                    <a:pt x="148" y="195"/>
                    <a:pt x="139" y="202"/>
                    <a:pt x="136" y="203"/>
                  </a:cubicBezTo>
                  <a:cubicBezTo>
                    <a:pt x="129" y="203"/>
                    <a:pt x="129" y="203"/>
                    <a:pt x="129" y="203"/>
                  </a:cubicBezTo>
                  <a:cubicBezTo>
                    <a:pt x="125" y="206"/>
                    <a:pt x="125" y="208"/>
                    <a:pt x="120" y="208"/>
                  </a:cubicBezTo>
                  <a:cubicBezTo>
                    <a:pt x="119" y="209"/>
                    <a:pt x="119" y="209"/>
                    <a:pt x="119" y="209"/>
                  </a:cubicBezTo>
                  <a:cubicBezTo>
                    <a:pt x="118" y="209"/>
                    <a:pt x="112" y="206"/>
                    <a:pt x="112" y="205"/>
                  </a:cubicBezTo>
                  <a:cubicBezTo>
                    <a:pt x="111" y="205"/>
                    <a:pt x="113" y="205"/>
                    <a:pt x="111" y="203"/>
                  </a:cubicBezTo>
                  <a:cubicBezTo>
                    <a:pt x="109" y="199"/>
                    <a:pt x="107" y="196"/>
                    <a:pt x="107" y="191"/>
                  </a:cubicBezTo>
                  <a:cubicBezTo>
                    <a:pt x="105" y="191"/>
                    <a:pt x="107" y="187"/>
                    <a:pt x="107" y="185"/>
                  </a:cubicBezTo>
                  <a:cubicBezTo>
                    <a:pt x="108" y="180"/>
                    <a:pt x="104" y="178"/>
                    <a:pt x="102" y="175"/>
                  </a:cubicBezTo>
                  <a:cubicBezTo>
                    <a:pt x="99" y="172"/>
                    <a:pt x="93" y="165"/>
                    <a:pt x="93" y="159"/>
                  </a:cubicBezTo>
                  <a:cubicBezTo>
                    <a:pt x="85" y="157"/>
                    <a:pt x="83" y="153"/>
                    <a:pt x="83" y="144"/>
                  </a:cubicBezTo>
                  <a:cubicBezTo>
                    <a:pt x="83" y="139"/>
                    <a:pt x="80" y="138"/>
                    <a:pt x="79" y="133"/>
                  </a:cubicBezTo>
                  <a:cubicBezTo>
                    <a:pt x="79" y="133"/>
                    <a:pt x="79" y="133"/>
                    <a:pt x="79" y="133"/>
                  </a:cubicBezTo>
                  <a:cubicBezTo>
                    <a:pt x="78" y="133"/>
                    <a:pt x="77" y="131"/>
                    <a:pt x="76" y="131"/>
                  </a:cubicBezTo>
                  <a:cubicBezTo>
                    <a:pt x="75" y="130"/>
                    <a:pt x="72" y="130"/>
                    <a:pt x="72" y="129"/>
                  </a:cubicBezTo>
                  <a:cubicBezTo>
                    <a:pt x="70" y="128"/>
                    <a:pt x="71" y="125"/>
                    <a:pt x="70" y="123"/>
                  </a:cubicBezTo>
                  <a:cubicBezTo>
                    <a:pt x="70" y="121"/>
                    <a:pt x="68" y="119"/>
                    <a:pt x="67" y="118"/>
                  </a:cubicBezTo>
                  <a:cubicBezTo>
                    <a:pt x="64" y="114"/>
                    <a:pt x="62" y="110"/>
                    <a:pt x="60" y="107"/>
                  </a:cubicBezTo>
                  <a:cubicBezTo>
                    <a:pt x="59" y="105"/>
                    <a:pt x="56" y="102"/>
                    <a:pt x="56" y="101"/>
                  </a:cubicBezTo>
                  <a:cubicBezTo>
                    <a:pt x="56" y="99"/>
                    <a:pt x="57" y="94"/>
                    <a:pt x="57" y="90"/>
                  </a:cubicBezTo>
                  <a:lnTo>
                    <a:pt x="57"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
            <p:cNvSpPr>
              <a:spLocks/>
            </p:cNvSpPr>
            <p:nvPr/>
          </p:nvSpPr>
          <p:spPr bwMode="auto">
            <a:xfrm>
              <a:off x="3689350" y="3035301"/>
              <a:ext cx="26987" cy="52388"/>
            </a:xfrm>
            <a:custGeom>
              <a:avLst/>
              <a:gdLst>
                <a:gd name="T0" fmla="*/ 12 w 12"/>
                <a:gd name="T1" fmla="*/ 15 h 24"/>
                <a:gd name="T2" fmla="*/ 5 w 12"/>
                <a:gd name="T3" fmla="*/ 24 h 24"/>
                <a:gd name="T4" fmla="*/ 0 w 12"/>
                <a:gd name="T5" fmla="*/ 18 h 24"/>
                <a:gd name="T6" fmla="*/ 3 w 12"/>
                <a:gd name="T7" fmla="*/ 0 h 24"/>
                <a:gd name="T8" fmla="*/ 12 w 12"/>
                <a:gd name="T9" fmla="*/ 15 h 24"/>
              </a:gdLst>
              <a:ahLst/>
              <a:cxnLst>
                <a:cxn ang="0">
                  <a:pos x="T0" y="T1"/>
                </a:cxn>
                <a:cxn ang="0">
                  <a:pos x="T2" y="T3"/>
                </a:cxn>
                <a:cxn ang="0">
                  <a:pos x="T4" y="T5"/>
                </a:cxn>
                <a:cxn ang="0">
                  <a:pos x="T6" y="T7"/>
                </a:cxn>
                <a:cxn ang="0">
                  <a:pos x="T8" y="T9"/>
                </a:cxn>
              </a:cxnLst>
              <a:rect l="0" t="0" r="r" b="b"/>
              <a:pathLst>
                <a:path w="12" h="24">
                  <a:moveTo>
                    <a:pt x="12" y="15"/>
                  </a:moveTo>
                  <a:cubicBezTo>
                    <a:pt x="12" y="19"/>
                    <a:pt x="9" y="24"/>
                    <a:pt x="5" y="24"/>
                  </a:cubicBezTo>
                  <a:cubicBezTo>
                    <a:pt x="2" y="24"/>
                    <a:pt x="0" y="21"/>
                    <a:pt x="0" y="18"/>
                  </a:cubicBezTo>
                  <a:cubicBezTo>
                    <a:pt x="0" y="11"/>
                    <a:pt x="3" y="6"/>
                    <a:pt x="3" y="0"/>
                  </a:cubicBezTo>
                  <a:cubicBezTo>
                    <a:pt x="6" y="5"/>
                    <a:pt x="12" y="8"/>
                    <a:pt x="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
            <p:cNvSpPr>
              <a:spLocks/>
            </p:cNvSpPr>
            <p:nvPr/>
          </p:nvSpPr>
          <p:spPr bwMode="auto">
            <a:xfrm>
              <a:off x="3419475" y="2592388"/>
              <a:ext cx="576262" cy="465138"/>
            </a:xfrm>
            <a:custGeom>
              <a:avLst/>
              <a:gdLst>
                <a:gd name="T0" fmla="*/ 76 w 262"/>
                <a:gd name="T1" fmla="*/ 139 h 211"/>
                <a:gd name="T2" fmla="*/ 90 w 262"/>
                <a:gd name="T3" fmla="*/ 175 h 211"/>
                <a:gd name="T4" fmla="*/ 103 w 262"/>
                <a:gd name="T5" fmla="*/ 207 h 211"/>
                <a:gd name="T6" fmla="*/ 112 w 262"/>
                <a:gd name="T7" fmla="*/ 207 h 211"/>
                <a:gd name="T8" fmla="*/ 123 w 262"/>
                <a:gd name="T9" fmla="*/ 195 h 211"/>
                <a:gd name="T10" fmla="*/ 125 w 262"/>
                <a:gd name="T11" fmla="*/ 175 h 211"/>
                <a:gd name="T12" fmla="*/ 138 w 262"/>
                <a:gd name="T13" fmla="*/ 154 h 211"/>
                <a:gd name="T14" fmla="*/ 168 w 262"/>
                <a:gd name="T15" fmla="*/ 124 h 211"/>
                <a:gd name="T16" fmla="*/ 193 w 262"/>
                <a:gd name="T17" fmla="*/ 112 h 211"/>
                <a:gd name="T18" fmla="*/ 211 w 262"/>
                <a:gd name="T19" fmla="*/ 134 h 211"/>
                <a:gd name="T20" fmla="*/ 218 w 262"/>
                <a:gd name="T21" fmla="*/ 156 h 211"/>
                <a:gd name="T22" fmla="*/ 235 w 262"/>
                <a:gd name="T23" fmla="*/ 154 h 211"/>
                <a:gd name="T24" fmla="*/ 245 w 262"/>
                <a:gd name="T25" fmla="*/ 189 h 211"/>
                <a:gd name="T26" fmla="*/ 252 w 262"/>
                <a:gd name="T27" fmla="*/ 184 h 211"/>
                <a:gd name="T28" fmla="*/ 243 w 262"/>
                <a:gd name="T29" fmla="*/ 163 h 211"/>
                <a:gd name="T30" fmla="*/ 244 w 262"/>
                <a:gd name="T31" fmla="*/ 149 h 211"/>
                <a:gd name="T32" fmla="*/ 249 w 262"/>
                <a:gd name="T33" fmla="*/ 131 h 211"/>
                <a:gd name="T34" fmla="*/ 251 w 262"/>
                <a:gd name="T35" fmla="*/ 110 h 211"/>
                <a:gd name="T36" fmla="*/ 241 w 262"/>
                <a:gd name="T37" fmla="*/ 102 h 211"/>
                <a:gd name="T38" fmla="*/ 229 w 262"/>
                <a:gd name="T39" fmla="*/ 65 h 211"/>
                <a:gd name="T40" fmla="*/ 218 w 262"/>
                <a:gd name="T41" fmla="*/ 67 h 211"/>
                <a:gd name="T42" fmla="*/ 192 w 262"/>
                <a:gd name="T43" fmla="*/ 74 h 211"/>
                <a:gd name="T44" fmla="*/ 176 w 262"/>
                <a:gd name="T45" fmla="*/ 76 h 211"/>
                <a:gd name="T46" fmla="*/ 152 w 262"/>
                <a:gd name="T47" fmla="*/ 70 h 211"/>
                <a:gd name="T48" fmla="*/ 131 w 262"/>
                <a:gd name="T49" fmla="*/ 60 h 211"/>
                <a:gd name="T50" fmla="*/ 117 w 262"/>
                <a:gd name="T51" fmla="*/ 46 h 211"/>
                <a:gd name="T52" fmla="*/ 118 w 262"/>
                <a:gd name="T53" fmla="*/ 36 h 211"/>
                <a:gd name="T54" fmla="*/ 110 w 262"/>
                <a:gd name="T55" fmla="*/ 22 h 211"/>
                <a:gd name="T56" fmla="*/ 92 w 262"/>
                <a:gd name="T57" fmla="*/ 9 h 211"/>
                <a:gd name="T58" fmla="*/ 68 w 262"/>
                <a:gd name="T59" fmla="*/ 0 h 211"/>
                <a:gd name="T60" fmla="*/ 49 w 262"/>
                <a:gd name="T61" fmla="*/ 11 h 211"/>
                <a:gd name="T62" fmla="*/ 34 w 262"/>
                <a:gd name="T63" fmla="*/ 7 h 211"/>
                <a:gd name="T64" fmla="*/ 12 w 262"/>
                <a:gd name="T65" fmla="*/ 24 h 211"/>
                <a:gd name="T66" fmla="*/ 0 w 262"/>
                <a:gd name="T67" fmla="*/ 33 h 211"/>
                <a:gd name="T68" fmla="*/ 1 w 262"/>
                <a:gd name="T69" fmla="*/ 45 h 211"/>
                <a:gd name="T70" fmla="*/ 3 w 262"/>
                <a:gd name="T71" fmla="*/ 62 h 211"/>
                <a:gd name="T72" fmla="*/ 7 w 262"/>
                <a:gd name="T73" fmla="*/ 94 h 211"/>
                <a:gd name="T74" fmla="*/ 18 w 262"/>
                <a:gd name="T75" fmla="*/ 95 h 211"/>
                <a:gd name="T76" fmla="*/ 37 w 262"/>
                <a:gd name="T77" fmla="*/ 95 h 211"/>
                <a:gd name="T78" fmla="*/ 61 w 262"/>
                <a:gd name="T79" fmla="*/ 113 h 211"/>
                <a:gd name="T80" fmla="*/ 66 w 262"/>
                <a:gd name="T81" fmla="*/ 128 h 211"/>
                <a:gd name="T82" fmla="*/ 75 w 262"/>
                <a:gd name="T83" fmla="*/ 120 h 211"/>
                <a:gd name="T84" fmla="*/ 77 w 262"/>
                <a:gd name="T85" fmla="*/ 13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2" h="211">
                  <a:moveTo>
                    <a:pt x="77" y="137"/>
                  </a:moveTo>
                  <a:cubicBezTo>
                    <a:pt x="76" y="136"/>
                    <a:pt x="76" y="136"/>
                    <a:pt x="76" y="136"/>
                  </a:cubicBezTo>
                  <a:cubicBezTo>
                    <a:pt x="76" y="136"/>
                    <a:pt x="76" y="138"/>
                    <a:pt x="76" y="139"/>
                  </a:cubicBezTo>
                  <a:cubicBezTo>
                    <a:pt x="76" y="143"/>
                    <a:pt x="79" y="148"/>
                    <a:pt x="80" y="152"/>
                  </a:cubicBezTo>
                  <a:cubicBezTo>
                    <a:pt x="82" y="157"/>
                    <a:pt x="86" y="165"/>
                    <a:pt x="87" y="168"/>
                  </a:cubicBezTo>
                  <a:cubicBezTo>
                    <a:pt x="88" y="171"/>
                    <a:pt x="88" y="172"/>
                    <a:pt x="90" y="175"/>
                  </a:cubicBezTo>
                  <a:cubicBezTo>
                    <a:pt x="92" y="178"/>
                    <a:pt x="91" y="181"/>
                    <a:pt x="92" y="185"/>
                  </a:cubicBezTo>
                  <a:cubicBezTo>
                    <a:pt x="93" y="186"/>
                    <a:pt x="96" y="189"/>
                    <a:pt x="97" y="192"/>
                  </a:cubicBezTo>
                  <a:cubicBezTo>
                    <a:pt x="99" y="197"/>
                    <a:pt x="101" y="201"/>
                    <a:pt x="103" y="207"/>
                  </a:cubicBezTo>
                  <a:cubicBezTo>
                    <a:pt x="103" y="207"/>
                    <a:pt x="104" y="209"/>
                    <a:pt x="105" y="209"/>
                  </a:cubicBezTo>
                  <a:cubicBezTo>
                    <a:pt x="105" y="210"/>
                    <a:pt x="107" y="211"/>
                    <a:pt x="109" y="211"/>
                  </a:cubicBezTo>
                  <a:cubicBezTo>
                    <a:pt x="110" y="211"/>
                    <a:pt x="111" y="208"/>
                    <a:pt x="112" y="207"/>
                  </a:cubicBezTo>
                  <a:cubicBezTo>
                    <a:pt x="113" y="204"/>
                    <a:pt x="113" y="205"/>
                    <a:pt x="116" y="204"/>
                  </a:cubicBezTo>
                  <a:cubicBezTo>
                    <a:pt x="118" y="203"/>
                    <a:pt x="117" y="197"/>
                    <a:pt x="120" y="196"/>
                  </a:cubicBezTo>
                  <a:cubicBezTo>
                    <a:pt x="121" y="196"/>
                    <a:pt x="123" y="196"/>
                    <a:pt x="123" y="195"/>
                  </a:cubicBezTo>
                  <a:cubicBezTo>
                    <a:pt x="124" y="195"/>
                    <a:pt x="124" y="195"/>
                    <a:pt x="124" y="195"/>
                  </a:cubicBezTo>
                  <a:cubicBezTo>
                    <a:pt x="123" y="189"/>
                    <a:pt x="123" y="189"/>
                    <a:pt x="123" y="189"/>
                  </a:cubicBezTo>
                  <a:cubicBezTo>
                    <a:pt x="123" y="185"/>
                    <a:pt x="125" y="181"/>
                    <a:pt x="125" y="175"/>
                  </a:cubicBezTo>
                  <a:cubicBezTo>
                    <a:pt x="125" y="172"/>
                    <a:pt x="124" y="170"/>
                    <a:pt x="124" y="166"/>
                  </a:cubicBezTo>
                  <a:cubicBezTo>
                    <a:pt x="124" y="161"/>
                    <a:pt x="128" y="160"/>
                    <a:pt x="132" y="159"/>
                  </a:cubicBezTo>
                  <a:cubicBezTo>
                    <a:pt x="134" y="158"/>
                    <a:pt x="137" y="156"/>
                    <a:pt x="138" y="154"/>
                  </a:cubicBezTo>
                  <a:cubicBezTo>
                    <a:pt x="143" y="149"/>
                    <a:pt x="147" y="145"/>
                    <a:pt x="151" y="140"/>
                  </a:cubicBezTo>
                  <a:cubicBezTo>
                    <a:pt x="155" y="137"/>
                    <a:pt x="161" y="136"/>
                    <a:pt x="166" y="132"/>
                  </a:cubicBezTo>
                  <a:cubicBezTo>
                    <a:pt x="168" y="129"/>
                    <a:pt x="167" y="127"/>
                    <a:pt x="168" y="124"/>
                  </a:cubicBezTo>
                  <a:cubicBezTo>
                    <a:pt x="169" y="122"/>
                    <a:pt x="174" y="122"/>
                    <a:pt x="175" y="118"/>
                  </a:cubicBezTo>
                  <a:cubicBezTo>
                    <a:pt x="177" y="119"/>
                    <a:pt x="177" y="120"/>
                    <a:pt x="181" y="120"/>
                  </a:cubicBezTo>
                  <a:cubicBezTo>
                    <a:pt x="187" y="120"/>
                    <a:pt x="193" y="119"/>
                    <a:pt x="193" y="112"/>
                  </a:cubicBezTo>
                  <a:cubicBezTo>
                    <a:pt x="196" y="113"/>
                    <a:pt x="200" y="114"/>
                    <a:pt x="201" y="117"/>
                  </a:cubicBezTo>
                  <a:cubicBezTo>
                    <a:pt x="202" y="120"/>
                    <a:pt x="202" y="124"/>
                    <a:pt x="203" y="127"/>
                  </a:cubicBezTo>
                  <a:cubicBezTo>
                    <a:pt x="205" y="129"/>
                    <a:pt x="208" y="131"/>
                    <a:pt x="211" y="134"/>
                  </a:cubicBezTo>
                  <a:cubicBezTo>
                    <a:pt x="213" y="137"/>
                    <a:pt x="216" y="141"/>
                    <a:pt x="217" y="146"/>
                  </a:cubicBezTo>
                  <a:cubicBezTo>
                    <a:pt x="218" y="147"/>
                    <a:pt x="219" y="148"/>
                    <a:pt x="219" y="149"/>
                  </a:cubicBezTo>
                  <a:cubicBezTo>
                    <a:pt x="219" y="151"/>
                    <a:pt x="218" y="153"/>
                    <a:pt x="218" y="156"/>
                  </a:cubicBezTo>
                  <a:cubicBezTo>
                    <a:pt x="218" y="158"/>
                    <a:pt x="218" y="161"/>
                    <a:pt x="221" y="161"/>
                  </a:cubicBezTo>
                  <a:cubicBezTo>
                    <a:pt x="228" y="161"/>
                    <a:pt x="229" y="155"/>
                    <a:pt x="233" y="151"/>
                  </a:cubicBezTo>
                  <a:cubicBezTo>
                    <a:pt x="234" y="152"/>
                    <a:pt x="234" y="153"/>
                    <a:pt x="235" y="154"/>
                  </a:cubicBezTo>
                  <a:cubicBezTo>
                    <a:pt x="236" y="155"/>
                    <a:pt x="237" y="154"/>
                    <a:pt x="238" y="156"/>
                  </a:cubicBezTo>
                  <a:cubicBezTo>
                    <a:pt x="240" y="159"/>
                    <a:pt x="237" y="166"/>
                    <a:pt x="239" y="166"/>
                  </a:cubicBezTo>
                  <a:cubicBezTo>
                    <a:pt x="239" y="173"/>
                    <a:pt x="245" y="179"/>
                    <a:pt x="245" y="189"/>
                  </a:cubicBezTo>
                  <a:cubicBezTo>
                    <a:pt x="245" y="191"/>
                    <a:pt x="244" y="197"/>
                    <a:pt x="245" y="197"/>
                  </a:cubicBezTo>
                  <a:cubicBezTo>
                    <a:pt x="247" y="194"/>
                    <a:pt x="248" y="191"/>
                    <a:pt x="250" y="187"/>
                  </a:cubicBezTo>
                  <a:cubicBezTo>
                    <a:pt x="250" y="186"/>
                    <a:pt x="252" y="185"/>
                    <a:pt x="252" y="184"/>
                  </a:cubicBezTo>
                  <a:cubicBezTo>
                    <a:pt x="252" y="183"/>
                    <a:pt x="249" y="172"/>
                    <a:pt x="247" y="170"/>
                  </a:cubicBezTo>
                  <a:cubicBezTo>
                    <a:pt x="245" y="169"/>
                    <a:pt x="243" y="168"/>
                    <a:pt x="243" y="165"/>
                  </a:cubicBezTo>
                  <a:cubicBezTo>
                    <a:pt x="243" y="164"/>
                    <a:pt x="243" y="164"/>
                    <a:pt x="243" y="163"/>
                  </a:cubicBezTo>
                  <a:cubicBezTo>
                    <a:pt x="243" y="163"/>
                    <a:pt x="243" y="163"/>
                    <a:pt x="243" y="163"/>
                  </a:cubicBezTo>
                  <a:cubicBezTo>
                    <a:pt x="244" y="163"/>
                    <a:pt x="245" y="160"/>
                    <a:pt x="245" y="158"/>
                  </a:cubicBezTo>
                  <a:cubicBezTo>
                    <a:pt x="245" y="156"/>
                    <a:pt x="245" y="151"/>
                    <a:pt x="244" y="149"/>
                  </a:cubicBezTo>
                  <a:cubicBezTo>
                    <a:pt x="242" y="146"/>
                    <a:pt x="239" y="146"/>
                    <a:pt x="239" y="142"/>
                  </a:cubicBezTo>
                  <a:cubicBezTo>
                    <a:pt x="239" y="138"/>
                    <a:pt x="241" y="135"/>
                    <a:pt x="243" y="133"/>
                  </a:cubicBezTo>
                  <a:cubicBezTo>
                    <a:pt x="244" y="132"/>
                    <a:pt x="247" y="132"/>
                    <a:pt x="249" y="131"/>
                  </a:cubicBezTo>
                  <a:cubicBezTo>
                    <a:pt x="254" y="127"/>
                    <a:pt x="257" y="126"/>
                    <a:pt x="262" y="119"/>
                  </a:cubicBezTo>
                  <a:cubicBezTo>
                    <a:pt x="261" y="119"/>
                    <a:pt x="260" y="119"/>
                    <a:pt x="258" y="119"/>
                  </a:cubicBezTo>
                  <a:cubicBezTo>
                    <a:pt x="254" y="119"/>
                    <a:pt x="251" y="114"/>
                    <a:pt x="251" y="110"/>
                  </a:cubicBezTo>
                  <a:cubicBezTo>
                    <a:pt x="249" y="109"/>
                    <a:pt x="248" y="103"/>
                    <a:pt x="246" y="103"/>
                  </a:cubicBezTo>
                  <a:cubicBezTo>
                    <a:pt x="244" y="103"/>
                    <a:pt x="243" y="104"/>
                    <a:pt x="241" y="104"/>
                  </a:cubicBezTo>
                  <a:cubicBezTo>
                    <a:pt x="241" y="104"/>
                    <a:pt x="241" y="102"/>
                    <a:pt x="241" y="102"/>
                  </a:cubicBezTo>
                  <a:cubicBezTo>
                    <a:pt x="241" y="93"/>
                    <a:pt x="246" y="93"/>
                    <a:pt x="246" y="84"/>
                  </a:cubicBezTo>
                  <a:cubicBezTo>
                    <a:pt x="246" y="79"/>
                    <a:pt x="243" y="78"/>
                    <a:pt x="241" y="74"/>
                  </a:cubicBezTo>
                  <a:cubicBezTo>
                    <a:pt x="236" y="72"/>
                    <a:pt x="231" y="72"/>
                    <a:pt x="229" y="65"/>
                  </a:cubicBezTo>
                  <a:cubicBezTo>
                    <a:pt x="228" y="65"/>
                    <a:pt x="228" y="65"/>
                    <a:pt x="228" y="65"/>
                  </a:cubicBezTo>
                  <a:cubicBezTo>
                    <a:pt x="226" y="67"/>
                    <a:pt x="226" y="67"/>
                    <a:pt x="226" y="67"/>
                  </a:cubicBezTo>
                  <a:cubicBezTo>
                    <a:pt x="223" y="68"/>
                    <a:pt x="220" y="65"/>
                    <a:pt x="218" y="67"/>
                  </a:cubicBezTo>
                  <a:cubicBezTo>
                    <a:pt x="217" y="68"/>
                    <a:pt x="217" y="69"/>
                    <a:pt x="215" y="70"/>
                  </a:cubicBezTo>
                  <a:cubicBezTo>
                    <a:pt x="214" y="71"/>
                    <a:pt x="206" y="77"/>
                    <a:pt x="203" y="77"/>
                  </a:cubicBezTo>
                  <a:cubicBezTo>
                    <a:pt x="199" y="77"/>
                    <a:pt x="197" y="74"/>
                    <a:pt x="192" y="74"/>
                  </a:cubicBezTo>
                  <a:cubicBezTo>
                    <a:pt x="186" y="74"/>
                    <a:pt x="186" y="78"/>
                    <a:pt x="182" y="80"/>
                  </a:cubicBezTo>
                  <a:cubicBezTo>
                    <a:pt x="182" y="78"/>
                    <a:pt x="181" y="75"/>
                    <a:pt x="180" y="75"/>
                  </a:cubicBezTo>
                  <a:cubicBezTo>
                    <a:pt x="179" y="75"/>
                    <a:pt x="178" y="76"/>
                    <a:pt x="176" y="76"/>
                  </a:cubicBezTo>
                  <a:cubicBezTo>
                    <a:pt x="173" y="76"/>
                    <a:pt x="170" y="76"/>
                    <a:pt x="166" y="76"/>
                  </a:cubicBezTo>
                  <a:cubicBezTo>
                    <a:pt x="161" y="76"/>
                    <a:pt x="159" y="73"/>
                    <a:pt x="156" y="71"/>
                  </a:cubicBezTo>
                  <a:cubicBezTo>
                    <a:pt x="155" y="70"/>
                    <a:pt x="153" y="72"/>
                    <a:pt x="152" y="70"/>
                  </a:cubicBezTo>
                  <a:cubicBezTo>
                    <a:pt x="151" y="68"/>
                    <a:pt x="151" y="67"/>
                    <a:pt x="149" y="66"/>
                  </a:cubicBezTo>
                  <a:cubicBezTo>
                    <a:pt x="146" y="64"/>
                    <a:pt x="144" y="65"/>
                    <a:pt x="141" y="62"/>
                  </a:cubicBezTo>
                  <a:cubicBezTo>
                    <a:pt x="138" y="60"/>
                    <a:pt x="136" y="61"/>
                    <a:pt x="131" y="60"/>
                  </a:cubicBezTo>
                  <a:cubicBezTo>
                    <a:pt x="127" y="59"/>
                    <a:pt x="126" y="56"/>
                    <a:pt x="122" y="55"/>
                  </a:cubicBezTo>
                  <a:cubicBezTo>
                    <a:pt x="121" y="54"/>
                    <a:pt x="118" y="55"/>
                    <a:pt x="118" y="53"/>
                  </a:cubicBezTo>
                  <a:cubicBezTo>
                    <a:pt x="117" y="51"/>
                    <a:pt x="117" y="49"/>
                    <a:pt x="117" y="46"/>
                  </a:cubicBezTo>
                  <a:cubicBezTo>
                    <a:pt x="117" y="44"/>
                    <a:pt x="117" y="44"/>
                    <a:pt x="117" y="44"/>
                  </a:cubicBezTo>
                  <a:cubicBezTo>
                    <a:pt x="119" y="44"/>
                    <a:pt x="122" y="44"/>
                    <a:pt x="122" y="42"/>
                  </a:cubicBezTo>
                  <a:cubicBezTo>
                    <a:pt x="122" y="39"/>
                    <a:pt x="118" y="38"/>
                    <a:pt x="118" y="36"/>
                  </a:cubicBezTo>
                  <a:cubicBezTo>
                    <a:pt x="118" y="30"/>
                    <a:pt x="127" y="31"/>
                    <a:pt x="127" y="25"/>
                  </a:cubicBezTo>
                  <a:cubicBezTo>
                    <a:pt x="127" y="22"/>
                    <a:pt x="122" y="18"/>
                    <a:pt x="120" y="18"/>
                  </a:cubicBezTo>
                  <a:cubicBezTo>
                    <a:pt x="116" y="18"/>
                    <a:pt x="114" y="22"/>
                    <a:pt x="110" y="22"/>
                  </a:cubicBezTo>
                  <a:cubicBezTo>
                    <a:pt x="106" y="21"/>
                    <a:pt x="103" y="21"/>
                    <a:pt x="100" y="18"/>
                  </a:cubicBezTo>
                  <a:cubicBezTo>
                    <a:pt x="99" y="16"/>
                    <a:pt x="100" y="13"/>
                    <a:pt x="97" y="13"/>
                  </a:cubicBezTo>
                  <a:cubicBezTo>
                    <a:pt x="94" y="12"/>
                    <a:pt x="92" y="13"/>
                    <a:pt x="92" y="9"/>
                  </a:cubicBezTo>
                  <a:cubicBezTo>
                    <a:pt x="89" y="8"/>
                    <a:pt x="87" y="8"/>
                    <a:pt x="84" y="8"/>
                  </a:cubicBezTo>
                  <a:cubicBezTo>
                    <a:pt x="80" y="8"/>
                    <a:pt x="78" y="12"/>
                    <a:pt x="73" y="12"/>
                  </a:cubicBezTo>
                  <a:cubicBezTo>
                    <a:pt x="67" y="12"/>
                    <a:pt x="72" y="0"/>
                    <a:pt x="68" y="0"/>
                  </a:cubicBezTo>
                  <a:cubicBezTo>
                    <a:pt x="63" y="0"/>
                    <a:pt x="62" y="6"/>
                    <a:pt x="60" y="6"/>
                  </a:cubicBezTo>
                  <a:cubicBezTo>
                    <a:pt x="60" y="6"/>
                    <a:pt x="59" y="6"/>
                    <a:pt x="59" y="6"/>
                  </a:cubicBezTo>
                  <a:cubicBezTo>
                    <a:pt x="57" y="9"/>
                    <a:pt x="53" y="11"/>
                    <a:pt x="49" y="11"/>
                  </a:cubicBezTo>
                  <a:cubicBezTo>
                    <a:pt x="47" y="11"/>
                    <a:pt x="47" y="9"/>
                    <a:pt x="45" y="9"/>
                  </a:cubicBezTo>
                  <a:cubicBezTo>
                    <a:pt x="43" y="9"/>
                    <a:pt x="38" y="11"/>
                    <a:pt x="37" y="8"/>
                  </a:cubicBezTo>
                  <a:cubicBezTo>
                    <a:pt x="35" y="8"/>
                    <a:pt x="36" y="7"/>
                    <a:pt x="34" y="7"/>
                  </a:cubicBezTo>
                  <a:cubicBezTo>
                    <a:pt x="28" y="7"/>
                    <a:pt x="28" y="13"/>
                    <a:pt x="24" y="17"/>
                  </a:cubicBezTo>
                  <a:cubicBezTo>
                    <a:pt x="22" y="19"/>
                    <a:pt x="19" y="19"/>
                    <a:pt x="18" y="20"/>
                  </a:cubicBezTo>
                  <a:cubicBezTo>
                    <a:pt x="16" y="22"/>
                    <a:pt x="15" y="24"/>
                    <a:pt x="12" y="24"/>
                  </a:cubicBezTo>
                  <a:cubicBezTo>
                    <a:pt x="10" y="24"/>
                    <a:pt x="9" y="22"/>
                    <a:pt x="7" y="22"/>
                  </a:cubicBezTo>
                  <a:cubicBezTo>
                    <a:pt x="6" y="22"/>
                    <a:pt x="6" y="23"/>
                    <a:pt x="6" y="24"/>
                  </a:cubicBezTo>
                  <a:cubicBezTo>
                    <a:pt x="4" y="25"/>
                    <a:pt x="0" y="33"/>
                    <a:pt x="0" y="33"/>
                  </a:cubicBezTo>
                  <a:cubicBezTo>
                    <a:pt x="0" y="34"/>
                    <a:pt x="1" y="35"/>
                    <a:pt x="0" y="35"/>
                  </a:cubicBezTo>
                  <a:cubicBezTo>
                    <a:pt x="1" y="37"/>
                    <a:pt x="1" y="37"/>
                    <a:pt x="1" y="38"/>
                  </a:cubicBezTo>
                  <a:cubicBezTo>
                    <a:pt x="1" y="45"/>
                    <a:pt x="1" y="45"/>
                    <a:pt x="1" y="45"/>
                  </a:cubicBezTo>
                  <a:cubicBezTo>
                    <a:pt x="2" y="47"/>
                    <a:pt x="1" y="49"/>
                    <a:pt x="2" y="51"/>
                  </a:cubicBezTo>
                  <a:cubicBezTo>
                    <a:pt x="3" y="53"/>
                    <a:pt x="8" y="51"/>
                    <a:pt x="8" y="54"/>
                  </a:cubicBezTo>
                  <a:cubicBezTo>
                    <a:pt x="8" y="59"/>
                    <a:pt x="3" y="58"/>
                    <a:pt x="3" y="62"/>
                  </a:cubicBezTo>
                  <a:cubicBezTo>
                    <a:pt x="3" y="65"/>
                    <a:pt x="5" y="65"/>
                    <a:pt x="6" y="66"/>
                  </a:cubicBezTo>
                  <a:cubicBezTo>
                    <a:pt x="9" y="74"/>
                    <a:pt x="17" y="75"/>
                    <a:pt x="17" y="85"/>
                  </a:cubicBezTo>
                  <a:cubicBezTo>
                    <a:pt x="11" y="86"/>
                    <a:pt x="7" y="87"/>
                    <a:pt x="7" y="94"/>
                  </a:cubicBezTo>
                  <a:cubicBezTo>
                    <a:pt x="7" y="95"/>
                    <a:pt x="8" y="96"/>
                    <a:pt x="8" y="98"/>
                  </a:cubicBezTo>
                  <a:cubicBezTo>
                    <a:pt x="16" y="97"/>
                    <a:pt x="16" y="97"/>
                    <a:pt x="16" y="97"/>
                  </a:cubicBezTo>
                  <a:cubicBezTo>
                    <a:pt x="17" y="97"/>
                    <a:pt x="17" y="96"/>
                    <a:pt x="18" y="95"/>
                  </a:cubicBezTo>
                  <a:cubicBezTo>
                    <a:pt x="24" y="97"/>
                    <a:pt x="24" y="97"/>
                    <a:pt x="24" y="97"/>
                  </a:cubicBezTo>
                  <a:cubicBezTo>
                    <a:pt x="26" y="97"/>
                    <a:pt x="27" y="95"/>
                    <a:pt x="30" y="95"/>
                  </a:cubicBezTo>
                  <a:cubicBezTo>
                    <a:pt x="32" y="95"/>
                    <a:pt x="34" y="95"/>
                    <a:pt x="37" y="95"/>
                  </a:cubicBezTo>
                  <a:cubicBezTo>
                    <a:pt x="39" y="96"/>
                    <a:pt x="41" y="102"/>
                    <a:pt x="42" y="105"/>
                  </a:cubicBezTo>
                  <a:cubicBezTo>
                    <a:pt x="45" y="108"/>
                    <a:pt x="51" y="112"/>
                    <a:pt x="56" y="112"/>
                  </a:cubicBezTo>
                  <a:cubicBezTo>
                    <a:pt x="58" y="112"/>
                    <a:pt x="59" y="112"/>
                    <a:pt x="61" y="113"/>
                  </a:cubicBezTo>
                  <a:cubicBezTo>
                    <a:pt x="60" y="114"/>
                    <a:pt x="60" y="116"/>
                    <a:pt x="58" y="116"/>
                  </a:cubicBezTo>
                  <a:cubicBezTo>
                    <a:pt x="56" y="117"/>
                    <a:pt x="54" y="116"/>
                    <a:pt x="52" y="117"/>
                  </a:cubicBezTo>
                  <a:cubicBezTo>
                    <a:pt x="56" y="121"/>
                    <a:pt x="59" y="128"/>
                    <a:pt x="66" y="128"/>
                  </a:cubicBezTo>
                  <a:cubicBezTo>
                    <a:pt x="71" y="128"/>
                    <a:pt x="72" y="120"/>
                    <a:pt x="75" y="117"/>
                  </a:cubicBezTo>
                  <a:cubicBezTo>
                    <a:pt x="76" y="117"/>
                    <a:pt x="76" y="117"/>
                    <a:pt x="76" y="117"/>
                  </a:cubicBezTo>
                  <a:cubicBezTo>
                    <a:pt x="76" y="118"/>
                    <a:pt x="75" y="120"/>
                    <a:pt x="75" y="120"/>
                  </a:cubicBezTo>
                  <a:cubicBezTo>
                    <a:pt x="75" y="123"/>
                    <a:pt x="77" y="126"/>
                    <a:pt x="77" y="129"/>
                  </a:cubicBezTo>
                  <a:cubicBezTo>
                    <a:pt x="77" y="132"/>
                    <a:pt x="76" y="133"/>
                    <a:pt x="76" y="136"/>
                  </a:cubicBezTo>
                  <a:lnTo>
                    <a:pt x="77"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
            <p:cNvSpPr>
              <a:spLocks/>
            </p:cNvSpPr>
            <p:nvPr/>
          </p:nvSpPr>
          <p:spPr bwMode="auto">
            <a:xfrm>
              <a:off x="3910013" y="3092451"/>
              <a:ext cx="150812" cy="161925"/>
            </a:xfrm>
            <a:custGeom>
              <a:avLst/>
              <a:gdLst>
                <a:gd name="T0" fmla="*/ 31 w 69"/>
                <a:gd name="T1" fmla="*/ 38 h 74"/>
                <a:gd name="T2" fmla="*/ 30 w 69"/>
                <a:gd name="T3" fmla="*/ 36 h 74"/>
                <a:gd name="T4" fmla="*/ 27 w 69"/>
                <a:gd name="T5" fmla="*/ 35 h 74"/>
                <a:gd name="T6" fmla="*/ 23 w 69"/>
                <a:gd name="T7" fmla="*/ 27 h 74"/>
                <a:gd name="T8" fmla="*/ 15 w 69"/>
                <a:gd name="T9" fmla="*/ 20 h 74"/>
                <a:gd name="T10" fmla="*/ 12 w 69"/>
                <a:gd name="T11" fmla="*/ 13 h 74"/>
                <a:gd name="T12" fmla="*/ 6 w 69"/>
                <a:gd name="T13" fmla="*/ 11 h 74"/>
                <a:gd name="T14" fmla="*/ 0 w 69"/>
                <a:gd name="T15" fmla="*/ 2 h 74"/>
                <a:gd name="T16" fmla="*/ 0 w 69"/>
                <a:gd name="T17" fmla="*/ 0 h 74"/>
                <a:gd name="T18" fmla="*/ 2 w 69"/>
                <a:gd name="T19" fmla="*/ 0 h 74"/>
                <a:gd name="T20" fmla="*/ 6 w 69"/>
                <a:gd name="T21" fmla="*/ 2 h 74"/>
                <a:gd name="T22" fmla="*/ 14 w 69"/>
                <a:gd name="T23" fmla="*/ 2 h 74"/>
                <a:gd name="T24" fmla="*/ 22 w 69"/>
                <a:gd name="T25" fmla="*/ 11 h 74"/>
                <a:gd name="T26" fmla="*/ 25 w 69"/>
                <a:gd name="T27" fmla="*/ 12 h 74"/>
                <a:gd name="T28" fmla="*/ 32 w 69"/>
                <a:gd name="T29" fmla="*/ 18 h 74"/>
                <a:gd name="T30" fmla="*/ 45 w 69"/>
                <a:gd name="T31" fmla="*/ 27 h 74"/>
                <a:gd name="T32" fmla="*/ 52 w 69"/>
                <a:gd name="T33" fmla="*/ 33 h 74"/>
                <a:gd name="T34" fmla="*/ 52 w 69"/>
                <a:gd name="T35" fmla="*/ 34 h 74"/>
                <a:gd name="T36" fmla="*/ 54 w 69"/>
                <a:gd name="T37" fmla="*/ 34 h 74"/>
                <a:gd name="T38" fmla="*/ 56 w 69"/>
                <a:gd name="T39" fmla="*/ 36 h 74"/>
                <a:gd name="T40" fmla="*/ 55 w 69"/>
                <a:gd name="T41" fmla="*/ 38 h 74"/>
                <a:gd name="T42" fmla="*/ 59 w 69"/>
                <a:gd name="T43" fmla="*/ 42 h 74"/>
                <a:gd name="T44" fmla="*/ 64 w 69"/>
                <a:gd name="T45" fmla="*/ 50 h 74"/>
                <a:gd name="T46" fmla="*/ 69 w 69"/>
                <a:gd name="T47" fmla="*/ 55 h 74"/>
                <a:gd name="T48" fmla="*/ 69 w 69"/>
                <a:gd name="T49" fmla="*/ 65 h 74"/>
                <a:gd name="T50" fmla="*/ 68 w 69"/>
                <a:gd name="T51" fmla="*/ 71 h 74"/>
                <a:gd name="T52" fmla="*/ 62 w 69"/>
                <a:gd name="T53" fmla="*/ 74 h 74"/>
                <a:gd name="T54" fmla="*/ 56 w 69"/>
                <a:gd name="T55" fmla="*/ 68 h 74"/>
                <a:gd name="T56" fmla="*/ 44 w 69"/>
                <a:gd name="T57" fmla="*/ 58 h 74"/>
                <a:gd name="T58" fmla="*/ 35 w 69"/>
                <a:gd name="T59" fmla="*/ 44 h 74"/>
                <a:gd name="T60" fmla="*/ 31 w 69"/>
                <a:gd name="T61"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 h="74">
                  <a:moveTo>
                    <a:pt x="31" y="38"/>
                  </a:moveTo>
                  <a:cubicBezTo>
                    <a:pt x="30" y="38"/>
                    <a:pt x="31" y="37"/>
                    <a:pt x="30" y="36"/>
                  </a:cubicBezTo>
                  <a:cubicBezTo>
                    <a:pt x="30" y="36"/>
                    <a:pt x="27" y="36"/>
                    <a:pt x="27" y="35"/>
                  </a:cubicBezTo>
                  <a:cubicBezTo>
                    <a:pt x="26" y="34"/>
                    <a:pt x="24" y="29"/>
                    <a:pt x="23" y="27"/>
                  </a:cubicBezTo>
                  <a:cubicBezTo>
                    <a:pt x="22" y="22"/>
                    <a:pt x="17" y="23"/>
                    <a:pt x="15" y="20"/>
                  </a:cubicBezTo>
                  <a:cubicBezTo>
                    <a:pt x="14" y="17"/>
                    <a:pt x="13" y="16"/>
                    <a:pt x="12" y="13"/>
                  </a:cubicBezTo>
                  <a:cubicBezTo>
                    <a:pt x="11" y="11"/>
                    <a:pt x="9" y="11"/>
                    <a:pt x="6" y="11"/>
                  </a:cubicBezTo>
                  <a:cubicBezTo>
                    <a:pt x="5" y="10"/>
                    <a:pt x="1" y="4"/>
                    <a:pt x="0" y="2"/>
                  </a:cubicBezTo>
                  <a:cubicBezTo>
                    <a:pt x="0" y="0"/>
                    <a:pt x="0" y="0"/>
                    <a:pt x="0" y="0"/>
                  </a:cubicBezTo>
                  <a:cubicBezTo>
                    <a:pt x="1" y="0"/>
                    <a:pt x="1" y="0"/>
                    <a:pt x="2" y="0"/>
                  </a:cubicBezTo>
                  <a:cubicBezTo>
                    <a:pt x="4" y="0"/>
                    <a:pt x="4" y="1"/>
                    <a:pt x="6" y="2"/>
                  </a:cubicBezTo>
                  <a:cubicBezTo>
                    <a:pt x="14" y="2"/>
                    <a:pt x="14" y="2"/>
                    <a:pt x="14" y="2"/>
                  </a:cubicBezTo>
                  <a:cubicBezTo>
                    <a:pt x="19" y="4"/>
                    <a:pt x="20" y="7"/>
                    <a:pt x="22" y="11"/>
                  </a:cubicBezTo>
                  <a:cubicBezTo>
                    <a:pt x="23" y="12"/>
                    <a:pt x="24" y="12"/>
                    <a:pt x="25" y="12"/>
                  </a:cubicBezTo>
                  <a:cubicBezTo>
                    <a:pt x="28" y="13"/>
                    <a:pt x="30" y="16"/>
                    <a:pt x="32" y="18"/>
                  </a:cubicBezTo>
                  <a:cubicBezTo>
                    <a:pt x="36" y="22"/>
                    <a:pt x="39" y="25"/>
                    <a:pt x="45" y="27"/>
                  </a:cubicBezTo>
                  <a:cubicBezTo>
                    <a:pt x="48" y="28"/>
                    <a:pt x="52" y="29"/>
                    <a:pt x="52" y="33"/>
                  </a:cubicBezTo>
                  <a:cubicBezTo>
                    <a:pt x="52" y="33"/>
                    <a:pt x="52" y="34"/>
                    <a:pt x="52" y="34"/>
                  </a:cubicBezTo>
                  <a:cubicBezTo>
                    <a:pt x="53" y="34"/>
                    <a:pt x="53" y="34"/>
                    <a:pt x="54" y="34"/>
                  </a:cubicBezTo>
                  <a:cubicBezTo>
                    <a:pt x="55" y="34"/>
                    <a:pt x="55" y="35"/>
                    <a:pt x="56" y="36"/>
                  </a:cubicBezTo>
                  <a:cubicBezTo>
                    <a:pt x="55" y="38"/>
                    <a:pt x="55" y="38"/>
                    <a:pt x="55" y="38"/>
                  </a:cubicBezTo>
                  <a:cubicBezTo>
                    <a:pt x="55" y="41"/>
                    <a:pt x="57" y="42"/>
                    <a:pt x="59" y="42"/>
                  </a:cubicBezTo>
                  <a:cubicBezTo>
                    <a:pt x="59" y="47"/>
                    <a:pt x="62" y="48"/>
                    <a:pt x="64" y="50"/>
                  </a:cubicBezTo>
                  <a:cubicBezTo>
                    <a:pt x="66" y="52"/>
                    <a:pt x="69" y="53"/>
                    <a:pt x="69" y="55"/>
                  </a:cubicBezTo>
                  <a:cubicBezTo>
                    <a:pt x="69" y="58"/>
                    <a:pt x="69" y="60"/>
                    <a:pt x="69" y="65"/>
                  </a:cubicBezTo>
                  <a:cubicBezTo>
                    <a:pt x="67" y="65"/>
                    <a:pt x="68" y="69"/>
                    <a:pt x="68" y="71"/>
                  </a:cubicBezTo>
                  <a:cubicBezTo>
                    <a:pt x="68" y="73"/>
                    <a:pt x="63" y="74"/>
                    <a:pt x="62" y="74"/>
                  </a:cubicBezTo>
                  <a:cubicBezTo>
                    <a:pt x="60" y="74"/>
                    <a:pt x="56" y="68"/>
                    <a:pt x="56" y="68"/>
                  </a:cubicBezTo>
                  <a:cubicBezTo>
                    <a:pt x="52" y="64"/>
                    <a:pt x="48" y="62"/>
                    <a:pt x="44" y="58"/>
                  </a:cubicBezTo>
                  <a:cubicBezTo>
                    <a:pt x="39" y="53"/>
                    <a:pt x="37" y="49"/>
                    <a:pt x="35" y="44"/>
                  </a:cubicBezTo>
                  <a:cubicBezTo>
                    <a:pt x="34" y="43"/>
                    <a:pt x="32" y="38"/>
                    <a:pt x="3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
            <p:cNvSpPr>
              <a:spLocks/>
            </p:cNvSpPr>
            <p:nvPr/>
          </p:nvSpPr>
          <p:spPr bwMode="auto">
            <a:xfrm>
              <a:off x="4105275" y="3071813"/>
              <a:ext cx="142875" cy="158750"/>
            </a:xfrm>
            <a:custGeom>
              <a:avLst/>
              <a:gdLst>
                <a:gd name="T0" fmla="*/ 19 w 65"/>
                <a:gd name="T1" fmla="*/ 67 h 72"/>
                <a:gd name="T2" fmla="*/ 18 w 65"/>
                <a:gd name="T3" fmla="*/ 63 h 72"/>
                <a:gd name="T4" fmla="*/ 14 w 65"/>
                <a:gd name="T5" fmla="*/ 64 h 72"/>
                <a:gd name="T6" fmla="*/ 6 w 65"/>
                <a:gd name="T7" fmla="*/ 52 h 72"/>
                <a:gd name="T8" fmla="*/ 6 w 65"/>
                <a:gd name="T9" fmla="*/ 51 h 72"/>
                <a:gd name="T10" fmla="*/ 3 w 65"/>
                <a:gd name="T11" fmla="*/ 50 h 72"/>
                <a:gd name="T12" fmla="*/ 0 w 65"/>
                <a:gd name="T13" fmla="*/ 40 h 72"/>
                <a:gd name="T14" fmla="*/ 8 w 65"/>
                <a:gd name="T15" fmla="*/ 38 h 72"/>
                <a:gd name="T16" fmla="*/ 17 w 65"/>
                <a:gd name="T17" fmla="*/ 28 h 72"/>
                <a:gd name="T18" fmla="*/ 23 w 65"/>
                <a:gd name="T19" fmla="*/ 25 h 72"/>
                <a:gd name="T20" fmla="*/ 29 w 65"/>
                <a:gd name="T21" fmla="*/ 21 h 72"/>
                <a:gd name="T22" fmla="*/ 30 w 65"/>
                <a:gd name="T23" fmla="*/ 18 h 72"/>
                <a:gd name="T24" fmla="*/ 32 w 65"/>
                <a:gd name="T25" fmla="*/ 16 h 72"/>
                <a:gd name="T26" fmla="*/ 34 w 65"/>
                <a:gd name="T27" fmla="*/ 15 h 72"/>
                <a:gd name="T28" fmla="*/ 42 w 65"/>
                <a:gd name="T29" fmla="*/ 12 h 72"/>
                <a:gd name="T30" fmla="*/ 52 w 65"/>
                <a:gd name="T31" fmla="*/ 0 h 72"/>
                <a:gd name="T32" fmla="*/ 56 w 65"/>
                <a:gd name="T33" fmla="*/ 5 h 72"/>
                <a:gd name="T34" fmla="*/ 65 w 65"/>
                <a:gd name="T35" fmla="*/ 12 h 72"/>
                <a:gd name="T36" fmla="*/ 60 w 65"/>
                <a:gd name="T37" fmla="*/ 15 h 72"/>
                <a:gd name="T38" fmla="*/ 61 w 65"/>
                <a:gd name="T39" fmla="*/ 16 h 72"/>
                <a:gd name="T40" fmla="*/ 55 w 65"/>
                <a:gd name="T41" fmla="*/ 19 h 72"/>
                <a:gd name="T42" fmla="*/ 56 w 65"/>
                <a:gd name="T43" fmla="*/ 21 h 72"/>
                <a:gd name="T44" fmla="*/ 54 w 65"/>
                <a:gd name="T45" fmla="*/ 23 h 72"/>
                <a:gd name="T46" fmla="*/ 64 w 65"/>
                <a:gd name="T47" fmla="*/ 37 h 72"/>
                <a:gd name="T48" fmla="*/ 59 w 65"/>
                <a:gd name="T49" fmla="*/ 40 h 72"/>
                <a:gd name="T50" fmla="*/ 57 w 65"/>
                <a:gd name="T51" fmla="*/ 40 h 72"/>
                <a:gd name="T52" fmla="*/ 56 w 65"/>
                <a:gd name="T53" fmla="*/ 42 h 72"/>
                <a:gd name="T54" fmla="*/ 53 w 65"/>
                <a:gd name="T55" fmla="*/ 52 h 72"/>
                <a:gd name="T56" fmla="*/ 48 w 65"/>
                <a:gd name="T57" fmla="*/ 58 h 72"/>
                <a:gd name="T58" fmla="*/ 49 w 65"/>
                <a:gd name="T59" fmla="*/ 61 h 72"/>
                <a:gd name="T60" fmla="*/ 46 w 65"/>
                <a:gd name="T61" fmla="*/ 69 h 72"/>
                <a:gd name="T62" fmla="*/ 39 w 65"/>
                <a:gd name="T63" fmla="*/ 72 h 72"/>
                <a:gd name="T64" fmla="*/ 36 w 65"/>
                <a:gd name="T65" fmla="*/ 69 h 72"/>
                <a:gd name="T66" fmla="*/ 26 w 65"/>
                <a:gd name="T67" fmla="*/ 65 h 72"/>
                <a:gd name="T68" fmla="*/ 21 w 65"/>
                <a:gd name="T69" fmla="*/ 68 h 72"/>
                <a:gd name="T70" fmla="*/ 19 w 65"/>
                <a:gd name="T71" fmla="*/ 6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72">
                  <a:moveTo>
                    <a:pt x="19" y="67"/>
                  </a:moveTo>
                  <a:cubicBezTo>
                    <a:pt x="18" y="67"/>
                    <a:pt x="19" y="64"/>
                    <a:pt x="18" y="63"/>
                  </a:cubicBezTo>
                  <a:cubicBezTo>
                    <a:pt x="17" y="63"/>
                    <a:pt x="15" y="64"/>
                    <a:pt x="14" y="64"/>
                  </a:cubicBezTo>
                  <a:cubicBezTo>
                    <a:pt x="5" y="64"/>
                    <a:pt x="9" y="57"/>
                    <a:pt x="6" y="52"/>
                  </a:cubicBezTo>
                  <a:cubicBezTo>
                    <a:pt x="6" y="52"/>
                    <a:pt x="6" y="51"/>
                    <a:pt x="6" y="51"/>
                  </a:cubicBezTo>
                  <a:cubicBezTo>
                    <a:pt x="6" y="50"/>
                    <a:pt x="4" y="50"/>
                    <a:pt x="3" y="50"/>
                  </a:cubicBezTo>
                  <a:cubicBezTo>
                    <a:pt x="2" y="49"/>
                    <a:pt x="0" y="41"/>
                    <a:pt x="0" y="40"/>
                  </a:cubicBezTo>
                  <a:cubicBezTo>
                    <a:pt x="0" y="36"/>
                    <a:pt x="5" y="38"/>
                    <a:pt x="8" y="38"/>
                  </a:cubicBezTo>
                  <a:cubicBezTo>
                    <a:pt x="15" y="38"/>
                    <a:pt x="14" y="31"/>
                    <a:pt x="17" y="28"/>
                  </a:cubicBezTo>
                  <a:cubicBezTo>
                    <a:pt x="19" y="26"/>
                    <a:pt x="21" y="26"/>
                    <a:pt x="23" y="25"/>
                  </a:cubicBezTo>
                  <a:cubicBezTo>
                    <a:pt x="27" y="25"/>
                    <a:pt x="27" y="23"/>
                    <a:pt x="29" y="21"/>
                  </a:cubicBezTo>
                  <a:cubicBezTo>
                    <a:pt x="28" y="20"/>
                    <a:pt x="30" y="18"/>
                    <a:pt x="30" y="18"/>
                  </a:cubicBezTo>
                  <a:cubicBezTo>
                    <a:pt x="32" y="17"/>
                    <a:pt x="31" y="17"/>
                    <a:pt x="32" y="16"/>
                  </a:cubicBezTo>
                  <a:cubicBezTo>
                    <a:pt x="33" y="16"/>
                    <a:pt x="33" y="15"/>
                    <a:pt x="34" y="15"/>
                  </a:cubicBezTo>
                  <a:cubicBezTo>
                    <a:pt x="36" y="13"/>
                    <a:pt x="41" y="14"/>
                    <a:pt x="42" y="12"/>
                  </a:cubicBezTo>
                  <a:cubicBezTo>
                    <a:pt x="44" y="8"/>
                    <a:pt x="49" y="0"/>
                    <a:pt x="52" y="0"/>
                  </a:cubicBezTo>
                  <a:cubicBezTo>
                    <a:pt x="56" y="0"/>
                    <a:pt x="56" y="2"/>
                    <a:pt x="56" y="5"/>
                  </a:cubicBezTo>
                  <a:cubicBezTo>
                    <a:pt x="56" y="10"/>
                    <a:pt x="65" y="7"/>
                    <a:pt x="65" y="12"/>
                  </a:cubicBezTo>
                  <a:cubicBezTo>
                    <a:pt x="65" y="14"/>
                    <a:pt x="60" y="13"/>
                    <a:pt x="60" y="15"/>
                  </a:cubicBezTo>
                  <a:cubicBezTo>
                    <a:pt x="60" y="15"/>
                    <a:pt x="61" y="16"/>
                    <a:pt x="61" y="16"/>
                  </a:cubicBezTo>
                  <a:cubicBezTo>
                    <a:pt x="61" y="16"/>
                    <a:pt x="55" y="19"/>
                    <a:pt x="55" y="19"/>
                  </a:cubicBezTo>
                  <a:cubicBezTo>
                    <a:pt x="55" y="20"/>
                    <a:pt x="55" y="20"/>
                    <a:pt x="56" y="21"/>
                  </a:cubicBezTo>
                  <a:cubicBezTo>
                    <a:pt x="55" y="21"/>
                    <a:pt x="54" y="22"/>
                    <a:pt x="54" y="23"/>
                  </a:cubicBezTo>
                  <a:cubicBezTo>
                    <a:pt x="54" y="26"/>
                    <a:pt x="60" y="37"/>
                    <a:pt x="64" y="37"/>
                  </a:cubicBezTo>
                  <a:cubicBezTo>
                    <a:pt x="63" y="41"/>
                    <a:pt x="62" y="40"/>
                    <a:pt x="59" y="40"/>
                  </a:cubicBezTo>
                  <a:cubicBezTo>
                    <a:pt x="59" y="40"/>
                    <a:pt x="58" y="40"/>
                    <a:pt x="57" y="40"/>
                  </a:cubicBezTo>
                  <a:cubicBezTo>
                    <a:pt x="56" y="42"/>
                    <a:pt x="56" y="42"/>
                    <a:pt x="56" y="42"/>
                  </a:cubicBezTo>
                  <a:cubicBezTo>
                    <a:pt x="55" y="47"/>
                    <a:pt x="53" y="49"/>
                    <a:pt x="53" y="52"/>
                  </a:cubicBezTo>
                  <a:cubicBezTo>
                    <a:pt x="50" y="53"/>
                    <a:pt x="48" y="56"/>
                    <a:pt x="48" y="58"/>
                  </a:cubicBezTo>
                  <a:cubicBezTo>
                    <a:pt x="48" y="59"/>
                    <a:pt x="49" y="60"/>
                    <a:pt x="49" y="61"/>
                  </a:cubicBezTo>
                  <a:cubicBezTo>
                    <a:pt x="49" y="63"/>
                    <a:pt x="46" y="66"/>
                    <a:pt x="46" y="69"/>
                  </a:cubicBezTo>
                  <a:cubicBezTo>
                    <a:pt x="43" y="69"/>
                    <a:pt x="42" y="72"/>
                    <a:pt x="39" y="72"/>
                  </a:cubicBezTo>
                  <a:cubicBezTo>
                    <a:pt x="37" y="72"/>
                    <a:pt x="36" y="70"/>
                    <a:pt x="36" y="69"/>
                  </a:cubicBezTo>
                  <a:cubicBezTo>
                    <a:pt x="33" y="68"/>
                    <a:pt x="30" y="65"/>
                    <a:pt x="26" y="65"/>
                  </a:cubicBezTo>
                  <a:cubicBezTo>
                    <a:pt x="24" y="65"/>
                    <a:pt x="23" y="68"/>
                    <a:pt x="21" y="68"/>
                  </a:cubicBezTo>
                  <a:cubicBezTo>
                    <a:pt x="20" y="68"/>
                    <a:pt x="20" y="67"/>
                    <a:pt x="19"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3"/>
            <p:cNvSpPr>
              <a:spLocks/>
            </p:cNvSpPr>
            <p:nvPr/>
          </p:nvSpPr>
          <p:spPr bwMode="auto">
            <a:xfrm>
              <a:off x="4243388" y="3146426"/>
              <a:ext cx="90487" cy="106363"/>
            </a:xfrm>
            <a:custGeom>
              <a:avLst/>
              <a:gdLst>
                <a:gd name="T0" fmla="*/ 16 w 41"/>
                <a:gd name="T1" fmla="*/ 18 h 48"/>
                <a:gd name="T2" fmla="*/ 14 w 41"/>
                <a:gd name="T3" fmla="*/ 20 h 48"/>
                <a:gd name="T4" fmla="*/ 9 w 41"/>
                <a:gd name="T5" fmla="*/ 12 h 48"/>
                <a:gd name="T6" fmla="*/ 17 w 41"/>
                <a:gd name="T7" fmla="*/ 9 h 48"/>
                <a:gd name="T8" fmla="*/ 25 w 41"/>
                <a:gd name="T9" fmla="*/ 8 h 48"/>
                <a:gd name="T10" fmla="*/ 33 w 41"/>
                <a:gd name="T11" fmla="*/ 9 h 48"/>
                <a:gd name="T12" fmla="*/ 40 w 41"/>
                <a:gd name="T13" fmla="*/ 2 h 48"/>
                <a:gd name="T14" fmla="*/ 41 w 41"/>
                <a:gd name="T15" fmla="*/ 0 h 48"/>
                <a:gd name="T16" fmla="*/ 40 w 41"/>
                <a:gd name="T17" fmla="*/ 0 h 48"/>
                <a:gd name="T18" fmla="*/ 32 w 41"/>
                <a:gd name="T19" fmla="*/ 6 h 48"/>
                <a:gd name="T20" fmla="*/ 31 w 41"/>
                <a:gd name="T21" fmla="*/ 6 h 48"/>
                <a:gd name="T22" fmla="*/ 15 w 41"/>
                <a:gd name="T23" fmla="*/ 3 h 48"/>
                <a:gd name="T24" fmla="*/ 6 w 41"/>
                <a:gd name="T25" fmla="*/ 16 h 48"/>
                <a:gd name="T26" fmla="*/ 4 w 41"/>
                <a:gd name="T27" fmla="*/ 19 h 48"/>
                <a:gd name="T28" fmla="*/ 0 w 41"/>
                <a:gd name="T29" fmla="*/ 31 h 48"/>
                <a:gd name="T30" fmla="*/ 5 w 41"/>
                <a:gd name="T31" fmla="*/ 34 h 48"/>
                <a:gd name="T32" fmla="*/ 5 w 41"/>
                <a:gd name="T33" fmla="*/ 45 h 48"/>
                <a:gd name="T34" fmla="*/ 8 w 41"/>
                <a:gd name="T35" fmla="*/ 48 h 48"/>
                <a:gd name="T36" fmla="*/ 12 w 41"/>
                <a:gd name="T37" fmla="*/ 39 h 48"/>
                <a:gd name="T38" fmla="*/ 10 w 41"/>
                <a:gd name="T39" fmla="*/ 32 h 48"/>
                <a:gd name="T40" fmla="*/ 13 w 41"/>
                <a:gd name="T41" fmla="*/ 29 h 48"/>
                <a:gd name="T42" fmla="*/ 15 w 41"/>
                <a:gd name="T43" fmla="*/ 29 h 48"/>
                <a:gd name="T44" fmla="*/ 14 w 41"/>
                <a:gd name="T45" fmla="*/ 34 h 48"/>
                <a:gd name="T46" fmla="*/ 17 w 41"/>
                <a:gd name="T47" fmla="*/ 41 h 48"/>
                <a:gd name="T48" fmla="*/ 17 w 41"/>
                <a:gd name="T49" fmla="*/ 43 h 48"/>
                <a:gd name="T50" fmla="*/ 20 w 41"/>
                <a:gd name="T51" fmla="*/ 43 h 48"/>
                <a:gd name="T52" fmla="*/ 25 w 41"/>
                <a:gd name="T53" fmla="*/ 38 h 48"/>
                <a:gd name="T54" fmla="*/ 22 w 41"/>
                <a:gd name="T55" fmla="*/ 34 h 48"/>
                <a:gd name="T56" fmla="*/ 23 w 41"/>
                <a:gd name="T57" fmla="*/ 33 h 48"/>
                <a:gd name="T58" fmla="*/ 17 w 41"/>
                <a:gd name="T59" fmla="*/ 23 h 48"/>
                <a:gd name="T60" fmla="*/ 29 w 41"/>
                <a:gd name="T61" fmla="*/ 16 h 48"/>
                <a:gd name="T62" fmla="*/ 29 w 41"/>
                <a:gd name="T63" fmla="*/ 15 h 48"/>
                <a:gd name="T64" fmla="*/ 16 w 41"/>
                <a:gd name="T65" fmla="*/ 19 h 48"/>
                <a:gd name="T66" fmla="*/ 16 w 41"/>
                <a:gd name="T67"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48">
                  <a:moveTo>
                    <a:pt x="16" y="18"/>
                  </a:moveTo>
                  <a:cubicBezTo>
                    <a:pt x="15" y="19"/>
                    <a:pt x="15" y="20"/>
                    <a:pt x="14" y="20"/>
                  </a:cubicBezTo>
                  <a:cubicBezTo>
                    <a:pt x="10" y="20"/>
                    <a:pt x="9" y="16"/>
                    <a:pt x="9" y="12"/>
                  </a:cubicBezTo>
                  <a:cubicBezTo>
                    <a:pt x="9" y="8"/>
                    <a:pt x="13" y="9"/>
                    <a:pt x="17" y="9"/>
                  </a:cubicBezTo>
                  <a:cubicBezTo>
                    <a:pt x="20" y="9"/>
                    <a:pt x="22" y="8"/>
                    <a:pt x="25" y="8"/>
                  </a:cubicBezTo>
                  <a:cubicBezTo>
                    <a:pt x="28" y="8"/>
                    <a:pt x="30" y="9"/>
                    <a:pt x="33" y="9"/>
                  </a:cubicBezTo>
                  <a:cubicBezTo>
                    <a:pt x="38" y="9"/>
                    <a:pt x="39" y="6"/>
                    <a:pt x="40" y="2"/>
                  </a:cubicBezTo>
                  <a:cubicBezTo>
                    <a:pt x="41" y="2"/>
                    <a:pt x="41" y="1"/>
                    <a:pt x="41" y="0"/>
                  </a:cubicBezTo>
                  <a:cubicBezTo>
                    <a:pt x="40" y="0"/>
                    <a:pt x="40" y="0"/>
                    <a:pt x="40" y="0"/>
                  </a:cubicBezTo>
                  <a:cubicBezTo>
                    <a:pt x="37" y="2"/>
                    <a:pt x="34" y="4"/>
                    <a:pt x="32" y="6"/>
                  </a:cubicBezTo>
                  <a:cubicBezTo>
                    <a:pt x="31" y="6"/>
                    <a:pt x="31" y="6"/>
                    <a:pt x="31" y="6"/>
                  </a:cubicBezTo>
                  <a:cubicBezTo>
                    <a:pt x="15" y="3"/>
                    <a:pt x="15" y="3"/>
                    <a:pt x="15" y="3"/>
                  </a:cubicBezTo>
                  <a:cubicBezTo>
                    <a:pt x="9" y="3"/>
                    <a:pt x="6" y="10"/>
                    <a:pt x="6" y="16"/>
                  </a:cubicBezTo>
                  <a:cubicBezTo>
                    <a:pt x="6" y="17"/>
                    <a:pt x="4" y="18"/>
                    <a:pt x="4" y="19"/>
                  </a:cubicBezTo>
                  <a:cubicBezTo>
                    <a:pt x="3" y="24"/>
                    <a:pt x="0" y="26"/>
                    <a:pt x="0" y="31"/>
                  </a:cubicBezTo>
                  <a:cubicBezTo>
                    <a:pt x="0" y="34"/>
                    <a:pt x="3" y="34"/>
                    <a:pt x="5" y="34"/>
                  </a:cubicBezTo>
                  <a:cubicBezTo>
                    <a:pt x="5" y="38"/>
                    <a:pt x="5" y="43"/>
                    <a:pt x="5" y="45"/>
                  </a:cubicBezTo>
                  <a:cubicBezTo>
                    <a:pt x="5" y="47"/>
                    <a:pt x="6" y="48"/>
                    <a:pt x="8" y="48"/>
                  </a:cubicBezTo>
                  <a:cubicBezTo>
                    <a:pt x="11" y="48"/>
                    <a:pt x="12" y="40"/>
                    <a:pt x="12" y="39"/>
                  </a:cubicBezTo>
                  <a:cubicBezTo>
                    <a:pt x="12" y="36"/>
                    <a:pt x="10" y="35"/>
                    <a:pt x="10" y="32"/>
                  </a:cubicBezTo>
                  <a:cubicBezTo>
                    <a:pt x="10" y="30"/>
                    <a:pt x="11" y="29"/>
                    <a:pt x="13" y="29"/>
                  </a:cubicBezTo>
                  <a:cubicBezTo>
                    <a:pt x="14" y="29"/>
                    <a:pt x="14" y="29"/>
                    <a:pt x="15" y="29"/>
                  </a:cubicBezTo>
                  <a:cubicBezTo>
                    <a:pt x="14" y="34"/>
                    <a:pt x="14" y="34"/>
                    <a:pt x="14" y="34"/>
                  </a:cubicBezTo>
                  <a:cubicBezTo>
                    <a:pt x="14" y="37"/>
                    <a:pt x="17" y="38"/>
                    <a:pt x="17" y="41"/>
                  </a:cubicBezTo>
                  <a:cubicBezTo>
                    <a:pt x="17" y="41"/>
                    <a:pt x="18" y="42"/>
                    <a:pt x="17" y="43"/>
                  </a:cubicBezTo>
                  <a:cubicBezTo>
                    <a:pt x="20" y="43"/>
                    <a:pt x="20" y="43"/>
                    <a:pt x="20" y="43"/>
                  </a:cubicBezTo>
                  <a:cubicBezTo>
                    <a:pt x="20" y="40"/>
                    <a:pt x="25" y="40"/>
                    <a:pt x="25" y="38"/>
                  </a:cubicBezTo>
                  <a:cubicBezTo>
                    <a:pt x="25" y="38"/>
                    <a:pt x="22" y="35"/>
                    <a:pt x="22" y="34"/>
                  </a:cubicBezTo>
                  <a:cubicBezTo>
                    <a:pt x="22" y="33"/>
                    <a:pt x="23" y="33"/>
                    <a:pt x="23" y="33"/>
                  </a:cubicBezTo>
                  <a:cubicBezTo>
                    <a:pt x="22" y="32"/>
                    <a:pt x="17" y="24"/>
                    <a:pt x="17" y="23"/>
                  </a:cubicBezTo>
                  <a:cubicBezTo>
                    <a:pt x="24" y="23"/>
                    <a:pt x="24" y="18"/>
                    <a:pt x="29" y="16"/>
                  </a:cubicBezTo>
                  <a:cubicBezTo>
                    <a:pt x="29" y="15"/>
                    <a:pt x="29" y="15"/>
                    <a:pt x="29" y="15"/>
                  </a:cubicBezTo>
                  <a:cubicBezTo>
                    <a:pt x="28" y="14"/>
                    <a:pt x="16" y="18"/>
                    <a:pt x="16" y="19"/>
                  </a:cubicBez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4"/>
            <p:cNvSpPr>
              <a:spLocks/>
            </p:cNvSpPr>
            <p:nvPr/>
          </p:nvSpPr>
          <p:spPr bwMode="auto">
            <a:xfrm>
              <a:off x="4054475" y="3254376"/>
              <a:ext cx="144462" cy="42863"/>
            </a:xfrm>
            <a:custGeom>
              <a:avLst/>
              <a:gdLst>
                <a:gd name="T0" fmla="*/ 64 w 66"/>
                <a:gd name="T1" fmla="*/ 19 h 19"/>
                <a:gd name="T2" fmla="*/ 59 w 66"/>
                <a:gd name="T3" fmla="*/ 17 h 19"/>
                <a:gd name="T4" fmla="*/ 59 w 66"/>
                <a:gd name="T5" fmla="*/ 19 h 19"/>
                <a:gd name="T6" fmla="*/ 35 w 66"/>
                <a:gd name="T7" fmla="*/ 16 h 19"/>
                <a:gd name="T8" fmla="*/ 29 w 66"/>
                <a:gd name="T9" fmla="*/ 13 h 19"/>
                <a:gd name="T10" fmla="*/ 17 w 66"/>
                <a:gd name="T11" fmla="*/ 11 h 19"/>
                <a:gd name="T12" fmla="*/ 8 w 66"/>
                <a:gd name="T13" fmla="*/ 10 h 19"/>
                <a:gd name="T14" fmla="*/ 0 w 66"/>
                <a:gd name="T15" fmla="*/ 5 h 19"/>
                <a:gd name="T16" fmla="*/ 6 w 66"/>
                <a:gd name="T17" fmla="*/ 1 h 19"/>
                <a:gd name="T18" fmla="*/ 8 w 66"/>
                <a:gd name="T19" fmla="*/ 1 h 19"/>
                <a:gd name="T20" fmla="*/ 11 w 66"/>
                <a:gd name="T21" fmla="*/ 0 h 19"/>
                <a:gd name="T22" fmla="*/ 29 w 66"/>
                <a:gd name="T23" fmla="*/ 7 h 19"/>
                <a:gd name="T24" fmla="*/ 35 w 66"/>
                <a:gd name="T25" fmla="*/ 4 h 19"/>
                <a:gd name="T26" fmla="*/ 46 w 66"/>
                <a:gd name="T27" fmla="*/ 8 h 19"/>
                <a:gd name="T28" fmla="*/ 52 w 66"/>
                <a:gd name="T29" fmla="*/ 7 h 19"/>
                <a:gd name="T30" fmla="*/ 54 w 66"/>
                <a:gd name="T31" fmla="*/ 7 h 19"/>
                <a:gd name="T32" fmla="*/ 46 w 66"/>
                <a:gd name="T33" fmla="*/ 9 h 19"/>
                <a:gd name="T34" fmla="*/ 55 w 66"/>
                <a:gd name="T35" fmla="*/ 12 h 19"/>
                <a:gd name="T36" fmla="*/ 57 w 66"/>
                <a:gd name="T37" fmla="*/ 14 h 19"/>
                <a:gd name="T38" fmla="*/ 63 w 66"/>
                <a:gd name="T39" fmla="*/ 14 h 19"/>
                <a:gd name="T40" fmla="*/ 66 w 66"/>
                <a:gd name="T41" fmla="*/ 16 h 19"/>
                <a:gd name="T42" fmla="*/ 64 w 66"/>
                <a:gd name="T4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19">
                  <a:moveTo>
                    <a:pt x="64" y="19"/>
                  </a:moveTo>
                  <a:cubicBezTo>
                    <a:pt x="62" y="19"/>
                    <a:pt x="62" y="17"/>
                    <a:pt x="59" y="17"/>
                  </a:cubicBezTo>
                  <a:cubicBezTo>
                    <a:pt x="58" y="17"/>
                    <a:pt x="59" y="19"/>
                    <a:pt x="59" y="19"/>
                  </a:cubicBezTo>
                  <a:cubicBezTo>
                    <a:pt x="52" y="16"/>
                    <a:pt x="44" y="16"/>
                    <a:pt x="35" y="16"/>
                  </a:cubicBezTo>
                  <a:cubicBezTo>
                    <a:pt x="32" y="16"/>
                    <a:pt x="32" y="13"/>
                    <a:pt x="29" y="13"/>
                  </a:cubicBezTo>
                  <a:cubicBezTo>
                    <a:pt x="25" y="13"/>
                    <a:pt x="21" y="13"/>
                    <a:pt x="17" y="11"/>
                  </a:cubicBezTo>
                  <a:cubicBezTo>
                    <a:pt x="13" y="10"/>
                    <a:pt x="10" y="13"/>
                    <a:pt x="8" y="10"/>
                  </a:cubicBezTo>
                  <a:cubicBezTo>
                    <a:pt x="6" y="8"/>
                    <a:pt x="4" y="5"/>
                    <a:pt x="0" y="5"/>
                  </a:cubicBezTo>
                  <a:cubicBezTo>
                    <a:pt x="1" y="5"/>
                    <a:pt x="5" y="1"/>
                    <a:pt x="6" y="1"/>
                  </a:cubicBezTo>
                  <a:cubicBezTo>
                    <a:pt x="7" y="1"/>
                    <a:pt x="7" y="1"/>
                    <a:pt x="8" y="1"/>
                  </a:cubicBezTo>
                  <a:cubicBezTo>
                    <a:pt x="9" y="1"/>
                    <a:pt x="10" y="0"/>
                    <a:pt x="11" y="0"/>
                  </a:cubicBezTo>
                  <a:cubicBezTo>
                    <a:pt x="18" y="0"/>
                    <a:pt x="21" y="7"/>
                    <a:pt x="29" y="7"/>
                  </a:cubicBezTo>
                  <a:cubicBezTo>
                    <a:pt x="32" y="7"/>
                    <a:pt x="33" y="4"/>
                    <a:pt x="35" y="4"/>
                  </a:cubicBezTo>
                  <a:cubicBezTo>
                    <a:pt x="40" y="4"/>
                    <a:pt x="42" y="8"/>
                    <a:pt x="46" y="8"/>
                  </a:cubicBezTo>
                  <a:cubicBezTo>
                    <a:pt x="52" y="7"/>
                    <a:pt x="52" y="7"/>
                    <a:pt x="52" y="7"/>
                  </a:cubicBezTo>
                  <a:cubicBezTo>
                    <a:pt x="54" y="7"/>
                    <a:pt x="54" y="7"/>
                    <a:pt x="54" y="7"/>
                  </a:cubicBezTo>
                  <a:cubicBezTo>
                    <a:pt x="54" y="8"/>
                    <a:pt x="46" y="9"/>
                    <a:pt x="46" y="9"/>
                  </a:cubicBezTo>
                  <a:cubicBezTo>
                    <a:pt x="48" y="11"/>
                    <a:pt x="51" y="12"/>
                    <a:pt x="55" y="12"/>
                  </a:cubicBezTo>
                  <a:cubicBezTo>
                    <a:pt x="57" y="12"/>
                    <a:pt x="57" y="13"/>
                    <a:pt x="57" y="14"/>
                  </a:cubicBezTo>
                  <a:cubicBezTo>
                    <a:pt x="59" y="15"/>
                    <a:pt x="61" y="13"/>
                    <a:pt x="63" y="14"/>
                  </a:cubicBezTo>
                  <a:cubicBezTo>
                    <a:pt x="65" y="15"/>
                    <a:pt x="65" y="15"/>
                    <a:pt x="66" y="16"/>
                  </a:cubicBezTo>
                  <a:cubicBezTo>
                    <a:pt x="66" y="17"/>
                    <a:pt x="64"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5"/>
            <p:cNvSpPr>
              <a:spLocks/>
            </p:cNvSpPr>
            <p:nvPr/>
          </p:nvSpPr>
          <p:spPr bwMode="auto">
            <a:xfrm>
              <a:off x="4259263" y="3287713"/>
              <a:ext cx="44450" cy="11113"/>
            </a:xfrm>
            <a:custGeom>
              <a:avLst/>
              <a:gdLst>
                <a:gd name="T0" fmla="*/ 14 w 20"/>
                <a:gd name="T1" fmla="*/ 5 h 5"/>
                <a:gd name="T2" fmla="*/ 5 w 20"/>
                <a:gd name="T3" fmla="*/ 5 h 5"/>
                <a:gd name="T4" fmla="*/ 0 w 20"/>
                <a:gd name="T5" fmla="*/ 3 h 5"/>
                <a:gd name="T6" fmla="*/ 5 w 20"/>
                <a:gd name="T7" fmla="*/ 1 h 5"/>
                <a:gd name="T8" fmla="*/ 14 w 20"/>
                <a:gd name="T9" fmla="*/ 3 h 5"/>
                <a:gd name="T10" fmla="*/ 20 w 20"/>
                <a:gd name="T11" fmla="*/ 0 h 5"/>
                <a:gd name="T12" fmla="*/ 14 w 2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0" h="5">
                  <a:moveTo>
                    <a:pt x="14" y="5"/>
                  </a:moveTo>
                  <a:cubicBezTo>
                    <a:pt x="10" y="5"/>
                    <a:pt x="7" y="5"/>
                    <a:pt x="5" y="5"/>
                  </a:cubicBezTo>
                  <a:cubicBezTo>
                    <a:pt x="4" y="5"/>
                    <a:pt x="0" y="5"/>
                    <a:pt x="0" y="3"/>
                  </a:cubicBezTo>
                  <a:cubicBezTo>
                    <a:pt x="0" y="1"/>
                    <a:pt x="3" y="1"/>
                    <a:pt x="5" y="1"/>
                  </a:cubicBezTo>
                  <a:cubicBezTo>
                    <a:pt x="9" y="1"/>
                    <a:pt x="10" y="3"/>
                    <a:pt x="14" y="3"/>
                  </a:cubicBezTo>
                  <a:cubicBezTo>
                    <a:pt x="17" y="3"/>
                    <a:pt x="18" y="1"/>
                    <a:pt x="20" y="0"/>
                  </a:cubicBezTo>
                  <a:cubicBezTo>
                    <a:pt x="19" y="3"/>
                    <a:pt x="17" y="4"/>
                    <a:pt x="1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
            <p:cNvSpPr>
              <a:spLocks/>
            </p:cNvSpPr>
            <p:nvPr/>
          </p:nvSpPr>
          <p:spPr bwMode="auto">
            <a:xfrm>
              <a:off x="4217988" y="3289301"/>
              <a:ext cx="30162" cy="11113"/>
            </a:xfrm>
            <a:custGeom>
              <a:avLst/>
              <a:gdLst>
                <a:gd name="T0" fmla="*/ 14 w 14"/>
                <a:gd name="T1" fmla="*/ 4 h 5"/>
                <a:gd name="T2" fmla="*/ 12 w 14"/>
                <a:gd name="T3" fmla="*/ 4 h 5"/>
                <a:gd name="T4" fmla="*/ 10 w 14"/>
                <a:gd name="T5" fmla="*/ 3 h 5"/>
                <a:gd name="T6" fmla="*/ 4 w 14"/>
                <a:gd name="T7" fmla="*/ 5 h 5"/>
                <a:gd name="T8" fmla="*/ 0 w 14"/>
                <a:gd name="T9" fmla="*/ 4 h 5"/>
                <a:gd name="T10" fmla="*/ 4 w 14"/>
                <a:gd name="T11" fmla="*/ 1 h 5"/>
                <a:gd name="T12" fmla="*/ 8 w 14"/>
                <a:gd name="T13" fmla="*/ 2 h 5"/>
                <a:gd name="T14" fmla="*/ 8 w 14"/>
                <a:gd name="T15" fmla="*/ 0 h 5"/>
                <a:gd name="T16" fmla="*/ 14 w 14"/>
                <a:gd name="T17" fmla="*/ 0 h 5"/>
                <a:gd name="T18" fmla="*/ 14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4" y="4"/>
                  </a:moveTo>
                  <a:cubicBezTo>
                    <a:pt x="12" y="4"/>
                    <a:pt x="12" y="4"/>
                    <a:pt x="12" y="4"/>
                  </a:cubicBezTo>
                  <a:cubicBezTo>
                    <a:pt x="10" y="3"/>
                    <a:pt x="10" y="3"/>
                    <a:pt x="10" y="3"/>
                  </a:cubicBezTo>
                  <a:cubicBezTo>
                    <a:pt x="8" y="4"/>
                    <a:pt x="7" y="5"/>
                    <a:pt x="4" y="5"/>
                  </a:cubicBezTo>
                  <a:cubicBezTo>
                    <a:pt x="2" y="5"/>
                    <a:pt x="0" y="4"/>
                    <a:pt x="0" y="4"/>
                  </a:cubicBezTo>
                  <a:cubicBezTo>
                    <a:pt x="0" y="1"/>
                    <a:pt x="2" y="1"/>
                    <a:pt x="4" y="1"/>
                  </a:cubicBezTo>
                  <a:cubicBezTo>
                    <a:pt x="6" y="1"/>
                    <a:pt x="7" y="2"/>
                    <a:pt x="8" y="2"/>
                  </a:cubicBezTo>
                  <a:cubicBezTo>
                    <a:pt x="8" y="2"/>
                    <a:pt x="8" y="1"/>
                    <a:pt x="8" y="0"/>
                  </a:cubicBezTo>
                  <a:cubicBezTo>
                    <a:pt x="14" y="0"/>
                    <a:pt x="14" y="0"/>
                    <a:pt x="14" y="0"/>
                  </a:cubicBezTo>
                  <a:cubicBezTo>
                    <a:pt x="14" y="2"/>
                    <a:pt x="13" y="3"/>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7"/>
            <p:cNvSpPr>
              <a:spLocks/>
            </p:cNvSpPr>
            <p:nvPr/>
          </p:nvSpPr>
          <p:spPr bwMode="auto">
            <a:xfrm>
              <a:off x="4249738" y="3303588"/>
              <a:ext cx="20637" cy="17463"/>
            </a:xfrm>
            <a:custGeom>
              <a:avLst/>
              <a:gdLst>
                <a:gd name="T0" fmla="*/ 7 w 9"/>
                <a:gd name="T1" fmla="*/ 8 h 8"/>
                <a:gd name="T2" fmla="*/ 5 w 9"/>
                <a:gd name="T3" fmla="*/ 5 h 8"/>
                <a:gd name="T4" fmla="*/ 0 w 9"/>
                <a:gd name="T5" fmla="*/ 2 h 8"/>
                <a:gd name="T6" fmla="*/ 4 w 9"/>
                <a:gd name="T7" fmla="*/ 1 h 8"/>
                <a:gd name="T8" fmla="*/ 6 w 9"/>
                <a:gd name="T9" fmla="*/ 1 h 8"/>
                <a:gd name="T10" fmla="*/ 9 w 9"/>
                <a:gd name="T11" fmla="*/ 6 h 8"/>
                <a:gd name="T12" fmla="*/ 8 w 9"/>
                <a:gd name="T13" fmla="*/ 8 h 8"/>
                <a:gd name="T14" fmla="*/ 7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7" y="8"/>
                  </a:moveTo>
                  <a:cubicBezTo>
                    <a:pt x="6" y="8"/>
                    <a:pt x="5" y="5"/>
                    <a:pt x="5" y="5"/>
                  </a:cubicBezTo>
                  <a:cubicBezTo>
                    <a:pt x="3" y="5"/>
                    <a:pt x="0" y="4"/>
                    <a:pt x="0" y="2"/>
                  </a:cubicBezTo>
                  <a:cubicBezTo>
                    <a:pt x="0" y="0"/>
                    <a:pt x="2" y="1"/>
                    <a:pt x="4" y="1"/>
                  </a:cubicBezTo>
                  <a:cubicBezTo>
                    <a:pt x="4" y="1"/>
                    <a:pt x="5" y="1"/>
                    <a:pt x="6" y="1"/>
                  </a:cubicBezTo>
                  <a:cubicBezTo>
                    <a:pt x="6" y="4"/>
                    <a:pt x="9" y="3"/>
                    <a:pt x="9" y="6"/>
                  </a:cubicBezTo>
                  <a:cubicBezTo>
                    <a:pt x="9" y="7"/>
                    <a:pt x="8" y="8"/>
                    <a:pt x="8" y="8"/>
                  </a:cubicBezTo>
                  <a:cubicBezTo>
                    <a:pt x="7" y="8"/>
                    <a:pt x="7" y="8"/>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8"/>
            <p:cNvSpPr>
              <a:spLocks/>
            </p:cNvSpPr>
            <p:nvPr/>
          </p:nvSpPr>
          <p:spPr bwMode="auto">
            <a:xfrm>
              <a:off x="4206875" y="3289301"/>
              <a:ext cx="7937" cy="9525"/>
            </a:xfrm>
            <a:custGeom>
              <a:avLst/>
              <a:gdLst>
                <a:gd name="T0" fmla="*/ 0 w 4"/>
                <a:gd name="T1" fmla="*/ 0 h 4"/>
                <a:gd name="T2" fmla="*/ 2 w 4"/>
                <a:gd name="T3" fmla="*/ 0 h 4"/>
                <a:gd name="T4" fmla="*/ 4 w 4"/>
                <a:gd name="T5" fmla="*/ 2 h 4"/>
                <a:gd name="T6" fmla="*/ 1 w 4"/>
                <a:gd name="T7" fmla="*/ 4 h 4"/>
                <a:gd name="T8" fmla="*/ 0 w 4"/>
                <a:gd name="T9" fmla="*/ 2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0" y="0"/>
                    <a:pt x="1" y="0"/>
                    <a:pt x="2" y="0"/>
                  </a:cubicBezTo>
                  <a:cubicBezTo>
                    <a:pt x="3" y="0"/>
                    <a:pt x="3" y="1"/>
                    <a:pt x="4" y="2"/>
                  </a:cubicBezTo>
                  <a:cubicBezTo>
                    <a:pt x="3" y="3"/>
                    <a:pt x="3" y="4"/>
                    <a:pt x="1" y="4"/>
                  </a:cubicBezTo>
                  <a:cubicBezTo>
                    <a:pt x="1" y="4"/>
                    <a:pt x="0" y="3"/>
                    <a:pt x="0" y="2"/>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9"/>
            <p:cNvSpPr>
              <a:spLocks/>
            </p:cNvSpPr>
            <p:nvPr/>
          </p:nvSpPr>
          <p:spPr bwMode="auto">
            <a:xfrm>
              <a:off x="4311650" y="3292476"/>
              <a:ext cx="50800" cy="28575"/>
            </a:xfrm>
            <a:custGeom>
              <a:avLst/>
              <a:gdLst>
                <a:gd name="T0" fmla="*/ 10 w 23"/>
                <a:gd name="T1" fmla="*/ 6 h 13"/>
                <a:gd name="T2" fmla="*/ 9 w 23"/>
                <a:gd name="T3" fmla="*/ 9 h 13"/>
                <a:gd name="T4" fmla="*/ 1 w 23"/>
                <a:gd name="T5" fmla="*/ 13 h 13"/>
                <a:gd name="T6" fmla="*/ 0 w 23"/>
                <a:gd name="T7" fmla="*/ 11 h 13"/>
                <a:gd name="T8" fmla="*/ 8 w 23"/>
                <a:gd name="T9" fmla="*/ 5 h 13"/>
                <a:gd name="T10" fmla="*/ 9 w 23"/>
                <a:gd name="T11" fmla="*/ 3 h 13"/>
                <a:gd name="T12" fmla="*/ 23 w 23"/>
                <a:gd name="T13" fmla="*/ 1 h 13"/>
                <a:gd name="T14" fmla="*/ 10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10" y="6"/>
                  </a:moveTo>
                  <a:cubicBezTo>
                    <a:pt x="8" y="6"/>
                    <a:pt x="10" y="8"/>
                    <a:pt x="9" y="9"/>
                  </a:cubicBezTo>
                  <a:cubicBezTo>
                    <a:pt x="8" y="10"/>
                    <a:pt x="4" y="13"/>
                    <a:pt x="1" y="13"/>
                  </a:cubicBezTo>
                  <a:cubicBezTo>
                    <a:pt x="1" y="13"/>
                    <a:pt x="0" y="12"/>
                    <a:pt x="0" y="11"/>
                  </a:cubicBezTo>
                  <a:cubicBezTo>
                    <a:pt x="0" y="6"/>
                    <a:pt x="4" y="6"/>
                    <a:pt x="8" y="5"/>
                  </a:cubicBezTo>
                  <a:cubicBezTo>
                    <a:pt x="8" y="5"/>
                    <a:pt x="8" y="3"/>
                    <a:pt x="9" y="3"/>
                  </a:cubicBezTo>
                  <a:cubicBezTo>
                    <a:pt x="11" y="1"/>
                    <a:pt x="21" y="0"/>
                    <a:pt x="23" y="1"/>
                  </a:cubicBezTo>
                  <a:cubicBezTo>
                    <a:pt x="21" y="4"/>
                    <a:pt x="13"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
            <p:cNvSpPr>
              <a:spLocks/>
            </p:cNvSpPr>
            <p:nvPr/>
          </p:nvSpPr>
          <p:spPr bwMode="auto">
            <a:xfrm>
              <a:off x="4460875" y="3251201"/>
              <a:ext cx="9525" cy="20638"/>
            </a:xfrm>
            <a:custGeom>
              <a:avLst/>
              <a:gdLst>
                <a:gd name="T0" fmla="*/ 3 w 4"/>
                <a:gd name="T1" fmla="*/ 0 h 10"/>
                <a:gd name="T2" fmla="*/ 4 w 4"/>
                <a:gd name="T3" fmla="*/ 3 h 10"/>
                <a:gd name="T4" fmla="*/ 2 w 4"/>
                <a:gd name="T5" fmla="*/ 5 h 10"/>
                <a:gd name="T6" fmla="*/ 1 w 4"/>
                <a:gd name="T7" fmla="*/ 10 h 10"/>
                <a:gd name="T8" fmla="*/ 0 w 4"/>
                <a:gd name="T9" fmla="*/ 8 h 10"/>
                <a:gd name="T10" fmla="*/ 2 w 4"/>
                <a:gd name="T11" fmla="*/ 4 h 10"/>
                <a:gd name="T12" fmla="*/ 3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3" y="0"/>
                  </a:moveTo>
                  <a:cubicBezTo>
                    <a:pt x="4" y="2"/>
                    <a:pt x="4" y="1"/>
                    <a:pt x="4" y="3"/>
                  </a:cubicBezTo>
                  <a:cubicBezTo>
                    <a:pt x="4" y="4"/>
                    <a:pt x="3" y="5"/>
                    <a:pt x="2" y="5"/>
                  </a:cubicBezTo>
                  <a:cubicBezTo>
                    <a:pt x="2" y="7"/>
                    <a:pt x="3" y="10"/>
                    <a:pt x="1" y="10"/>
                  </a:cubicBezTo>
                  <a:cubicBezTo>
                    <a:pt x="0" y="10"/>
                    <a:pt x="0" y="8"/>
                    <a:pt x="0" y="8"/>
                  </a:cubicBezTo>
                  <a:cubicBezTo>
                    <a:pt x="0" y="5"/>
                    <a:pt x="2" y="5"/>
                    <a:pt x="2" y="4"/>
                  </a:cubicBezTo>
                  <a:cubicBezTo>
                    <a:pt x="2" y="2"/>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1"/>
            <p:cNvSpPr>
              <a:spLocks/>
            </p:cNvSpPr>
            <p:nvPr/>
          </p:nvSpPr>
          <p:spPr bwMode="auto">
            <a:xfrm>
              <a:off x="4346575" y="3213101"/>
              <a:ext cx="15875" cy="15875"/>
            </a:xfrm>
            <a:custGeom>
              <a:avLst/>
              <a:gdLst>
                <a:gd name="T0" fmla="*/ 7 w 7"/>
                <a:gd name="T1" fmla="*/ 4 h 7"/>
                <a:gd name="T2" fmla="*/ 4 w 7"/>
                <a:gd name="T3" fmla="*/ 7 h 7"/>
                <a:gd name="T4" fmla="*/ 0 w 7"/>
                <a:gd name="T5" fmla="*/ 2 h 7"/>
                <a:gd name="T6" fmla="*/ 7 w 7"/>
                <a:gd name="T7" fmla="*/ 4 h 7"/>
              </a:gdLst>
              <a:ahLst/>
              <a:cxnLst>
                <a:cxn ang="0">
                  <a:pos x="T0" y="T1"/>
                </a:cxn>
                <a:cxn ang="0">
                  <a:pos x="T2" y="T3"/>
                </a:cxn>
                <a:cxn ang="0">
                  <a:pos x="T4" y="T5"/>
                </a:cxn>
                <a:cxn ang="0">
                  <a:pos x="T6" y="T7"/>
                </a:cxn>
              </a:cxnLst>
              <a:rect l="0" t="0" r="r" b="b"/>
              <a:pathLst>
                <a:path w="7" h="7">
                  <a:moveTo>
                    <a:pt x="7" y="4"/>
                  </a:moveTo>
                  <a:cubicBezTo>
                    <a:pt x="7" y="4"/>
                    <a:pt x="5" y="7"/>
                    <a:pt x="4" y="7"/>
                  </a:cubicBezTo>
                  <a:cubicBezTo>
                    <a:pt x="3" y="7"/>
                    <a:pt x="0" y="4"/>
                    <a:pt x="0" y="2"/>
                  </a:cubicBezTo>
                  <a:cubicBezTo>
                    <a:pt x="0" y="0"/>
                    <a:pt x="7" y="1"/>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2"/>
            <p:cNvSpPr>
              <a:spLocks/>
            </p:cNvSpPr>
            <p:nvPr/>
          </p:nvSpPr>
          <p:spPr bwMode="auto">
            <a:xfrm>
              <a:off x="4373563" y="3213101"/>
              <a:ext cx="41275" cy="11113"/>
            </a:xfrm>
            <a:custGeom>
              <a:avLst/>
              <a:gdLst>
                <a:gd name="T0" fmla="*/ 16 w 19"/>
                <a:gd name="T1" fmla="*/ 1 h 5"/>
                <a:gd name="T2" fmla="*/ 19 w 19"/>
                <a:gd name="T3" fmla="*/ 5 h 5"/>
                <a:gd name="T4" fmla="*/ 17 w 19"/>
                <a:gd name="T5" fmla="*/ 5 h 5"/>
                <a:gd name="T6" fmla="*/ 9 w 19"/>
                <a:gd name="T7" fmla="*/ 3 h 5"/>
                <a:gd name="T8" fmla="*/ 4 w 19"/>
                <a:gd name="T9" fmla="*/ 3 h 5"/>
                <a:gd name="T10" fmla="*/ 0 w 19"/>
                <a:gd name="T11" fmla="*/ 2 h 5"/>
                <a:gd name="T12" fmla="*/ 2 w 19"/>
                <a:gd name="T13" fmla="*/ 0 h 5"/>
                <a:gd name="T14" fmla="*/ 12 w 19"/>
                <a:gd name="T15" fmla="*/ 0 h 5"/>
                <a:gd name="T16" fmla="*/ 15 w 19"/>
                <a:gd name="T17" fmla="*/ 1 h 5"/>
                <a:gd name="T18" fmla="*/ 16 w 19"/>
                <a:gd name="T1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5">
                  <a:moveTo>
                    <a:pt x="16" y="1"/>
                  </a:moveTo>
                  <a:cubicBezTo>
                    <a:pt x="16" y="3"/>
                    <a:pt x="19" y="3"/>
                    <a:pt x="19" y="5"/>
                  </a:cubicBezTo>
                  <a:cubicBezTo>
                    <a:pt x="19" y="5"/>
                    <a:pt x="18" y="5"/>
                    <a:pt x="17" y="5"/>
                  </a:cubicBezTo>
                  <a:cubicBezTo>
                    <a:pt x="14" y="5"/>
                    <a:pt x="12" y="3"/>
                    <a:pt x="9" y="3"/>
                  </a:cubicBezTo>
                  <a:cubicBezTo>
                    <a:pt x="7" y="3"/>
                    <a:pt x="6" y="3"/>
                    <a:pt x="4" y="3"/>
                  </a:cubicBezTo>
                  <a:cubicBezTo>
                    <a:pt x="3" y="3"/>
                    <a:pt x="0" y="2"/>
                    <a:pt x="0" y="2"/>
                  </a:cubicBezTo>
                  <a:cubicBezTo>
                    <a:pt x="0" y="1"/>
                    <a:pt x="1" y="1"/>
                    <a:pt x="2" y="0"/>
                  </a:cubicBezTo>
                  <a:cubicBezTo>
                    <a:pt x="12" y="0"/>
                    <a:pt x="12" y="0"/>
                    <a:pt x="12" y="0"/>
                  </a:cubicBezTo>
                  <a:cubicBezTo>
                    <a:pt x="12" y="2"/>
                    <a:pt x="14" y="1"/>
                    <a:pt x="15" y="1"/>
                  </a:cubicBezTo>
                  <a:lnTo>
                    <a:pt x="1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3"/>
            <p:cNvSpPr>
              <a:spLocks/>
            </p:cNvSpPr>
            <p:nvPr/>
          </p:nvSpPr>
          <p:spPr bwMode="auto">
            <a:xfrm>
              <a:off x="4367213" y="3138488"/>
              <a:ext cx="17462" cy="39688"/>
            </a:xfrm>
            <a:custGeom>
              <a:avLst/>
              <a:gdLst>
                <a:gd name="T0" fmla="*/ 2 w 8"/>
                <a:gd name="T1" fmla="*/ 15 h 18"/>
                <a:gd name="T2" fmla="*/ 2 w 8"/>
                <a:gd name="T3" fmla="*/ 13 h 18"/>
                <a:gd name="T4" fmla="*/ 7 w 8"/>
                <a:gd name="T5" fmla="*/ 12 h 18"/>
                <a:gd name="T6" fmla="*/ 6 w 8"/>
                <a:gd name="T7" fmla="*/ 9 h 18"/>
                <a:gd name="T8" fmla="*/ 8 w 8"/>
                <a:gd name="T9" fmla="*/ 6 h 18"/>
                <a:gd name="T10" fmla="*/ 2 w 8"/>
                <a:gd name="T11" fmla="*/ 0 h 18"/>
                <a:gd name="T12" fmla="*/ 0 w 8"/>
                <a:gd name="T13" fmla="*/ 5 h 18"/>
                <a:gd name="T14" fmla="*/ 2 w 8"/>
                <a:gd name="T15" fmla="*/ 11 h 18"/>
                <a:gd name="T16" fmla="*/ 2 w 8"/>
                <a:gd name="T17" fmla="*/ 14 h 18"/>
                <a:gd name="T18" fmla="*/ 5 w 8"/>
                <a:gd name="T19" fmla="*/ 18 h 18"/>
                <a:gd name="T20" fmla="*/ 2 w 8"/>
                <a:gd name="T21"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8">
                  <a:moveTo>
                    <a:pt x="2" y="15"/>
                  </a:moveTo>
                  <a:cubicBezTo>
                    <a:pt x="2" y="13"/>
                    <a:pt x="2" y="13"/>
                    <a:pt x="2" y="13"/>
                  </a:cubicBezTo>
                  <a:cubicBezTo>
                    <a:pt x="4" y="13"/>
                    <a:pt x="7" y="13"/>
                    <a:pt x="7" y="12"/>
                  </a:cubicBezTo>
                  <a:cubicBezTo>
                    <a:pt x="7" y="11"/>
                    <a:pt x="6" y="10"/>
                    <a:pt x="6" y="9"/>
                  </a:cubicBezTo>
                  <a:cubicBezTo>
                    <a:pt x="6" y="8"/>
                    <a:pt x="8" y="8"/>
                    <a:pt x="8" y="6"/>
                  </a:cubicBezTo>
                  <a:cubicBezTo>
                    <a:pt x="4" y="5"/>
                    <a:pt x="3" y="3"/>
                    <a:pt x="2" y="0"/>
                  </a:cubicBezTo>
                  <a:cubicBezTo>
                    <a:pt x="0" y="1"/>
                    <a:pt x="0" y="3"/>
                    <a:pt x="0" y="5"/>
                  </a:cubicBezTo>
                  <a:cubicBezTo>
                    <a:pt x="0" y="8"/>
                    <a:pt x="2" y="9"/>
                    <a:pt x="2" y="11"/>
                  </a:cubicBezTo>
                  <a:cubicBezTo>
                    <a:pt x="2" y="13"/>
                    <a:pt x="2" y="13"/>
                    <a:pt x="2" y="14"/>
                  </a:cubicBezTo>
                  <a:cubicBezTo>
                    <a:pt x="2" y="15"/>
                    <a:pt x="3" y="18"/>
                    <a:pt x="5" y="18"/>
                  </a:cubicBezTo>
                  <a:cubicBezTo>
                    <a:pt x="4" y="17"/>
                    <a:pt x="3" y="16"/>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4"/>
            <p:cNvSpPr>
              <a:spLocks/>
            </p:cNvSpPr>
            <p:nvPr/>
          </p:nvSpPr>
          <p:spPr bwMode="auto">
            <a:xfrm>
              <a:off x="4668838" y="3230563"/>
              <a:ext cx="53975" cy="33338"/>
            </a:xfrm>
            <a:custGeom>
              <a:avLst/>
              <a:gdLst>
                <a:gd name="T0" fmla="*/ 7 w 25"/>
                <a:gd name="T1" fmla="*/ 14 h 15"/>
                <a:gd name="T2" fmla="*/ 0 w 25"/>
                <a:gd name="T3" fmla="*/ 9 h 15"/>
                <a:gd name="T4" fmla="*/ 7 w 25"/>
                <a:gd name="T5" fmla="*/ 9 h 15"/>
                <a:gd name="T6" fmla="*/ 9 w 25"/>
                <a:gd name="T7" fmla="*/ 8 h 15"/>
                <a:gd name="T8" fmla="*/ 18 w 25"/>
                <a:gd name="T9" fmla="*/ 7 h 15"/>
                <a:gd name="T10" fmla="*/ 23 w 25"/>
                <a:gd name="T11" fmla="*/ 0 h 15"/>
                <a:gd name="T12" fmla="*/ 25 w 25"/>
                <a:gd name="T13" fmla="*/ 3 h 15"/>
                <a:gd name="T14" fmla="*/ 20 w 25"/>
                <a:gd name="T15" fmla="*/ 11 h 15"/>
                <a:gd name="T16" fmla="*/ 9 w 25"/>
                <a:gd name="T17" fmla="*/ 15 h 15"/>
                <a:gd name="T18" fmla="*/ 5 w 25"/>
                <a:gd name="T19" fmla="*/ 12 h 15"/>
                <a:gd name="T20" fmla="*/ 7 w 25"/>
                <a:gd name="T21"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7" y="14"/>
                  </a:moveTo>
                  <a:cubicBezTo>
                    <a:pt x="5" y="11"/>
                    <a:pt x="1" y="12"/>
                    <a:pt x="0" y="9"/>
                  </a:cubicBezTo>
                  <a:cubicBezTo>
                    <a:pt x="7" y="9"/>
                    <a:pt x="7" y="9"/>
                    <a:pt x="7" y="9"/>
                  </a:cubicBezTo>
                  <a:cubicBezTo>
                    <a:pt x="7" y="9"/>
                    <a:pt x="9" y="8"/>
                    <a:pt x="9" y="8"/>
                  </a:cubicBezTo>
                  <a:cubicBezTo>
                    <a:pt x="13" y="7"/>
                    <a:pt x="16" y="7"/>
                    <a:pt x="18" y="7"/>
                  </a:cubicBezTo>
                  <a:cubicBezTo>
                    <a:pt x="21" y="5"/>
                    <a:pt x="20" y="0"/>
                    <a:pt x="23" y="0"/>
                  </a:cubicBezTo>
                  <a:cubicBezTo>
                    <a:pt x="24" y="0"/>
                    <a:pt x="25" y="2"/>
                    <a:pt x="25" y="3"/>
                  </a:cubicBezTo>
                  <a:cubicBezTo>
                    <a:pt x="25" y="8"/>
                    <a:pt x="20" y="7"/>
                    <a:pt x="20" y="11"/>
                  </a:cubicBezTo>
                  <a:cubicBezTo>
                    <a:pt x="16" y="12"/>
                    <a:pt x="14" y="15"/>
                    <a:pt x="9" y="15"/>
                  </a:cubicBezTo>
                  <a:cubicBezTo>
                    <a:pt x="9" y="15"/>
                    <a:pt x="6" y="13"/>
                    <a:pt x="5" y="12"/>
                  </a:cubicBezTo>
                  <a:lnTo>
                    <a:pt x="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
            <p:cNvSpPr>
              <a:spLocks/>
            </p:cNvSpPr>
            <p:nvPr/>
          </p:nvSpPr>
          <p:spPr bwMode="auto">
            <a:xfrm>
              <a:off x="4413250" y="3175001"/>
              <a:ext cx="290512" cy="150813"/>
            </a:xfrm>
            <a:custGeom>
              <a:avLst/>
              <a:gdLst>
                <a:gd name="T0" fmla="*/ 66 w 132"/>
                <a:gd name="T1" fmla="*/ 14 h 68"/>
                <a:gd name="T2" fmla="*/ 82 w 132"/>
                <a:gd name="T3" fmla="*/ 20 h 68"/>
                <a:gd name="T4" fmla="*/ 89 w 132"/>
                <a:gd name="T5" fmla="*/ 23 h 68"/>
                <a:gd name="T6" fmla="*/ 92 w 132"/>
                <a:gd name="T7" fmla="*/ 25 h 68"/>
                <a:gd name="T8" fmla="*/ 105 w 132"/>
                <a:gd name="T9" fmla="*/ 36 h 68"/>
                <a:gd name="T10" fmla="*/ 112 w 132"/>
                <a:gd name="T11" fmla="*/ 40 h 68"/>
                <a:gd name="T12" fmla="*/ 107 w 132"/>
                <a:gd name="T13" fmla="*/ 43 h 68"/>
                <a:gd name="T14" fmla="*/ 112 w 132"/>
                <a:gd name="T15" fmla="*/ 49 h 68"/>
                <a:gd name="T16" fmla="*/ 115 w 132"/>
                <a:gd name="T17" fmla="*/ 55 h 68"/>
                <a:gd name="T18" fmla="*/ 120 w 132"/>
                <a:gd name="T19" fmla="*/ 58 h 68"/>
                <a:gd name="T20" fmla="*/ 122 w 132"/>
                <a:gd name="T21" fmla="*/ 60 h 68"/>
                <a:gd name="T22" fmla="*/ 125 w 132"/>
                <a:gd name="T23" fmla="*/ 61 h 68"/>
                <a:gd name="T24" fmla="*/ 127 w 132"/>
                <a:gd name="T25" fmla="*/ 63 h 68"/>
                <a:gd name="T26" fmla="*/ 132 w 132"/>
                <a:gd name="T27" fmla="*/ 64 h 68"/>
                <a:gd name="T28" fmla="*/ 129 w 132"/>
                <a:gd name="T29" fmla="*/ 68 h 68"/>
                <a:gd name="T30" fmla="*/ 127 w 132"/>
                <a:gd name="T31" fmla="*/ 68 h 68"/>
                <a:gd name="T32" fmla="*/ 123 w 132"/>
                <a:gd name="T33" fmla="*/ 65 h 68"/>
                <a:gd name="T34" fmla="*/ 117 w 132"/>
                <a:gd name="T35" fmla="*/ 65 h 68"/>
                <a:gd name="T36" fmla="*/ 108 w 132"/>
                <a:gd name="T37" fmla="*/ 59 h 68"/>
                <a:gd name="T38" fmla="*/ 106 w 132"/>
                <a:gd name="T39" fmla="*/ 58 h 68"/>
                <a:gd name="T40" fmla="*/ 90 w 132"/>
                <a:gd name="T41" fmla="*/ 47 h 68"/>
                <a:gd name="T42" fmla="*/ 82 w 132"/>
                <a:gd name="T43" fmla="*/ 52 h 68"/>
                <a:gd name="T44" fmla="*/ 81 w 132"/>
                <a:gd name="T45" fmla="*/ 58 h 68"/>
                <a:gd name="T46" fmla="*/ 72 w 132"/>
                <a:gd name="T47" fmla="*/ 58 h 68"/>
                <a:gd name="T48" fmla="*/ 59 w 132"/>
                <a:gd name="T49" fmla="*/ 51 h 68"/>
                <a:gd name="T50" fmla="*/ 55 w 132"/>
                <a:gd name="T51" fmla="*/ 52 h 68"/>
                <a:gd name="T52" fmla="*/ 50 w 132"/>
                <a:gd name="T53" fmla="*/ 52 h 68"/>
                <a:gd name="T54" fmla="*/ 47 w 132"/>
                <a:gd name="T55" fmla="*/ 50 h 68"/>
                <a:gd name="T56" fmla="*/ 52 w 132"/>
                <a:gd name="T57" fmla="*/ 46 h 68"/>
                <a:gd name="T58" fmla="*/ 50 w 132"/>
                <a:gd name="T59" fmla="*/ 36 h 68"/>
                <a:gd name="T60" fmla="*/ 40 w 132"/>
                <a:gd name="T61" fmla="*/ 30 h 68"/>
                <a:gd name="T62" fmla="*/ 28 w 132"/>
                <a:gd name="T63" fmla="*/ 27 h 68"/>
                <a:gd name="T64" fmla="*/ 19 w 132"/>
                <a:gd name="T65" fmla="*/ 23 h 68"/>
                <a:gd name="T66" fmla="*/ 19 w 132"/>
                <a:gd name="T67" fmla="*/ 21 h 68"/>
                <a:gd name="T68" fmla="*/ 16 w 132"/>
                <a:gd name="T69" fmla="*/ 25 h 68"/>
                <a:gd name="T70" fmla="*/ 14 w 132"/>
                <a:gd name="T71" fmla="*/ 24 h 68"/>
                <a:gd name="T72" fmla="*/ 13 w 132"/>
                <a:gd name="T73" fmla="*/ 19 h 68"/>
                <a:gd name="T74" fmla="*/ 8 w 132"/>
                <a:gd name="T75" fmla="*/ 16 h 68"/>
                <a:gd name="T76" fmla="*/ 20 w 132"/>
                <a:gd name="T77" fmla="*/ 12 h 68"/>
                <a:gd name="T78" fmla="*/ 18 w 132"/>
                <a:gd name="T79" fmla="*/ 12 h 68"/>
                <a:gd name="T80" fmla="*/ 12 w 132"/>
                <a:gd name="T81" fmla="*/ 13 h 68"/>
                <a:gd name="T82" fmla="*/ 9 w 132"/>
                <a:gd name="T83" fmla="*/ 13 h 68"/>
                <a:gd name="T84" fmla="*/ 7 w 132"/>
                <a:gd name="T85" fmla="*/ 11 h 68"/>
                <a:gd name="T86" fmla="*/ 0 w 132"/>
                <a:gd name="T87" fmla="*/ 6 h 68"/>
                <a:gd name="T88" fmla="*/ 4 w 132"/>
                <a:gd name="T89" fmla="*/ 4 h 68"/>
                <a:gd name="T90" fmla="*/ 12 w 132"/>
                <a:gd name="T91" fmla="*/ 0 h 68"/>
                <a:gd name="T92" fmla="*/ 23 w 132"/>
                <a:gd name="T93" fmla="*/ 4 h 68"/>
                <a:gd name="T94" fmla="*/ 23 w 132"/>
                <a:gd name="T95" fmla="*/ 12 h 68"/>
                <a:gd name="T96" fmla="*/ 26 w 132"/>
                <a:gd name="T97" fmla="*/ 15 h 68"/>
                <a:gd name="T98" fmla="*/ 31 w 132"/>
                <a:gd name="T99" fmla="*/ 19 h 68"/>
                <a:gd name="T100" fmla="*/ 35 w 132"/>
                <a:gd name="T101" fmla="*/ 15 h 68"/>
                <a:gd name="T102" fmla="*/ 40 w 132"/>
                <a:gd name="T103" fmla="*/ 12 h 68"/>
                <a:gd name="T104" fmla="*/ 48 w 132"/>
                <a:gd name="T105" fmla="*/ 7 h 68"/>
                <a:gd name="T106" fmla="*/ 50 w 132"/>
                <a:gd name="T107" fmla="*/ 8 h 68"/>
                <a:gd name="T108" fmla="*/ 56 w 132"/>
                <a:gd name="T109" fmla="*/ 12 h 68"/>
                <a:gd name="T110" fmla="*/ 62 w 132"/>
                <a:gd name="T111" fmla="*/ 12 h 68"/>
                <a:gd name="T112" fmla="*/ 67 w 132"/>
                <a:gd name="T113" fmla="*/ 15 h 68"/>
                <a:gd name="T114" fmla="*/ 67 w 132"/>
                <a:gd name="T115" fmla="*/ 15 h 68"/>
                <a:gd name="T116" fmla="*/ 66 w 132"/>
                <a:gd name="T117"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2" h="68">
                  <a:moveTo>
                    <a:pt x="66" y="14"/>
                  </a:moveTo>
                  <a:cubicBezTo>
                    <a:pt x="69" y="17"/>
                    <a:pt x="77" y="20"/>
                    <a:pt x="82" y="20"/>
                  </a:cubicBezTo>
                  <a:cubicBezTo>
                    <a:pt x="85" y="20"/>
                    <a:pt x="86" y="23"/>
                    <a:pt x="89" y="23"/>
                  </a:cubicBezTo>
                  <a:cubicBezTo>
                    <a:pt x="89" y="25"/>
                    <a:pt x="91" y="25"/>
                    <a:pt x="92" y="25"/>
                  </a:cubicBezTo>
                  <a:cubicBezTo>
                    <a:pt x="99" y="27"/>
                    <a:pt x="99" y="33"/>
                    <a:pt x="105" y="36"/>
                  </a:cubicBezTo>
                  <a:cubicBezTo>
                    <a:pt x="107" y="37"/>
                    <a:pt x="112" y="35"/>
                    <a:pt x="112" y="40"/>
                  </a:cubicBezTo>
                  <a:cubicBezTo>
                    <a:pt x="112" y="42"/>
                    <a:pt x="107" y="41"/>
                    <a:pt x="107" y="43"/>
                  </a:cubicBezTo>
                  <a:cubicBezTo>
                    <a:pt x="107" y="44"/>
                    <a:pt x="111" y="48"/>
                    <a:pt x="112" y="49"/>
                  </a:cubicBezTo>
                  <a:cubicBezTo>
                    <a:pt x="114" y="51"/>
                    <a:pt x="113" y="53"/>
                    <a:pt x="115" y="55"/>
                  </a:cubicBezTo>
                  <a:cubicBezTo>
                    <a:pt x="116" y="56"/>
                    <a:pt x="119" y="58"/>
                    <a:pt x="120" y="58"/>
                  </a:cubicBezTo>
                  <a:cubicBezTo>
                    <a:pt x="121" y="58"/>
                    <a:pt x="122" y="59"/>
                    <a:pt x="122" y="60"/>
                  </a:cubicBezTo>
                  <a:cubicBezTo>
                    <a:pt x="123" y="61"/>
                    <a:pt x="124" y="60"/>
                    <a:pt x="125" y="61"/>
                  </a:cubicBezTo>
                  <a:cubicBezTo>
                    <a:pt x="126" y="61"/>
                    <a:pt x="127" y="62"/>
                    <a:pt x="127" y="63"/>
                  </a:cubicBezTo>
                  <a:cubicBezTo>
                    <a:pt x="127" y="64"/>
                    <a:pt x="131" y="64"/>
                    <a:pt x="132" y="64"/>
                  </a:cubicBezTo>
                  <a:cubicBezTo>
                    <a:pt x="130" y="65"/>
                    <a:pt x="129" y="66"/>
                    <a:pt x="129" y="68"/>
                  </a:cubicBezTo>
                  <a:cubicBezTo>
                    <a:pt x="128" y="68"/>
                    <a:pt x="128" y="68"/>
                    <a:pt x="127" y="68"/>
                  </a:cubicBezTo>
                  <a:cubicBezTo>
                    <a:pt x="127" y="68"/>
                    <a:pt x="123" y="66"/>
                    <a:pt x="123" y="65"/>
                  </a:cubicBezTo>
                  <a:cubicBezTo>
                    <a:pt x="117" y="65"/>
                    <a:pt x="117" y="65"/>
                    <a:pt x="117" y="65"/>
                  </a:cubicBezTo>
                  <a:cubicBezTo>
                    <a:pt x="114" y="64"/>
                    <a:pt x="108" y="62"/>
                    <a:pt x="108" y="59"/>
                  </a:cubicBezTo>
                  <a:cubicBezTo>
                    <a:pt x="108" y="59"/>
                    <a:pt x="107" y="58"/>
                    <a:pt x="106" y="58"/>
                  </a:cubicBezTo>
                  <a:cubicBezTo>
                    <a:pt x="102" y="53"/>
                    <a:pt x="98" y="47"/>
                    <a:pt x="90" y="47"/>
                  </a:cubicBezTo>
                  <a:cubicBezTo>
                    <a:pt x="84" y="47"/>
                    <a:pt x="85" y="51"/>
                    <a:pt x="82" y="52"/>
                  </a:cubicBezTo>
                  <a:cubicBezTo>
                    <a:pt x="83" y="55"/>
                    <a:pt x="81" y="56"/>
                    <a:pt x="81" y="58"/>
                  </a:cubicBezTo>
                  <a:cubicBezTo>
                    <a:pt x="75" y="58"/>
                    <a:pt x="74" y="58"/>
                    <a:pt x="72" y="58"/>
                  </a:cubicBezTo>
                  <a:cubicBezTo>
                    <a:pt x="66" y="58"/>
                    <a:pt x="64" y="51"/>
                    <a:pt x="59" y="51"/>
                  </a:cubicBezTo>
                  <a:cubicBezTo>
                    <a:pt x="58" y="51"/>
                    <a:pt x="55" y="51"/>
                    <a:pt x="55" y="52"/>
                  </a:cubicBezTo>
                  <a:cubicBezTo>
                    <a:pt x="50" y="52"/>
                    <a:pt x="50" y="52"/>
                    <a:pt x="50" y="52"/>
                  </a:cubicBezTo>
                  <a:cubicBezTo>
                    <a:pt x="49" y="52"/>
                    <a:pt x="47" y="52"/>
                    <a:pt x="47" y="50"/>
                  </a:cubicBezTo>
                  <a:cubicBezTo>
                    <a:pt x="47" y="48"/>
                    <a:pt x="51" y="46"/>
                    <a:pt x="52" y="46"/>
                  </a:cubicBezTo>
                  <a:cubicBezTo>
                    <a:pt x="49" y="43"/>
                    <a:pt x="51" y="39"/>
                    <a:pt x="50" y="36"/>
                  </a:cubicBezTo>
                  <a:cubicBezTo>
                    <a:pt x="49" y="33"/>
                    <a:pt x="42" y="31"/>
                    <a:pt x="40" y="30"/>
                  </a:cubicBezTo>
                  <a:cubicBezTo>
                    <a:pt x="37" y="29"/>
                    <a:pt x="31" y="27"/>
                    <a:pt x="28" y="27"/>
                  </a:cubicBezTo>
                  <a:cubicBezTo>
                    <a:pt x="24" y="27"/>
                    <a:pt x="23" y="22"/>
                    <a:pt x="19" y="23"/>
                  </a:cubicBezTo>
                  <a:cubicBezTo>
                    <a:pt x="19" y="21"/>
                    <a:pt x="19" y="21"/>
                    <a:pt x="19" y="21"/>
                  </a:cubicBezTo>
                  <a:cubicBezTo>
                    <a:pt x="19" y="22"/>
                    <a:pt x="18" y="25"/>
                    <a:pt x="16" y="25"/>
                  </a:cubicBezTo>
                  <a:cubicBezTo>
                    <a:pt x="15" y="25"/>
                    <a:pt x="14" y="25"/>
                    <a:pt x="14" y="24"/>
                  </a:cubicBezTo>
                  <a:cubicBezTo>
                    <a:pt x="13" y="22"/>
                    <a:pt x="14" y="21"/>
                    <a:pt x="13" y="19"/>
                  </a:cubicBezTo>
                  <a:cubicBezTo>
                    <a:pt x="11" y="17"/>
                    <a:pt x="9" y="18"/>
                    <a:pt x="8" y="16"/>
                  </a:cubicBezTo>
                  <a:cubicBezTo>
                    <a:pt x="12" y="15"/>
                    <a:pt x="18" y="15"/>
                    <a:pt x="20" y="12"/>
                  </a:cubicBezTo>
                  <a:cubicBezTo>
                    <a:pt x="18" y="12"/>
                    <a:pt x="18" y="12"/>
                    <a:pt x="18" y="12"/>
                  </a:cubicBezTo>
                  <a:cubicBezTo>
                    <a:pt x="16" y="13"/>
                    <a:pt x="14" y="13"/>
                    <a:pt x="12" y="13"/>
                  </a:cubicBezTo>
                  <a:cubicBezTo>
                    <a:pt x="11" y="13"/>
                    <a:pt x="10" y="13"/>
                    <a:pt x="9" y="13"/>
                  </a:cubicBezTo>
                  <a:cubicBezTo>
                    <a:pt x="8" y="12"/>
                    <a:pt x="8" y="11"/>
                    <a:pt x="7" y="11"/>
                  </a:cubicBezTo>
                  <a:cubicBezTo>
                    <a:pt x="6" y="8"/>
                    <a:pt x="0" y="9"/>
                    <a:pt x="0" y="6"/>
                  </a:cubicBezTo>
                  <a:cubicBezTo>
                    <a:pt x="0" y="4"/>
                    <a:pt x="2" y="4"/>
                    <a:pt x="4" y="4"/>
                  </a:cubicBezTo>
                  <a:cubicBezTo>
                    <a:pt x="6" y="4"/>
                    <a:pt x="8" y="0"/>
                    <a:pt x="12" y="0"/>
                  </a:cubicBezTo>
                  <a:cubicBezTo>
                    <a:pt x="16" y="0"/>
                    <a:pt x="19" y="3"/>
                    <a:pt x="23" y="4"/>
                  </a:cubicBezTo>
                  <a:cubicBezTo>
                    <a:pt x="23" y="8"/>
                    <a:pt x="23" y="11"/>
                    <a:pt x="23" y="12"/>
                  </a:cubicBezTo>
                  <a:cubicBezTo>
                    <a:pt x="23" y="14"/>
                    <a:pt x="24" y="15"/>
                    <a:pt x="26" y="15"/>
                  </a:cubicBezTo>
                  <a:cubicBezTo>
                    <a:pt x="26" y="15"/>
                    <a:pt x="29" y="19"/>
                    <a:pt x="31" y="19"/>
                  </a:cubicBezTo>
                  <a:cubicBezTo>
                    <a:pt x="32" y="19"/>
                    <a:pt x="34" y="16"/>
                    <a:pt x="35" y="15"/>
                  </a:cubicBezTo>
                  <a:cubicBezTo>
                    <a:pt x="37" y="13"/>
                    <a:pt x="37" y="13"/>
                    <a:pt x="40" y="12"/>
                  </a:cubicBezTo>
                  <a:cubicBezTo>
                    <a:pt x="42" y="12"/>
                    <a:pt x="45" y="8"/>
                    <a:pt x="48" y="7"/>
                  </a:cubicBezTo>
                  <a:cubicBezTo>
                    <a:pt x="48" y="8"/>
                    <a:pt x="50" y="8"/>
                    <a:pt x="50" y="8"/>
                  </a:cubicBezTo>
                  <a:cubicBezTo>
                    <a:pt x="53" y="9"/>
                    <a:pt x="55" y="12"/>
                    <a:pt x="56" y="12"/>
                  </a:cubicBezTo>
                  <a:cubicBezTo>
                    <a:pt x="62" y="12"/>
                    <a:pt x="62" y="12"/>
                    <a:pt x="62" y="12"/>
                  </a:cubicBezTo>
                  <a:cubicBezTo>
                    <a:pt x="64" y="14"/>
                    <a:pt x="66" y="14"/>
                    <a:pt x="67" y="15"/>
                  </a:cubicBezTo>
                  <a:cubicBezTo>
                    <a:pt x="67" y="15"/>
                    <a:pt x="67" y="15"/>
                    <a:pt x="67" y="15"/>
                  </a:cubicBez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
            <p:cNvSpPr>
              <a:spLocks/>
            </p:cNvSpPr>
            <p:nvPr/>
          </p:nvSpPr>
          <p:spPr bwMode="auto">
            <a:xfrm>
              <a:off x="4708525" y="3208338"/>
              <a:ext cx="28575" cy="28575"/>
            </a:xfrm>
            <a:custGeom>
              <a:avLst/>
              <a:gdLst>
                <a:gd name="T0" fmla="*/ 11 w 13"/>
                <a:gd name="T1" fmla="*/ 12 h 13"/>
                <a:gd name="T2" fmla="*/ 9 w 13"/>
                <a:gd name="T3" fmla="*/ 8 h 13"/>
                <a:gd name="T4" fmla="*/ 4 w 13"/>
                <a:gd name="T5" fmla="*/ 2 h 13"/>
                <a:gd name="T6" fmla="*/ 0 w 13"/>
                <a:gd name="T7" fmla="*/ 0 h 13"/>
                <a:gd name="T8" fmla="*/ 8 w 13"/>
                <a:gd name="T9" fmla="*/ 6 h 13"/>
                <a:gd name="T10" fmla="*/ 13 w 13"/>
                <a:gd name="T11" fmla="*/ 11 h 13"/>
                <a:gd name="T12" fmla="*/ 13 w 13"/>
                <a:gd name="T13" fmla="*/ 12 h 13"/>
                <a:gd name="T14" fmla="*/ 11 w 13"/>
                <a:gd name="T15" fmla="*/ 1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3">
                  <a:moveTo>
                    <a:pt x="11" y="12"/>
                  </a:moveTo>
                  <a:cubicBezTo>
                    <a:pt x="9" y="12"/>
                    <a:pt x="9" y="10"/>
                    <a:pt x="9" y="8"/>
                  </a:cubicBezTo>
                  <a:cubicBezTo>
                    <a:pt x="6" y="7"/>
                    <a:pt x="7" y="4"/>
                    <a:pt x="4" y="2"/>
                  </a:cubicBezTo>
                  <a:cubicBezTo>
                    <a:pt x="2" y="1"/>
                    <a:pt x="0" y="2"/>
                    <a:pt x="0" y="0"/>
                  </a:cubicBezTo>
                  <a:cubicBezTo>
                    <a:pt x="4" y="1"/>
                    <a:pt x="6" y="4"/>
                    <a:pt x="8" y="6"/>
                  </a:cubicBezTo>
                  <a:cubicBezTo>
                    <a:pt x="10" y="8"/>
                    <a:pt x="13" y="8"/>
                    <a:pt x="13" y="11"/>
                  </a:cubicBezTo>
                  <a:cubicBezTo>
                    <a:pt x="13" y="11"/>
                    <a:pt x="13" y="12"/>
                    <a:pt x="13" y="12"/>
                  </a:cubicBezTo>
                  <a:cubicBezTo>
                    <a:pt x="12" y="12"/>
                    <a:pt x="12" y="13"/>
                    <a:pt x="1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7"/>
            <p:cNvSpPr>
              <a:spLocks/>
            </p:cNvSpPr>
            <p:nvPr/>
          </p:nvSpPr>
          <p:spPr bwMode="auto">
            <a:xfrm>
              <a:off x="4757738" y="3248026"/>
              <a:ext cx="14287" cy="20638"/>
            </a:xfrm>
            <a:custGeom>
              <a:avLst/>
              <a:gdLst>
                <a:gd name="T0" fmla="*/ 3 w 6"/>
                <a:gd name="T1" fmla="*/ 5 h 9"/>
                <a:gd name="T2" fmla="*/ 0 w 6"/>
                <a:gd name="T3" fmla="*/ 0 h 9"/>
                <a:gd name="T4" fmla="*/ 6 w 6"/>
                <a:gd name="T5" fmla="*/ 7 h 9"/>
                <a:gd name="T6" fmla="*/ 5 w 6"/>
                <a:gd name="T7" fmla="*/ 9 h 9"/>
                <a:gd name="T8" fmla="*/ 3 w 6"/>
                <a:gd name="T9" fmla="*/ 7 h 9"/>
                <a:gd name="T10" fmla="*/ 3 w 6"/>
                <a:gd name="T11" fmla="*/ 5 h 9"/>
              </a:gdLst>
              <a:ahLst/>
              <a:cxnLst>
                <a:cxn ang="0">
                  <a:pos x="T0" y="T1"/>
                </a:cxn>
                <a:cxn ang="0">
                  <a:pos x="T2" y="T3"/>
                </a:cxn>
                <a:cxn ang="0">
                  <a:pos x="T4" y="T5"/>
                </a:cxn>
                <a:cxn ang="0">
                  <a:pos x="T6" y="T7"/>
                </a:cxn>
                <a:cxn ang="0">
                  <a:pos x="T8" y="T9"/>
                </a:cxn>
                <a:cxn ang="0">
                  <a:pos x="T10" y="T11"/>
                </a:cxn>
              </a:cxnLst>
              <a:rect l="0" t="0" r="r" b="b"/>
              <a:pathLst>
                <a:path w="6" h="9">
                  <a:moveTo>
                    <a:pt x="3" y="5"/>
                  </a:moveTo>
                  <a:cubicBezTo>
                    <a:pt x="1" y="5"/>
                    <a:pt x="0" y="3"/>
                    <a:pt x="0" y="0"/>
                  </a:cubicBezTo>
                  <a:cubicBezTo>
                    <a:pt x="2" y="1"/>
                    <a:pt x="6" y="6"/>
                    <a:pt x="6" y="7"/>
                  </a:cubicBezTo>
                  <a:cubicBezTo>
                    <a:pt x="6" y="8"/>
                    <a:pt x="5" y="9"/>
                    <a:pt x="5" y="9"/>
                  </a:cubicBezTo>
                  <a:cubicBezTo>
                    <a:pt x="4" y="9"/>
                    <a:pt x="3" y="8"/>
                    <a:pt x="3" y="7"/>
                  </a:cubicBezTo>
                  <a:cubicBezTo>
                    <a:pt x="3" y="6"/>
                    <a:pt x="3" y="6"/>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
            <p:cNvSpPr>
              <a:spLocks/>
            </p:cNvSpPr>
            <p:nvPr/>
          </p:nvSpPr>
          <p:spPr bwMode="auto">
            <a:xfrm>
              <a:off x="4854575" y="3316288"/>
              <a:ext cx="9525" cy="9525"/>
            </a:xfrm>
            <a:custGeom>
              <a:avLst/>
              <a:gdLst>
                <a:gd name="T0" fmla="*/ 4 w 4"/>
                <a:gd name="T1" fmla="*/ 3 h 4"/>
                <a:gd name="T2" fmla="*/ 4 w 4"/>
                <a:gd name="T3" fmla="*/ 4 h 4"/>
                <a:gd name="T4" fmla="*/ 0 w 4"/>
                <a:gd name="T5" fmla="*/ 0 h 4"/>
                <a:gd name="T6" fmla="*/ 4 w 4"/>
                <a:gd name="T7" fmla="*/ 3 h 4"/>
              </a:gdLst>
              <a:ahLst/>
              <a:cxnLst>
                <a:cxn ang="0">
                  <a:pos x="T0" y="T1"/>
                </a:cxn>
                <a:cxn ang="0">
                  <a:pos x="T2" y="T3"/>
                </a:cxn>
                <a:cxn ang="0">
                  <a:pos x="T4" y="T5"/>
                </a:cxn>
                <a:cxn ang="0">
                  <a:pos x="T6" y="T7"/>
                </a:cxn>
              </a:cxnLst>
              <a:rect l="0" t="0" r="r" b="b"/>
              <a:pathLst>
                <a:path w="4" h="4">
                  <a:moveTo>
                    <a:pt x="4" y="3"/>
                  </a:moveTo>
                  <a:cubicBezTo>
                    <a:pt x="4" y="4"/>
                    <a:pt x="3" y="4"/>
                    <a:pt x="4" y="4"/>
                  </a:cubicBezTo>
                  <a:cubicBezTo>
                    <a:pt x="1" y="4"/>
                    <a:pt x="0" y="1"/>
                    <a:pt x="0" y="0"/>
                  </a:cubicBezTo>
                  <a:cubicBezTo>
                    <a:pt x="2" y="1"/>
                    <a:pt x="4" y="1"/>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9"/>
            <p:cNvSpPr>
              <a:spLocks/>
            </p:cNvSpPr>
            <p:nvPr/>
          </p:nvSpPr>
          <p:spPr bwMode="auto">
            <a:xfrm>
              <a:off x="4833938" y="3308351"/>
              <a:ext cx="14287" cy="7938"/>
            </a:xfrm>
            <a:custGeom>
              <a:avLst/>
              <a:gdLst>
                <a:gd name="T0" fmla="*/ 7 w 7"/>
                <a:gd name="T1" fmla="*/ 3 h 4"/>
                <a:gd name="T2" fmla="*/ 6 w 7"/>
                <a:gd name="T3" fmla="*/ 4 h 4"/>
                <a:gd name="T4" fmla="*/ 0 w 7"/>
                <a:gd name="T5" fmla="*/ 0 h 4"/>
                <a:gd name="T6" fmla="*/ 7 w 7"/>
                <a:gd name="T7" fmla="*/ 3 h 4"/>
              </a:gdLst>
              <a:ahLst/>
              <a:cxnLst>
                <a:cxn ang="0">
                  <a:pos x="T0" y="T1"/>
                </a:cxn>
                <a:cxn ang="0">
                  <a:pos x="T2" y="T3"/>
                </a:cxn>
                <a:cxn ang="0">
                  <a:pos x="T4" y="T5"/>
                </a:cxn>
                <a:cxn ang="0">
                  <a:pos x="T6" y="T7"/>
                </a:cxn>
              </a:cxnLst>
              <a:rect l="0" t="0" r="r" b="b"/>
              <a:pathLst>
                <a:path w="7" h="4">
                  <a:moveTo>
                    <a:pt x="7" y="3"/>
                  </a:moveTo>
                  <a:cubicBezTo>
                    <a:pt x="7" y="3"/>
                    <a:pt x="7" y="4"/>
                    <a:pt x="6" y="4"/>
                  </a:cubicBezTo>
                  <a:cubicBezTo>
                    <a:pt x="4" y="4"/>
                    <a:pt x="0" y="3"/>
                    <a:pt x="0" y="0"/>
                  </a:cubicBezTo>
                  <a:cubicBezTo>
                    <a:pt x="4" y="0"/>
                    <a:pt x="6" y="1"/>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0"/>
            <p:cNvSpPr>
              <a:spLocks/>
            </p:cNvSpPr>
            <p:nvPr/>
          </p:nvSpPr>
          <p:spPr bwMode="auto">
            <a:xfrm>
              <a:off x="4835525" y="3287713"/>
              <a:ext cx="15875" cy="17463"/>
            </a:xfrm>
            <a:custGeom>
              <a:avLst/>
              <a:gdLst>
                <a:gd name="T0" fmla="*/ 7 w 7"/>
                <a:gd name="T1" fmla="*/ 8 h 8"/>
                <a:gd name="T2" fmla="*/ 0 w 7"/>
                <a:gd name="T3" fmla="*/ 0 h 8"/>
                <a:gd name="T4" fmla="*/ 7 w 7"/>
                <a:gd name="T5" fmla="*/ 8 h 8"/>
              </a:gdLst>
              <a:ahLst/>
              <a:cxnLst>
                <a:cxn ang="0">
                  <a:pos x="T0" y="T1"/>
                </a:cxn>
                <a:cxn ang="0">
                  <a:pos x="T2" y="T3"/>
                </a:cxn>
                <a:cxn ang="0">
                  <a:pos x="T4" y="T5"/>
                </a:cxn>
              </a:cxnLst>
              <a:rect l="0" t="0" r="r" b="b"/>
              <a:pathLst>
                <a:path w="7" h="8">
                  <a:moveTo>
                    <a:pt x="7" y="8"/>
                  </a:moveTo>
                  <a:cubicBezTo>
                    <a:pt x="4" y="8"/>
                    <a:pt x="0" y="2"/>
                    <a:pt x="0" y="0"/>
                  </a:cubicBezTo>
                  <a:cubicBezTo>
                    <a:pt x="3" y="2"/>
                    <a:pt x="6" y="4"/>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1"/>
            <p:cNvSpPr>
              <a:spLocks/>
            </p:cNvSpPr>
            <p:nvPr/>
          </p:nvSpPr>
          <p:spPr bwMode="auto">
            <a:xfrm>
              <a:off x="4805363" y="3276601"/>
              <a:ext cx="19050" cy="11113"/>
            </a:xfrm>
            <a:custGeom>
              <a:avLst/>
              <a:gdLst>
                <a:gd name="T0" fmla="*/ 1 w 9"/>
                <a:gd name="T1" fmla="*/ 0 h 5"/>
                <a:gd name="T2" fmla="*/ 9 w 9"/>
                <a:gd name="T3" fmla="*/ 4 h 5"/>
                <a:gd name="T4" fmla="*/ 7 w 9"/>
                <a:gd name="T5" fmla="*/ 5 h 5"/>
                <a:gd name="T6" fmla="*/ 0 w 9"/>
                <a:gd name="T7" fmla="*/ 0 h 5"/>
                <a:gd name="T8" fmla="*/ 1 w 9"/>
                <a:gd name="T9" fmla="*/ 0 h 5"/>
              </a:gdLst>
              <a:ahLst/>
              <a:cxnLst>
                <a:cxn ang="0">
                  <a:pos x="T0" y="T1"/>
                </a:cxn>
                <a:cxn ang="0">
                  <a:pos x="T2" y="T3"/>
                </a:cxn>
                <a:cxn ang="0">
                  <a:pos x="T4" y="T5"/>
                </a:cxn>
                <a:cxn ang="0">
                  <a:pos x="T6" y="T7"/>
                </a:cxn>
                <a:cxn ang="0">
                  <a:pos x="T8" y="T9"/>
                </a:cxn>
              </a:cxnLst>
              <a:rect l="0" t="0" r="r" b="b"/>
              <a:pathLst>
                <a:path w="9" h="5">
                  <a:moveTo>
                    <a:pt x="1" y="0"/>
                  </a:moveTo>
                  <a:cubicBezTo>
                    <a:pt x="3" y="1"/>
                    <a:pt x="8" y="2"/>
                    <a:pt x="9" y="4"/>
                  </a:cubicBezTo>
                  <a:cubicBezTo>
                    <a:pt x="9" y="5"/>
                    <a:pt x="8" y="5"/>
                    <a:pt x="7" y="5"/>
                  </a:cubicBezTo>
                  <a:cubicBezTo>
                    <a:pt x="5" y="5"/>
                    <a:pt x="0" y="3"/>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2"/>
            <p:cNvSpPr>
              <a:spLocks/>
            </p:cNvSpPr>
            <p:nvPr/>
          </p:nvSpPr>
          <p:spPr bwMode="auto">
            <a:xfrm>
              <a:off x="4783138" y="3263901"/>
              <a:ext cx="12700" cy="6350"/>
            </a:xfrm>
            <a:custGeom>
              <a:avLst/>
              <a:gdLst>
                <a:gd name="T0" fmla="*/ 0 w 6"/>
                <a:gd name="T1" fmla="*/ 0 h 3"/>
                <a:gd name="T2" fmla="*/ 6 w 6"/>
                <a:gd name="T3" fmla="*/ 3 h 3"/>
                <a:gd name="T4" fmla="*/ 3 w 6"/>
                <a:gd name="T5" fmla="*/ 3 h 3"/>
                <a:gd name="T6" fmla="*/ 0 w 6"/>
                <a:gd name="T7" fmla="*/ 1 h 3"/>
                <a:gd name="T8" fmla="*/ 1 w 6"/>
                <a:gd name="T9" fmla="*/ 1 h 3"/>
                <a:gd name="T10" fmla="*/ 0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0" y="0"/>
                  </a:moveTo>
                  <a:cubicBezTo>
                    <a:pt x="3" y="2"/>
                    <a:pt x="4" y="1"/>
                    <a:pt x="6" y="3"/>
                  </a:cubicBezTo>
                  <a:cubicBezTo>
                    <a:pt x="3" y="3"/>
                    <a:pt x="3" y="3"/>
                    <a:pt x="3" y="3"/>
                  </a:cubicBezTo>
                  <a:cubicBezTo>
                    <a:pt x="0" y="1"/>
                    <a:pt x="0" y="1"/>
                    <a:pt x="0" y="1"/>
                  </a:cubicBezTo>
                  <a:cubicBezTo>
                    <a:pt x="0" y="1"/>
                    <a:pt x="1" y="1"/>
                    <a:pt x="1"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3"/>
            <p:cNvSpPr>
              <a:spLocks/>
            </p:cNvSpPr>
            <p:nvPr/>
          </p:nvSpPr>
          <p:spPr bwMode="auto">
            <a:xfrm>
              <a:off x="4611688" y="3783013"/>
              <a:ext cx="53975" cy="53975"/>
            </a:xfrm>
            <a:custGeom>
              <a:avLst/>
              <a:gdLst>
                <a:gd name="T0" fmla="*/ 13 w 25"/>
                <a:gd name="T1" fmla="*/ 3 h 25"/>
                <a:gd name="T2" fmla="*/ 23 w 25"/>
                <a:gd name="T3" fmla="*/ 1 h 25"/>
                <a:gd name="T4" fmla="*/ 25 w 25"/>
                <a:gd name="T5" fmla="*/ 8 h 25"/>
                <a:gd name="T6" fmla="*/ 14 w 25"/>
                <a:gd name="T7" fmla="*/ 25 h 25"/>
                <a:gd name="T8" fmla="*/ 0 w 25"/>
                <a:gd name="T9" fmla="*/ 3 h 25"/>
                <a:gd name="T10" fmla="*/ 13 w 25"/>
                <a:gd name="T11" fmla="*/ 3 h 25"/>
              </a:gdLst>
              <a:ahLst/>
              <a:cxnLst>
                <a:cxn ang="0">
                  <a:pos x="T0" y="T1"/>
                </a:cxn>
                <a:cxn ang="0">
                  <a:pos x="T2" y="T3"/>
                </a:cxn>
                <a:cxn ang="0">
                  <a:pos x="T4" y="T5"/>
                </a:cxn>
                <a:cxn ang="0">
                  <a:pos x="T6" y="T7"/>
                </a:cxn>
                <a:cxn ang="0">
                  <a:pos x="T8" y="T9"/>
                </a:cxn>
                <a:cxn ang="0">
                  <a:pos x="T10" y="T11"/>
                </a:cxn>
              </a:cxnLst>
              <a:rect l="0" t="0" r="r" b="b"/>
              <a:pathLst>
                <a:path w="25" h="25">
                  <a:moveTo>
                    <a:pt x="13" y="3"/>
                  </a:moveTo>
                  <a:cubicBezTo>
                    <a:pt x="16" y="3"/>
                    <a:pt x="19" y="2"/>
                    <a:pt x="23" y="1"/>
                  </a:cubicBezTo>
                  <a:cubicBezTo>
                    <a:pt x="23" y="4"/>
                    <a:pt x="25" y="5"/>
                    <a:pt x="25" y="8"/>
                  </a:cubicBezTo>
                  <a:cubicBezTo>
                    <a:pt x="25" y="13"/>
                    <a:pt x="19" y="25"/>
                    <a:pt x="14" y="25"/>
                  </a:cubicBezTo>
                  <a:cubicBezTo>
                    <a:pt x="8" y="25"/>
                    <a:pt x="0" y="8"/>
                    <a:pt x="0" y="3"/>
                  </a:cubicBezTo>
                  <a:cubicBezTo>
                    <a:pt x="0" y="0"/>
                    <a:pt x="12" y="3"/>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4"/>
            <p:cNvSpPr>
              <a:spLocks/>
            </p:cNvSpPr>
            <p:nvPr/>
          </p:nvSpPr>
          <p:spPr bwMode="auto">
            <a:xfrm>
              <a:off x="4659313" y="3771901"/>
              <a:ext cx="6350" cy="7938"/>
            </a:xfrm>
            <a:custGeom>
              <a:avLst/>
              <a:gdLst>
                <a:gd name="T0" fmla="*/ 3 w 3"/>
                <a:gd name="T1" fmla="*/ 0 h 4"/>
                <a:gd name="T2" fmla="*/ 2 w 3"/>
                <a:gd name="T3" fmla="*/ 4 h 4"/>
                <a:gd name="T4" fmla="*/ 0 w 3"/>
                <a:gd name="T5" fmla="*/ 0 h 4"/>
                <a:gd name="T6" fmla="*/ 3 w 3"/>
                <a:gd name="T7" fmla="*/ 0 h 4"/>
              </a:gdLst>
              <a:ahLst/>
              <a:cxnLst>
                <a:cxn ang="0">
                  <a:pos x="T0" y="T1"/>
                </a:cxn>
                <a:cxn ang="0">
                  <a:pos x="T2" y="T3"/>
                </a:cxn>
                <a:cxn ang="0">
                  <a:pos x="T4" y="T5"/>
                </a:cxn>
                <a:cxn ang="0">
                  <a:pos x="T6" y="T7"/>
                </a:cxn>
              </a:cxnLst>
              <a:rect l="0" t="0" r="r" b="b"/>
              <a:pathLst>
                <a:path w="3" h="4">
                  <a:moveTo>
                    <a:pt x="3" y="0"/>
                  </a:moveTo>
                  <a:cubicBezTo>
                    <a:pt x="3" y="2"/>
                    <a:pt x="2" y="3"/>
                    <a:pt x="2" y="4"/>
                  </a:cubicBezTo>
                  <a:cubicBezTo>
                    <a:pt x="0" y="3"/>
                    <a:pt x="0" y="2"/>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5"/>
            <p:cNvSpPr>
              <a:spLocks/>
            </p:cNvSpPr>
            <p:nvPr/>
          </p:nvSpPr>
          <p:spPr bwMode="auto">
            <a:xfrm>
              <a:off x="4497388" y="3702051"/>
              <a:ext cx="17462" cy="11113"/>
            </a:xfrm>
            <a:custGeom>
              <a:avLst/>
              <a:gdLst>
                <a:gd name="T0" fmla="*/ 8 w 8"/>
                <a:gd name="T1" fmla="*/ 2 h 5"/>
                <a:gd name="T2" fmla="*/ 0 w 8"/>
                <a:gd name="T3" fmla="*/ 2 h 5"/>
                <a:gd name="T4" fmla="*/ 8 w 8"/>
                <a:gd name="T5" fmla="*/ 2 h 5"/>
              </a:gdLst>
              <a:ahLst/>
              <a:cxnLst>
                <a:cxn ang="0">
                  <a:pos x="T0" y="T1"/>
                </a:cxn>
                <a:cxn ang="0">
                  <a:pos x="T2" y="T3"/>
                </a:cxn>
                <a:cxn ang="0">
                  <a:pos x="T4" y="T5"/>
                </a:cxn>
              </a:cxnLst>
              <a:rect l="0" t="0" r="r" b="b"/>
              <a:pathLst>
                <a:path w="8" h="5">
                  <a:moveTo>
                    <a:pt x="8" y="2"/>
                  </a:moveTo>
                  <a:cubicBezTo>
                    <a:pt x="5" y="4"/>
                    <a:pt x="2" y="5"/>
                    <a:pt x="0" y="2"/>
                  </a:cubicBezTo>
                  <a:cubicBezTo>
                    <a:pt x="4" y="0"/>
                    <a:pt x="5"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6"/>
            <p:cNvSpPr>
              <a:spLocks/>
            </p:cNvSpPr>
            <p:nvPr/>
          </p:nvSpPr>
          <p:spPr bwMode="auto">
            <a:xfrm>
              <a:off x="4403725" y="3333751"/>
              <a:ext cx="20637" cy="6350"/>
            </a:xfrm>
            <a:custGeom>
              <a:avLst/>
              <a:gdLst>
                <a:gd name="T0" fmla="*/ 9 w 9"/>
                <a:gd name="T1" fmla="*/ 0 h 3"/>
                <a:gd name="T2" fmla="*/ 9 w 9"/>
                <a:gd name="T3" fmla="*/ 3 h 3"/>
                <a:gd name="T4" fmla="*/ 6 w 9"/>
                <a:gd name="T5" fmla="*/ 3 h 3"/>
                <a:gd name="T6" fmla="*/ 0 w 9"/>
                <a:gd name="T7" fmla="*/ 1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cubicBezTo>
                    <a:pt x="9" y="3"/>
                    <a:pt x="9" y="3"/>
                    <a:pt x="9" y="3"/>
                  </a:cubicBezTo>
                  <a:cubicBezTo>
                    <a:pt x="8" y="3"/>
                    <a:pt x="7" y="3"/>
                    <a:pt x="6" y="3"/>
                  </a:cubicBezTo>
                  <a:cubicBezTo>
                    <a:pt x="4" y="3"/>
                    <a:pt x="0" y="2"/>
                    <a:pt x="0" y="1"/>
                  </a:cubicBezTo>
                  <a:cubicBezTo>
                    <a:pt x="4" y="0"/>
                    <a:pt x="5"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7"/>
            <p:cNvSpPr>
              <a:spLocks/>
            </p:cNvSpPr>
            <p:nvPr/>
          </p:nvSpPr>
          <p:spPr bwMode="auto">
            <a:xfrm>
              <a:off x="4164013" y="3325813"/>
              <a:ext cx="574675" cy="433388"/>
            </a:xfrm>
            <a:custGeom>
              <a:avLst/>
              <a:gdLst>
                <a:gd name="T0" fmla="*/ 261 w 261"/>
                <a:gd name="T1" fmla="*/ 120 h 197"/>
                <a:gd name="T2" fmla="*/ 258 w 261"/>
                <a:gd name="T3" fmla="*/ 140 h 197"/>
                <a:gd name="T4" fmla="*/ 246 w 261"/>
                <a:gd name="T5" fmla="*/ 161 h 197"/>
                <a:gd name="T6" fmla="*/ 239 w 261"/>
                <a:gd name="T7" fmla="*/ 181 h 197"/>
                <a:gd name="T8" fmla="*/ 205 w 261"/>
                <a:gd name="T9" fmla="*/ 190 h 197"/>
                <a:gd name="T10" fmla="*/ 172 w 261"/>
                <a:gd name="T11" fmla="*/ 180 h 197"/>
                <a:gd name="T12" fmla="*/ 169 w 261"/>
                <a:gd name="T13" fmla="*/ 170 h 197"/>
                <a:gd name="T14" fmla="*/ 162 w 261"/>
                <a:gd name="T15" fmla="*/ 172 h 197"/>
                <a:gd name="T16" fmla="*/ 161 w 261"/>
                <a:gd name="T17" fmla="*/ 162 h 197"/>
                <a:gd name="T18" fmla="*/ 155 w 261"/>
                <a:gd name="T19" fmla="*/ 169 h 197"/>
                <a:gd name="T20" fmla="*/ 159 w 261"/>
                <a:gd name="T21" fmla="*/ 151 h 197"/>
                <a:gd name="T22" fmla="*/ 143 w 261"/>
                <a:gd name="T23" fmla="*/ 163 h 197"/>
                <a:gd name="T24" fmla="*/ 110 w 261"/>
                <a:gd name="T25" fmla="*/ 142 h 197"/>
                <a:gd name="T26" fmla="*/ 68 w 261"/>
                <a:gd name="T27" fmla="*/ 159 h 197"/>
                <a:gd name="T28" fmla="*/ 48 w 261"/>
                <a:gd name="T29" fmla="*/ 160 h 197"/>
                <a:gd name="T30" fmla="*/ 12 w 261"/>
                <a:gd name="T31" fmla="*/ 160 h 197"/>
                <a:gd name="T32" fmla="*/ 12 w 261"/>
                <a:gd name="T33" fmla="*/ 135 h 197"/>
                <a:gd name="T34" fmla="*/ 1 w 261"/>
                <a:gd name="T35" fmla="*/ 105 h 197"/>
                <a:gd name="T36" fmla="*/ 5 w 261"/>
                <a:gd name="T37" fmla="*/ 105 h 197"/>
                <a:gd name="T38" fmla="*/ 2 w 261"/>
                <a:gd name="T39" fmla="*/ 91 h 197"/>
                <a:gd name="T40" fmla="*/ 5 w 261"/>
                <a:gd name="T41" fmla="*/ 75 h 197"/>
                <a:gd name="T42" fmla="*/ 17 w 261"/>
                <a:gd name="T43" fmla="*/ 69 h 197"/>
                <a:gd name="T44" fmla="*/ 59 w 261"/>
                <a:gd name="T45" fmla="*/ 49 h 197"/>
                <a:gd name="T46" fmla="*/ 62 w 261"/>
                <a:gd name="T47" fmla="*/ 40 h 197"/>
                <a:gd name="T48" fmla="*/ 68 w 261"/>
                <a:gd name="T49" fmla="*/ 37 h 197"/>
                <a:gd name="T50" fmla="*/ 77 w 261"/>
                <a:gd name="T51" fmla="*/ 26 h 197"/>
                <a:gd name="T52" fmla="*/ 96 w 261"/>
                <a:gd name="T53" fmla="*/ 30 h 197"/>
                <a:gd name="T54" fmla="*/ 104 w 261"/>
                <a:gd name="T55" fmla="*/ 29 h 197"/>
                <a:gd name="T56" fmla="*/ 109 w 261"/>
                <a:gd name="T57" fmla="*/ 16 h 197"/>
                <a:gd name="T58" fmla="*/ 126 w 261"/>
                <a:gd name="T59" fmla="*/ 9 h 197"/>
                <a:gd name="T60" fmla="*/ 142 w 261"/>
                <a:gd name="T61" fmla="*/ 10 h 197"/>
                <a:gd name="T62" fmla="*/ 153 w 261"/>
                <a:gd name="T63" fmla="*/ 13 h 197"/>
                <a:gd name="T64" fmla="*/ 145 w 261"/>
                <a:gd name="T65" fmla="*/ 28 h 197"/>
                <a:gd name="T66" fmla="*/ 152 w 261"/>
                <a:gd name="T67" fmla="*/ 35 h 197"/>
                <a:gd name="T68" fmla="*/ 175 w 261"/>
                <a:gd name="T69" fmla="*/ 47 h 197"/>
                <a:gd name="T70" fmla="*/ 185 w 261"/>
                <a:gd name="T71" fmla="*/ 8 h 197"/>
                <a:gd name="T72" fmla="*/ 196 w 261"/>
                <a:gd name="T73" fmla="*/ 15 h 197"/>
                <a:gd name="T74" fmla="*/ 206 w 261"/>
                <a:gd name="T75" fmla="*/ 26 h 197"/>
                <a:gd name="T76" fmla="*/ 216 w 261"/>
                <a:gd name="T77" fmla="*/ 54 h 197"/>
                <a:gd name="T78" fmla="*/ 235 w 261"/>
                <a:gd name="T79" fmla="*/ 75 h 197"/>
                <a:gd name="T80" fmla="*/ 255 w 261"/>
                <a:gd name="T81" fmla="*/ 9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197">
                  <a:moveTo>
                    <a:pt x="255" y="96"/>
                  </a:moveTo>
                  <a:cubicBezTo>
                    <a:pt x="259" y="101"/>
                    <a:pt x="261" y="113"/>
                    <a:pt x="261" y="120"/>
                  </a:cubicBezTo>
                  <a:cubicBezTo>
                    <a:pt x="261" y="125"/>
                    <a:pt x="260" y="132"/>
                    <a:pt x="258" y="134"/>
                  </a:cubicBezTo>
                  <a:cubicBezTo>
                    <a:pt x="258" y="140"/>
                    <a:pt x="258" y="140"/>
                    <a:pt x="258" y="140"/>
                  </a:cubicBezTo>
                  <a:cubicBezTo>
                    <a:pt x="257" y="142"/>
                    <a:pt x="257" y="143"/>
                    <a:pt x="256" y="145"/>
                  </a:cubicBezTo>
                  <a:cubicBezTo>
                    <a:pt x="252" y="151"/>
                    <a:pt x="248" y="154"/>
                    <a:pt x="246" y="161"/>
                  </a:cubicBezTo>
                  <a:cubicBezTo>
                    <a:pt x="244" y="166"/>
                    <a:pt x="239" y="173"/>
                    <a:pt x="239" y="181"/>
                  </a:cubicBezTo>
                  <a:cubicBezTo>
                    <a:pt x="239" y="181"/>
                    <a:pt x="239" y="181"/>
                    <a:pt x="239" y="181"/>
                  </a:cubicBezTo>
                  <a:cubicBezTo>
                    <a:pt x="237" y="191"/>
                    <a:pt x="218" y="186"/>
                    <a:pt x="216" y="197"/>
                  </a:cubicBezTo>
                  <a:cubicBezTo>
                    <a:pt x="214" y="197"/>
                    <a:pt x="205" y="192"/>
                    <a:pt x="205" y="190"/>
                  </a:cubicBezTo>
                  <a:cubicBezTo>
                    <a:pt x="200" y="191"/>
                    <a:pt x="202" y="195"/>
                    <a:pt x="196" y="195"/>
                  </a:cubicBezTo>
                  <a:cubicBezTo>
                    <a:pt x="187" y="195"/>
                    <a:pt x="172" y="190"/>
                    <a:pt x="172" y="180"/>
                  </a:cubicBezTo>
                  <a:cubicBezTo>
                    <a:pt x="172" y="177"/>
                    <a:pt x="170" y="174"/>
                    <a:pt x="169" y="171"/>
                  </a:cubicBezTo>
                  <a:cubicBezTo>
                    <a:pt x="169" y="171"/>
                    <a:pt x="169" y="170"/>
                    <a:pt x="169" y="170"/>
                  </a:cubicBezTo>
                  <a:cubicBezTo>
                    <a:pt x="168" y="171"/>
                    <a:pt x="166" y="171"/>
                    <a:pt x="165" y="172"/>
                  </a:cubicBezTo>
                  <a:cubicBezTo>
                    <a:pt x="162" y="172"/>
                    <a:pt x="162" y="172"/>
                    <a:pt x="162" y="172"/>
                  </a:cubicBezTo>
                  <a:cubicBezTo>
                    <a:pt x="163" y="170"/>
                    <a:pt x="163" y="169"/>
                    <a:pt x="163" y="167"/>
                  </a:cubicBezTo>
                  <a:cubicBezTo>
                    <a:pt x="163" y="164"/>
                    <a:pt x="162" y="163"/>
                    <a:pt x="161" y="162"/>
                  </a:cubicBezTo>
                  <a:cubicBezTo>
                    <a:pt x="161" y="163"/>
                    <a:pt x="161" y="164"/>
                    <a:pt x="161" y="164"/>
                  </a:cubicBezTo>
                  <a:cubicBezTo>
                    <a:pt x="159" y="165"/>
                    <a:pt x="158" y="169"/>
                    <a:pt x="155" y="169"/>
                  </a:cubicBezTo>
                  <a:cubicBezTo>
                    <a:pt x="154" y="169"/>
                    <a:pt x="153" y="168"/>
                    <a:pt x="153" y="167"/>
                  </a:cubicBezTo>
                  <a:cubicBezTo>
                    <a:pt x="158" y="166"/>
                    <a:pt x="160" y="154"/>
                    <a:pt x="159" y="151"/>
                  </a:cubicBezTo>
                  <a:cubicBezTo>
                    <a:pt x="155" y="155"/>
                    <a:pt x="150" y="167"/>
                    <a:pt x="145" y="167"/>
                  </a:cubicBezTo>
                  <a:cubicBezTo>
                    <a:pt x="142" y="167"/>
                    <a:pt x="143" y="163"/>
                    <a:pt x="143" y="163"/>
                  </a:cubicBezTo>
                  <a:cubicBezTo>
                    <a:pt x="141" y="163"/>
                    <a:pt x="136" y="151"/>
                    <a:pt x="135" y="149"/>
                  </a:cubicBezTo>
                  <a:cubicBezTo>
                    <a:pt x="131" y="144"/>
                    <a:pt x="118" y="142"/>
                    <a:pt x="110" y="142"/>
                  </a:cubicBezTo>
                  <a:cubicBezTo>
                    <a:pt x="102" y="142"/>
                    <a:pt x="100" y="146"/>
                    <a:pt x="95" y="147"/>
                  </a:cubicBezTo>
                  <a:cubicBezTo>
                    <a:pt x="84" y="151"/>
                    <a:pt x="70" y="147"/>
                    <a:pt x="68" y="159"/>
                  </a:cubicBezTo>
                  <a:cubicBezTo>
                    <a:pt x="63" y="159"/>
                    <a:pt x="59" y="160"/>
                    <a:pt x="54" y="160"/>
                  </a:cubicBezTo>
                  <a:cubicBezTo>
                    <a:pt x="51" y="158"/>
                    <a:pt x="51" y="160"/>
                    <a:pt x="48" y="160"/>
                  </a:cubicBezTo>
                  <a:cubicBezTo>
                    <a:pt x="40" y="160"/>
                    <a:pt x="36" y="168"/>
                    <a:pt x="26" y="168"/>
                  </a:cubicBezTo>
                  <a:cubicBezTo>
                    <a:pt x="22" y="168"/>
                    <a:pt x="12" y="163"/>
                    <a:pt x="12" y="160"/>
                  </a:cubicBezTo>
                  <a:cubicBezTo>
                    <a:pt x="12" y="156"/>
                    <a:pt x="17" y="155"/>
                    <a:pt x="17" y="150"/>
                  </a:cubicBezTo>
                  <a:cubicBezTo>
                    <a:pt x="17" y="143"/>
                    <a:pt x="13" y="139"/>
                    <a:pt x="12" y="135"/>
                  </a:cubicBezTo>
                  <a:cubicBezTo>
                    <a:pt x="10" y="125"/>
                    <a:pt x="9" y="122"/>
                    <a:pt x="6" y="113"/>
                  </a:cubicBezTo>
                  <a:cubicBezTo>
                    <a:pt x="5" y="110"/>
                    <a:pt x="0" y="109"/>
                    <a:pt x="1" y="105"/>
                  </a:cubicBezTo>
                  <a:cubicBezTo>
                    <a:pt x="2" y="105"/>
                    <a:pt x="2" y="104"/>
                    <a:pt x="3" y="103"/>
                  </a:cubicBezTo>
                  <a:cubicBezTo>
                    <a:pt x="3" y="104"/>
                    <a:pt x="4" y="105"/>
                    <a:pt x="5" y="105"/>
                  </a:cubicBezTo>
                  <a:cubicBezTo>
                    <a:pt x="5" y="105"/>
                    <a:pt x="5" y="104"/>
                    <a:pt x="5" y="103"/>
                  </a:cubicBezTo>
                  <a:cubicBezTo>
                    <a:pt x="5" y="99"/>
                    <a:pt x="2" y="96"/>
                    <a:pt x="2" y="91"/>
                  </a:cubicBezTo>
                  <a:cubicBezTo>
                    <a:pt x="2" y="84"/>
                    <a:pt x="2" y="83"/>
                    <a:pt x="2" y="78"/>
                  </a:cubicBezTo>
                  <a:cubicBezTo>
                    <a:pt x="2" y="76"/>
                    <a:pt x="4" y="75"/>
                    <a:pt x="5" y="75"/>
                  </a:cubicBezTo>
                  <a:cubicBezTo>
                    <a:pt x="5" y="76"/>
                    <a:pt x="5" y="76"/>
                    <a:pt x="5" y="77"/>
                  </a:cubicBezTo>
                  <a:cubicBezTo>
                    <a:pt x="9" y="77"/>
                    <a:pt x="14" y="71"/>
                    <a:pt x="17" y="69"/>
                  </a:cubicBezTo>
                  <a:cubicBezTo>
                    <a:pt x="19" y="66"/>
                    <a:pt x="28" y="65"/>
                    <a:pt x="32" y="65"/>
                  </a:cubicBezTo>
                  <a:cubicBezTo>
                    <a:pt x="40" y="63"/>
                    <a:pt x="59" y="57"/>
                    <a:pt x="59" y="49"/>
                  </a:cubicBezTo>
                  <a:cubicBezTo>
                    <a:pt x="59" y="48"/>
                    <a:pt x="59" y="47"/>
                    <a:pt x="59" y="45"/>
                  </a:cubicBezTo>
                  <a:cubicBezTo>
                    <a:pt x="59" y="43"/>
                    <a:pt x="59" y="41"/>
                    <a:pt x="62" y="40"/>
                  </a:cubicBezTo>
                  <a:cubicBezTo>
                    <a:pt x="63" y="42"/>
                    <a:pt x="64" y="43"/>
                    <a:pt x="65" y="44"/>
                  </a:cubicBezTo>
                  <a:cubicBezTo>
                    <a:pt x="68" y="43"/>
                    <a:pt x="66" y="39"/>
                    <a:pt x="68" y="37"/>
                  </a:cubicBezTo>
                  <a:cubicBezTo>
                    <a:pt x="69" y="38"/>
                    <a:pt x="70" y="39"/>
                    <a:pt x="72" y="39"/>
                  </a:cubicBezTo>
                  <a:cubicBezTo>
                    <a:pt x="72" y="32"/>
                    <a:pt x="77" y="31"/>
                    <a:pt x="77" y="26"/>
                  </a:cubicBezTo>
                  <a:cubicBezTo>
                    <a:pt x="83" y="26"/>
                    <a:pt x="85" y="22"/>
                    <a:pt x="89" y="22"/>
                  </a:cubicBezTo>
                  <a:cubicBezTo>
                    <a:pt x="93" y="22"/>
                    <a:pt x="96" y="26"/>
                    <a:pt x="96" y="30"/>
                  </a:cubicBezTo>
                  <a:cubicBezTo>
                    <a:pt x="97" y="29"/>
                    <a:pt x="99" y="28"/>
                    <a:pt x="101" y="28"/>
                  </a:cubicBezTo>
                  <a:cubicBezTo>
                    <a:pt x="102" y="28"/>
                    <a:pt x="104" y="29"/>
                    <a:pt x="104" y="29"/>
                  </a:cubicBezTo>
                  <a:cubicBezTo>
                    <a:pt x="106" y="27"/>
                    <a:pt x="105" y="26"/>
                    <a:pt x="105" y="24"/>
                  </a:cubicBezTo>
                  <a:cubicBezTo>
                    <a:pt x="105" y="21"/>
                    <a:pt x="109" y="19"/>
                    <a:pt x="109" y="16"/>
                  </a:cubicBezTo>
                  <a:cubicBezTo>
                    <a:pt x="109" y="13"/>
                    <a:pt x="118" y="11"/>
                    <a:pt x="121" y="11"/>
                  </a:cubicBezTo>
                  <a:cubicBezTo>
                    <a:pt x="123" y="11"/>
                    <a:pt x="125" y="9"/>
                    <a:pt x="126" y="9"/>
                  </a:cubicBezTo>
                  <a:cubicBezTo>
                    <a:pt x="124" y="7"/>
                    <a:pt x="122" y="6"/>
                    <a:pt x="121" y="4"/>
                  </a:cubicBezTo>
                  <a:cubicBezTo>
                    <a:pt x="129" y="7"/>
                    <a:pt x="134" y="10"/>
                    <a:pt x="142" y="10"/>
                  </a:cubicBezTo>
                  <a:cubicBezTo>
                    <a:pt x="145" y="10"/>
                    <a:pt x="146" y="8"/>
                    <a:pt x="148" y="8"/>
                  </a:cubicBezTo>
                  <a:cubicBezTo>
                    <a:pt x="150" y="8"/>
                    <a:pt x="153" y="11"/>
                    <a:pt x="153" y="13"/>
                  </a:cubicBezTo>
                  <a:cubicBezTo>
                    <a:pt x="153" y="15"/>
                    <a:pt x="149" y="16"/>
                    <a:pt x="148" y="17"/>
                  </a:cubicBezTo>
                  <a:cubicBezTo>
                    <a:pt x="145" y="28"/>
                    <a:pt x="145" y="28"/>
                    <a:pt x="145" y="28"/>
                  </a:cubicBezTo>
                  <a:cubicBezTo>
                    <a:pt x="145" y="30"/>
                    <a:pt x="148" y="30"/>
                    <a:pt x="149" y="31"/>
                  </a:cubicBezTo>
                  <a:cubicBezTo>
                    <a:pt x="151" y="32"/>
                    <a:pt x="151" y="35"/>
                    <a:pt x="152" y="35"/>
                  </a:cubicBezTo>
                  <a:cubicBezTo>
                    <a:pt x="158" y="37"/>
                    <a:pt x="161" y="39"/>
                    <a:pt x="167" y="41"/>
                  </a:cubicBezTo>
                  <a:cubicBezTo>
                    <a:pt x="170" y="42"/>
                    <a:pt x="171" y="47"/>
                    <a:pt x="175" y="47"/>
                  </a:cubicBezTo>
                  <a:cubicBezTo>
                    <a:pt x="182" y="47"/>
                    <a:pt x="184" y="34"/>
                    <a:pt x="185" y="28"/>
                  </a:cubicBezTo>
                  <a:cubicBezTo>
                    <a:pt x="185" y="8"/>
                    <a:pt x="185" y="8"/>
                    <a:pt x="185" y="8"/>
                  </a:cubicBezTo>
                  <a:cubicBezTo>
                    <a:pt x="189" y="5"/>
                    <a:pt x="187" y="2"/>
                    <a:pt x="191" y="0"/>
                  </a:cubicBezTo>
                  <a:cubicBezTo>
                    <a:pt x="192" y="6"/>
                    <a:pt x="195" y="10"/>
                    <a:pt x="196" y="15"/>
                  </a:cubicBezTo>
                  <a:cubicBezTo>
                    <a:pt x="197" y="18"/>
                    <a:pt x="196" y="22"/>
                    <a:pt x="199" y="24"/>
                  </a:cubicBezTo>
                  <a:cubicBezTo>
                    <a:pt x="201" y="25"/>
                    <a:pt x="205" y="26"/>
                    <a:pt x="206" y="26"/>
                  </a:cubicBezTo>
                  <a:cubicBezTo>
                    <a:pt x="209" y="28"/>
                    <a:pt x="209" y="35"/>
                    <a:pt x="210" y="39"/>
                  </a:cubicBezTo>
                  <a:cubicBezTo>
                    <a:pt x="212" y="45"/>
                    <a:pt x="214" y="48"/>
                    <a:pt x="216" y="54"/>
                  </a:cubicBezTo>
                  <a:cubicBezTo>
                    <a:pt x="217" y="59"/>
                    <a:pt x="227" y="61"/>
                    <a:pt x="231" y="65"/>
                  </a:cubicBezTo>
                  <a:cubicBezTo>
                    <a:pt x="234" y="68"/>
                    <a:pt x="234" y="72"/>
                    <a:pt x="235" y="75"/>
                  </a:cubicBezTo>
                  <a:cubicBezTo>
                    <a:pt x="236" y="78"/>
                    <a:pt x="240" y="78"/>
                    <a:pt x="243" y="78"/>
                  </a:cubicBezTo>
                  <a:cubicBezTo>
                    <a:pt x="243" y="87"/>
                    <a:pt x="251" y="91"/>
                    <a:pt x="255" y="95"/>
                  </a:cubicBezTo>
                  <a:lnTo>
                    <a:pt x="25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8"/>
            <p:cNvSpPr>
              <a:spLocks/>
            </p:cNvSpPr>
            <p:nvPr/>
          </p:nvSpPr>
          <p:spPr bwMode="auto">
            <a:xfrm>
              <a:off x="4921250" y="3784601"/>
              <a:ext cx="109537" cy="107950"/>
            </a:xfrm>
            <a:custGeom>
              <a:avLst/>
              <a:gdLst>
                <a:gd name="T0" fmla="*/ 30 w 50"/>
                <a:gd name="T1" fmla="*/ 14 h 49"/>
                <a:gd name="T2" fmla="*/ 30 w 50"/>
                <a:gd name="T3" fmla="*/ 11 h 49"/>
                <a:gd name="T4" fmla="*/ 34 w 50"/>
                <a:gd name="T5" fmla="*/ 9 h 49"/>
                <a:gd name="T6" fmla="*/ 35 w 50"/>
                <a:gd name="T7" fmla="*/ 8 h 49"/>
                <a:gd name="T8" fmla="*/ 40 w 50"/>
                <a:gd name="T9" fmla="*/ 0 h 49"/>
                <a:gd name="T10" fmla="*/ 42 w 50"/>
                <a:gd name="T11" fmla="*/ 2 h 49"/>
                <a:gd name="T12" fmla="*/ 43 w 50"/>
                <a:gd name="T13" fmla="*/ 5 h 49"/>
                <a:gd name="T14" fmla="*/ 47 w 50"/>
                <a:gd name="T15" fmla="*/ 3 h 49"/>
                <a:gd name="T16" fmla="*/ 48 w 50"/>
                <a:gd name="T17" fmla="*/ 4 h 49"/>
                <a:gd name="T18" fmla="*/ 50 w 50"/>
                <a:gd name="T19" fmla="*/ 8 h 49"/>
                <a:gd name="T20" fmla="*/ 41 w 50"/>
                <a:gd name="T21" fmla="*/ 19 h 49"/>
                <a:gd name="T22" fmla="*/ 41 w 50"/>
                <a:gd name="T23" fmla="*/ 26 h 49"/>
                <a:gd name="T24" fmla="*/ 32 w 50"/>
                <a:gd name="T25" fmla="*/ 27 h 49"/>
                <a:gd name="T26" fmla="*/ 25 w 50"/>
                <a:gd name="T27" fmla="*/ 43 h 49"/>
                <a:gd name="T28" fmla="*/ 17 w 50"/>
                <a:gd name="T29" fmla="*/ 49 h 49"/>
                <a:gd name="T30" fmla="*/ 12 w 50"/>
                <a:gd name="T31" fmla="*/ 47 h 49"/>
                <a:gd name="T32" fmla="*/ 1 w 50"/>
                <a:gd name="T33" fmla="*/ 43 h 49"/>
                <a:gd name="T34" fmla="*/ 0 w 50"/>
                <a:gd name="T35" fmla="*/ 42 h 49"/>
                <a:gd name="T36" fmla="*/ 9 w 50"/>
                <a:gd name="T37" fmla="*/ 30 h 49"/>
                <a:gd name="T38" fmla="*/ 13 w 50"/>
                <a:gd name="T39" fmla="*/ 27 h 49"/>
                <a:gd name="T40" fmla="*/ 26 w 50"/>
                <a:gd name="T41" fmla="*/ 19 h 49"/>
                <a:gd name="T42" fmla="*/ 30 w 50"/>
                <a:gd name="T43"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49">
                  <a:moveTo>
                    <a:pt x="30" y="14"/>
                  </a:moveTo>
                  <a:cubicBezTo>
                    <a:pt x="30" y="14"/>
                    <a:pt x="30" y="12"/>
                    <a:pt x="30" y="11"/>
                  </a:cubicBezTo>
                  <a:cubicBezTo>
                    <a:pt x="31" y="10"/>
                    <a:pt x="33" y="9"/>
                    <a:pt x="34" y="9"/>
                  </a:cubicBezTo>
                  <a:cubicBezTo>
                    <a:pt x="34" y="8"/>
                    <a:pt x="35" y="8"/>
                    <a:pt x="35" y="8"/>
                  </a:cubicBezTo>
                  <a:cubicBezTo>
                    <a:pt x="35" y="4"/>
                    <a:pt x="38" y="1"/>
                    <a:pt x="40" y="0"/>
                  </a:cubicBezTo>
                  <a:cubicBezTo>
                    <a:pt x="40" y="2"/>
                    <a:pt x="41" y="2"/>
                    <a:pt x="42" y="2"/>
                  </a:cubicBezTo>
                  <a:cubicBezTo>
                    <a:pt x="42" y="4"/>
                    <a:pt x="41" y="5"/>
                    <a:pt x="43" y="5"/>
                  </a:cubicBezTo>
                  <a:cubicBezTo>
                    <a:pt x="44" y="5"/>
                    <a:pt x="45" y="4"/>
                    <a:pt x="47" y="3"/>
                  </a:cubicBezTo>
                  <a:cubicBezTo>
                    <a:pt x="47" y="4"/>
                    <a:pt x="47" y="4"/>
                    <a:pt x="48" y="4"/>
                  </a:cubicBezTo>
                  <a:cubicBezTo>
                    <a:pt x="48" y="6"/>
                    <a:pt x="49" y="7"/>
                    <a:pt x="50" y="8"/>
                  </a:cubicBezTo>
                  <a:cubicBezTo>
                    <a:pt x="49" y="11"/>
                    <a:pt x="44" y="19"/>
                    <a:pt x="41" y="19"/>
                  </a:cubicBezTo>
                  <a:cubicBezTo>
                    <a:pt x="40" y="22"/>
                    <a:pt x="41" y="23"/>
                    <a:pt x="41" y="26"/>
                  </a:cubicBezTo>
                  <a:cubicBezTo>
                    <a:pt x="40" y="26"/>
                    <a:pt x="34" y="27"/>
                    <a:pt x="32" y="27"/>
                  </a:cubicBezTo>
                  <a:cubicBezTo>
                    <a:pt x="32" y="30"/>
                    <a:pt x="25" y="43"/>
                    <a:pt x="25" y="43"/>
                  </a:cubicBezTo>
                  <a:cubicBezTo>
                    <a:pt x="23" y="45"/>
                    <a:pt x="19" y="49"/>
                    <a:pt x="17" y="49"/>
                  </a:cubicBezTo>
                  <a:cubicBezTo>
                    <a:pt x="16" y="49"/>
                    <a:pt x="13" y="47"/>
                    <a:pt x="12" y="47"/>
                  </a:cubicBezTo>
                  <a:cubicBezTo>
                    <a:pt x="10" y="47"/>
                    <a:pt x="1" y="44"/>
                    <a:pt x="1" y="43"/>
                  </a:cubicBezTo>
                  <a:cubicBezTo>
                    <a:pt x="1" y="43"/>
                    <a:pt x="0" y="42"/>
                    <a:pt x="0" y="42"/>
                  </a:cubicBezTo>
                  <a:cubicBezTo>
                    <a:pt x="0" y="36"/>
                    <a:pt x="7" y="33"/>
                    <a:pt x="9" y="30"/>
                  </a:cubicBezTo>
                  <a:cubicBezTo>
                    <a:pt x="10" y="28"/>
                    <a:pt x="11" y="27"/>
                    <a:pt x="13" y="27"/>
                  </a:cubicBezTo>
                  <a:cubicBezTo>
                    <a:pt x="18" y="27"/>
                    <a:pt x="22" y="21"/>
                    <a:pt x="26" y="19"/>
                  </a:cubicBezTo>
                  <a:cubicBezTo>
                    <a:pt x="27" y="19"/>
                    <a:pt x="30" y="14"/>
                    <a:pt x="3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9"/>
            <p:cNvSpPr>
              <a:spLocks/>
            </p:cNvSpPr>
            <p:nvPr/>
          </p:nvSpPr>
          <p:spPr bwMode="auto">
            <a:xfrm>
              <a:off x="5008563" y="3681413"/>
              <a:ext cx="82550" cy="119063"/>
            </a:xfrm>
            <a:custGeom>
              <a:avLst/>
              <a:gdLst>
                <a:gd name="T0" fmla="*/ 12 w 37"/>
                <a:gd name="T1" fmla="*/ 21 h 54"/>
                <a:gd name="T2" fmla="*/ 10 w 37"/>
                <a:gd name="T3" fmla="*/ 16 h 54"/>
                <a:gd name="T4" fmla="*/ 10 w 37"/>
                <a:gd name="T5" fmla="*/ 14 h 54"/>
                <a:gd name="T6" fmla="*/ 0 w 37"/>
                <a:gd name="T7" fmla="*/ 0 h 54"/>
                <a:gd name="T8" fmla="*/ 9 w 37"/>
                <a:gd name="T9" fmla="*/ 7 h 54"/>
                <a:gd name="T10" fmla="*/ 12 w 37"/>
                <a:gd name="T11" fmla="*/ 10 h 54"/>
                <a:gd name="T12" fmla="*/ 11 w 37"/>
                <a:gd name="T13" fmla="*/ 12 h 54"/>
                <a:gd name="T14" fmla="*/ 15 w 37"/>
                <a:gd name="T15" fmla="*/ 19 h 54"/>
                <a:gd name="T16" fmla="*/ 16 w 37"/>
                <a:gd name="T17" fmla="*/ 19 h 54"/>
                <a:gd name="T18" fmla="*/ 18 w 37"/>
                <a:gd name="T19" fmla="*/ 17 h 54"/>
                <a:gd name="T20" fmla="*/ 19 w 37"/>
                <a:gd name="T21" fmla="*/ 17 h 54"/>
                <a:gd name="T22" fmla="*/ 28 w 37"/>
                <a:gd name="T23" fmla="*/ 26 h 54"/>
                <a:gd name="T24" fmla="*/ 36 w 37"/>
                <a:gd name="T25" fmla="*/ 24 h 54"/>
                <a:gd name="T26" fmla="*/ 37 w 37"/>
                <a:gd name="T27" fmla="*/ 25 h 54"/>
                <a:gd name="T28" fmla="*/ 33 w 37"/>
                <a:gd name="T29" fmla="*/ 37 h 54"/>
                <a:gd name="T30" fmla="*/ 32 w 37"/>
                <a:gd name="T31" fmla="*/ 35 h 54"/>
                <a:gd name="T32" fmla="*/ 31 w 37"/>
                <a:gd name="T33" fmla="*/ 36 h 54"/>
                <a:gd name="T34" fmla="*/ 27 w 37"/>
                <a:gd name="T35" fmla="*/ 39 h 54"/>
                <a:gd name="T36" fmla="*/ 28 w 37"/>
                <a:gd name="T37" fmla="*/ 41 h 54"/>
                <a:gd name="T38" fmla="*/ 24 w 37"/>
                <a:gd name="T39" fmla="*/ 46 h 54"/>
                <a:gd name="T40" fmla="*/ 16 w 37"/>
                <a:gd name="T41" fmla="*/ 54 h 54"/>
                <a:gd name="T42" fmla="*/ 13 w 37"/>
                <a:gd name="T43" fmla="*/ 51 h 54"/>
                <a:gd name="T44" fmla="*/ 15 w 37"/>
                <a:gd name="T45" fmla="*/ 44 h 54"/>
                <a:gd name="T46" fmla="*/ 7 w 37"/>
                <a:gd name="T47" fmla="*/ 38 h 54"/>
                <a:gd name="T48" fmla="*/ 10 w 37"/>
                <a:gd name="T49" fmla="*/ 34 h 54"/>
                <a:gd name="T50" fmla="*/ 13 w 37"/>
                <a:gd name="T51" fmla="*/ 25 h 54"/>
                <a:gd name="T52" fmla="*/ 12 w 37"/>
                <a:gd name="T53" fmla="*/ 20 h 54"/>
                <a:gd name="T54" fmla="*/ 12 w 37"/>
                <a:gd name="T55" fmla="*/ 20 h 54"/>
                <a:gd name="T56" fmla="*/ 12 w 37"/>
                <a:gd name="T57"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54">
                  <a:moveTo>
                    <a:pt x="12" y="21"/>
                  </a:moveTo>
                  <a:cubicBezTo>
                    <a:pt x="11" y="19"/>
                    <a:pt x="10" y="18"/>
                    <a:pt x="10" y="16"/>
                  </a:cubicBezTo>
                  <a:cubicBezTo>
                    <a:pt x="10" y="16"/>
                    <a:pt x="10" y="15"/>
                    <a:pt x="10" y="14"/>
                  </a:cubicBezTo>
                  <a:cubicBezTo>
                    <a:pt x="5" y="13"/>
                    <a:pt x="2" y="6"/>
                    <a:pt x="0" y="0"/>
                  </a:cubicBezTo>
                  <a:cubicBezTo>
                    <a:pt x="3" y="4"/>
                    <a:pt x="7" y="4"/>
                    <a:pt x="9" y="7"/>
                  </a:cubicBezTo>
                  <a:cubicBezTo>
                    <a:pt x="10" y="8"/>
                    <a:pt x="10" y="10"/>
                    <a:pt x="12" y="10"/>
                  </a:cubicBezTo>
                  <a:cubicBezTo>
                    <a:pt x="12" y="11"/>
                    <a:pt x="11" y="11"/>
                    <a:pt x="11" y="12"/>
                  </a:cubicBezTo>
                  <a:cubicBezTo>
                    <a:pt x="11" y="13"/>
                    <a:pt x="14" y="18"/>
                    <a:pt x="15" y="19"/>
                  </a:cubicBezTo>
                  <a:cubicBezTo>
                    <a:pt x="16" y="19"/>
                    <a:pt x="16" y="19"/>
                    <a:pt x="16" y="19"/>
                  </a:cubicBezTo>
                  <a:cubicBezTo>
                    <a:pt x="16" y="18"/>
                    <a:pt x="17" y="17"/>
                    <a:pt x="18" y="17"/>
                  </a:cubicBezTo>
                  <a:cubicBezTo>
                    <a:pt x="19" y="17"/>
                    <a:pt x="19" y="17"/>
                    <a:pt x="19" y="17"/>
                  </a:cubicBezTo>
                  <a:cubicBezTo>
                    <a:pt x="19" y="23"/>
                    <a:pt x="22" y="26"/>
                    <a:pt x="28" y="26"/>
                  </a:cubicBezTo>
                  <a:cubicBezTo>
                    <a:pt x="32" y="26"/>
                    <a:pt x="32" y="24"/>
                    <a:pt x="36" y="24"/>
                  </a:cubicBezTo>
                  <a:cubicBezTo>
                    <a:pt x="36" y="24"/>
                    <a:pt x="37" y="25"/>
                    <a:pt x="37" y="25"/>
                  </a:cubicBezTo>
                  <a:cubicBezTo>
                    <a:pt x="34" y="28"/>
                    <a:pt x="35" y="33"/>
                    <a:pt x="33" y="37"/>
                  </a:cubicBezTo>
                  <a:cubicBezTo>
                    <a:pt x="32" y="35"/>
                    <a:pt x="32" y="35"/>
                    <a:pt x="32" y="35"/>
                  </a:cubicBezTo>
                  <a:cubicBezTo>
                    <a:pt x="32" y="35"/>
                    <a:pt x="31" y="36"/>
                    <a:pt x="31" y="36"/>
                  </a:cubicBezTo>
                  <a:cubicBezTo>
                    <a:pt x="29" y="37"/>
                    <a:pt x="27" y="37"/>
                    <a:pt x="27" y="39"/>
                  </a:cubicBezTo>
                  <a:cubicBezTo>
                    <a:pt x="27" y="40"/>
                    <a:pt x="28" y="41"/>
                    <a:pt x="28" y="41"/>
                  </a:cubicBezTo>
                  <a:cubicBezTo>
                    <a:pt x="28" y="43"/>
                    <a:pt x="25" y="45"/>
                    <a:pt x="24" y="46"/>
                  </a:cubicBezTo>
                  <a:cubicBezTo>
                    <a:pt x="22" y="49"/>
                    <a:pt x="21" y="54"/>
                    <a:pt x="16" y="54"/>
                  </a:cubicBezTo>
                  <a:cubicBezTo>
                    <a:pt x="14" y="54"/>
                    <a:pt x="13" y="53"/>
                    <a:pt x="13" y="51"/>
                  </a:cubicBezTo>
                  <a:cubicBezTo>
                    <a:pt x="13" y="48"/>
                    <a:pt x="15" y="47"/>
                    <a:pt x="15" y="44"/>
                  </a:cubicBezTo>
                  <a:cubicBezTo>
                    <a:pt x="15" y="40"/>
                    <a:pt x="7" y="42"/>
                    <a:pt x="7" y="38"/>
                  </a:cubicBezTo>
                  <a:cubicBezTo>
                    <a:pt x="7" y="35"/>
                    <a:pt x="9" y="35"/>
                    <a:pt x="10" y="34"/>
                  </a:cubicBezTo>
                  <a:cubicBezTo>
                    <a:pt x="12" y="32"/>
                    <a:pt x="13" y="28"/>
                    <a:pt x="13" y="25"/>
                  </a:cubicBezTo>
                  <a:cubicBezTo>
                    <a:pt x="13" y="23"/>
                    <a:pt x="12" y="21"/>
                    <a:pt x="12" y="20"/>
                  </a:cubicBezTo>
                  <a:cubicBezTo>
                    <a:pt x="12" y="20"/>
                    <a:pt x="12" y="20"/>
                    <a:pt x="12" y="20"/>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0"/>
            <p:cNvSpPr>
              <a:spLocks/>
            </p:cNvSpPr>
            <p:nvPr/>
          </p:nvSpPr>
          <p:spPr bwMode="auto">
            <a:xfrm>
              <a:off x="5070475" y="3419476"/>
              <a:ext cx="17462" cy="14288"/>
            </a:xfrm>
            <a:custGeom>
              <a:avLst/>
              <a:gdLst>
                <a:gd name="T0" fmla="*/ 6 w 8"/>
                <a:gd name="T1" fmla="*/ 0 h 6"/>
                <a:gd name="T2" fmla="*/ 8 w 8"/>
                <a:gd name="T3" fmla="*/ 2 h 6"/>
                <a:gd name="T4" fmla="*/ 8 w 8"/>
                <a:gd name="T5" fmla="*/ 5 h 6"/>
                <a:gd name="T6" fmla="*/ 5 w 8"/>
                <a:gd name="T7" fmla="*/ 6 h 6"/>
                <a:gd name="T8" fmla="*/ 0 w 8"/>
                <a:gd name="T9" fmla="*/ 5 h 6"/>
                <a:gd name="T10" fmla="*/ 6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6" y="0"/>
                  </a:moveTo>
                  <a:cubicBezTo>
                    <a:pt x="6" y="1"/>
                    <a:pt x="7" y="2"/>
                    <a:pt x="8" y="2"/>
                  </a:cubicBezTo>
                  <a:cubicBezTo>
                    <a:pt x="8" y="5"/>
                    <a:pt x="8" y="5"/>
                    <a:pt x="8" y="5"/>
                  </a:cubicBezTo>
                  <a:cubicBezTo>
                    <a:pt x="7" y="6"/>
                    <a:pt x="7" y="6"/>
                    <a:pt x="5" y="6"/>
                  </a:cubicBezTo>
                  <a:cubicBezTo>
                    <a:pt x="3" y="6"/>
                    <a:pt x="0" y="6"/>
                    <a:pt x="0" y="5"/>
                  </a:cubicBezTo>
                  <a:cubicBezTo>
                    <a:pt x="0" y="2"/>
                    <a:pt x="3"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1"/>
            <p:cNvSpPr>
              <a:spLocks/>
            </p:cNvSpPr>
            <p:nvPr/>
          </p:nvSpPr>
          <p:spPr bwMode="auto">
            <a:xfrm>
              <a:off x="5091113" y="3406776"/>
              <a:ext cx="14287" cy="11113"/>
            </a:xfrm>
            <a:custGeom>
              <a:avLst/>
              <a:gdLst>
                <a:gd name="T0" fmla="*/ 7 w 7"/>
                <a:gd name="T1" fmla="*/ 0 h 5"/>
                <a:gd name="T2" fmla="*/ 7 w 7"/>
                <a:gd name="T3" fmla="*/ 2 h 5"/>
                <a:gd name="T4" fmla="*/ 2 w 7"/>
                <a:gd name="T5" fmla="*/ 5 h 5"/>
                <a:gd name="T6" fmla="*/ 0 w 7"/>
                <a:gd name="T7" fmla="*/ 3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cubicBezTo>
                    <a:pt x="7" y="0"/>
                    <a:pt x="7" y="1"/>
                    <a:pt x="7" y="2"/>
                  </a:cubicBezTo>
                  <a:cubicBezTo>
                    <a:pt x="5" y="2"/>
                    <a:pt x="4" y="5"/>
                    <a:pt x="2" y="5"/>
                  </a:cubicBezTo>
                  <a:cubicBezTo>
                    <a:pt x="1" y="5"/>
                    <a:pt x="0" y="3"/>
                    <a:pt x="0" y="3"/>
                  </a:cubicBezTo>
                  <a:cubicBezTo>
                    <a:pt x="0" y="0"/>
                    <a:pt x="6"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2"/>
            <p:cNvSpPr>
              <a:spLocks/>
            </p:cNvSpPr>
            <p:nvPr/>
          </p:nvSpPr>
          <p:spPr bwMode="auto">
            <a:xfrm>
              <a:off x="4292600" y="3030538"/>
              <a:ext cx="65087" cy="61913"/>
            </a:xfrm>
            <a:custGeom>
              <a:avLst/>
              <a:gdLst>
                <a:gd name="T0" fmla="*/ 25 w 30"/>
                <a:gd name="T1" fmla="*/ 20 h 28"/>
                <a:gd name="T2" fmla="*/ 23 w 30"/>
                <a:gd name="T3" fmla="*/ 18 h 28"/>
                <a:gd name="T4" fmla="*/ 21 w 30"/>
                <a:gd name="T5" fmla="*/ 21 h 28"/>
                <a:gd name="T6" fmla="*/ 24 w 30"/>
                <a:gd name="T7" fmla="*/ 25 h 28"/>
                <a:gd name="T8" fmla="*/ 21 w 30"/>
                <a:gd name="T9" fmla="*/ 28 h 28"/>
                <a:gd name="T10" fmla="*/ 20 w 30"/>
                <a:gd name="T11" fmla="*/ 26 h 28"/>
                <a:gd name="T12" fmla="*/ 18 w 30"/>
                <a:gd name="T13" fmla="*/ 26 h 28"/>
                <a:gd name="T14" fmla="*/ 13 w 30"/>
                <a:gd name="T15" fmla="*/ 19 h 28"/>
                <a:gd name="T16" fmla="*/ 14 w 30"/>
                <a:gd name="T17" fmla="*/ 17 h 28"/>
                <a:gd name="T18" fmla="*/ 13 w 30"/>
                <a:gd name="T19" fmla="*/ 15 h 28"/>
                <a:gd name="T20" fmla="*/ 11 w 30"/>
                <a:gd name="T21" fmla="*/ 15 h 28"/>
                <a:gd name="T22" fmla="*/ 11 w 30"/>
                <a:gd name="T23" fmla="*/ 17 h 28"/>
                <a:gd name="T24" fmla="*/ 8 w 30"/>
                <a:gd name="T25" fmla="*/ 16 h 28"/>
                <a:gd name="T26" fmla="*/ 8 w 30"/>
                <a:gd name="T27" fmla="*/ 17 h 28"/>
                <a:gd name="T28" fmla="*/ 6 w 30"/>
                <a:gd name="T29" fmla="*/ 15 h 28"/>
                <a:gd name="T30" fmla="*/ 2 w 30"/>
                <a:gd name="T31" fmla="*/ 23 h 28"/>
                <a:gd name="T32" fmla="*/ 2 w 30"/>
                <a:gd name="T33" fmla="*/ 19 h 28"/>
                <a:gd name="T34" fmla="*/ 1 w 30"/>
                <a:gd name="T35" fmla="*/ 17 h 28"/>
                <a:gd name="T36" fmla="*/ 2 w 30"/>
                <a:gd name="T37" fmla="*/ 12 h 28"/>
                <a:gd name="T38" fmla="*/ 9 w 30"/>
                <a:gd name="T39" fmla="*/ 7 h 28"/>
                <a:gd name="T40" fmla="*/ 13 w 30"/>
                <a:gd name="T41" fmla="*/ 11 h 28"/>
                <a:gd name="T42" fmla="*/ 14 w 30"/>
                <a:gd name="T43" fmla="*/ 11 h 28"/>
                <a:gd name="T44" fmla="*/ 16 w 30"/>
                <a:gd name="T45" fmla="*/ 8 h 28"/>
                <a:gd name="T46" fmla="*/ 21 w 30"/>
                <a:gd name="T47" fmla="*/ 5 h 28"/>
                <a:gd name="T48" fmla="*/ 21 w 30"/>
                <a:gd name="T49" fmla="*/ 0 h 28"/>
                <a:gd name="T50" fmla="*/ 25 w 30"/>
                <a:gd name="T51" fmla="*/ 2 h 28"/>
                <a:gd name="T52" fmla="*/ 30 w 30"/>
                <a:gd name="T53" fmla="*/ 17 h 28"/>
                <a:gd name="T54" fmla="*/ 27 w 30"/>
                <a:gd name="T55" fmla="*/ 24 h 28"/>
                <a:gd name="T56" fmla="*/ 24 w 30"/>
                <a:gd name="T57" fmla="*/ 19 h 28"/>
                <a:gd name="T58" fmla="*/ 25 w 30"/>
                <a:gd name="T5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 h="28">
                  <a:moveTo>
                    <a:pt x="25" y="20"/>
                  </a:moveTo>
                  <a:cubicBezTo>
                    <a:pt x="24" y="19"/>
                    <a:pt x="24" y="19"/>
                    <a:pt x="23" y="18"/>
                  </a:cubicBezTo>
                  <a:cubicBezTo>
                    <a:pt x="22" y="19"/>
                    <a:pt x="21" y="20"/>
                    <a:pt x="21" y="21"/>
                  </a:cubicBezTo>
                  <a:cubicBezTo>
                    <a:pt x="21" y="22"/>
                    <a:pt x="24" y="23"/>
                    <a:pt x="24" y="25"/>
                  </a:cubicBezTo>
                  <a:cubicBezTo>
                    <a:pt x="24" y="27"/>
                    <a:pt x="23" y="28"/>
                    <a:pt x="21" y="28"/>
                  </a:cubicBezTo>
                  <a:cubicBezTo>
                    <a:pt x="21" y="28"/>
                    <a:pt x="20" y="27"/>
                    <a:pt x="20" y="26"/>
                  </a:cubicBezTo>
                  <a:cubicBezTo>
                    <a:pt x="20" y="27"/>
                    <a:pt x="19" y="26"/>
                    <a:pt x="18" y="26"/>
                  </a:cubicBezTo>
                  <a:cubicBezTo>
                    <a:pt x="16" y="26"/>
                    <a:pt x="13" y="23"/>
                    <a:pt x="13" y="19"/>
                  </a:cubicBezTo>
                  <a:cubicBezTo>
                    <a:pt x="13" y="18"/>
                    <a:pt x="14" y="17"/>
                    <a:pt x="14" y="17"/>
                  </a:cubicBezTo>
                  <a:cubicBezTo>
                    <a:pt x="14" y="16"/>
                    <a:pt x="14" y="16"/>
                    <a:pt x="13" y="15"/>
                  </a:cubicBezTo>
                  <a:cubicBezTo>
                    <a:pt x="11" y="15"/>
                    <a:pt x="11" y="15"/>
                    <a:pt x="11" y="15"/>
                  </a:cubicBezTo>
                  <a:cubicBezTo>
                    <a:pt x="11" y="16"/>
                    <a:pt x="10" y="16"/>
                    <a:pt x="11" y="17"/>
                  </a:cubicBezTo>
                  <a:cubicBezTo>
                    <a:pt x="9" y="17"/>
                    <a:pt x="9" y="16"/>
                    <a:pt x="8" y="16"/>
                  </a:cubicBezTo>
                  <a:cubicBezTo>
                    <a:pt x="8" y="16"/>
                    <a:pt x="8" y="17"/>
                    <a:pt x="8" y="17"/>
                  </a:cubicBezTo>
                  <a:cubicBezTo>
                    <a:pt x="7" y="17"/>
                    <a:pt x="6" y="15"/>
                    <a:pt x="6" y="15"/>
                  </a:cubicBezTo>
                  <a:cubicBezTo>
                    <a:pt x="4" y="17"/>
                    <a:pt x="4" y="23"/>
                    <a:pt x="2" y="23"/>
                  </a:cubicBezTo>
                  <a:cubicBezTo>
                    <a:pt x="0" y="23"/>
                    <a:pt x="2" y="20"/>
                    <a:pt x="2" y="19"/>
                  </a:cubicBezTo>
                  <a:cubicBezTo>
                    <a:pt x="2" y="18"/>
                    <a:pt x="1" y="17"/>
                    <a:pt x="1" y="17"/>
                  </a:cubicBezTo>
                  <a:cubicBezTo>
                    <a:pt x="1" y="15"/>
                    <a:pt x="2" y="14"/>
                    <a:pt x="2" y="12"/>
                  </a:cubicBezTo>
                  <a:cubicBezTo>
                    <a:pt x="7" y="12"/>
                    <a:pt x="6" y="7"/>
                    <a:pt x="9" y="7"/>
                  </a:cubicBezTo>
                  <a:cubicBezTo>
                    <a:pt x="12" y="8"/>
                    <a:pt x="12" y="11"/>
                    <a:pt x="13" y="11"/>
                  </a:cubicBezTo>
                  <a:cubicBezTo>
                    <a:pt x="14" y="11"/>
                    <a:pt x="14" y="11"/>
                    <a:pt x="14" y="11"/>
                  </a:cubicBezTo>
                  <a:cubicBezTo>
                    <a:pt x="14" y="9"/>
                    <a:pt x="15" y="8"/>
                    <a:pt x="16" y="8"/>
                  </a:cubicBezTo>
                  <a:cubicBezTo>
                    <a:pt x="16" y="5"/>
                    <a:pt x="20" y="6"/>
                    <a:pt x="21" y="5"/>
                  </a:cubicBezTo>
                  <a:cubicBezTo>
                    <a:pt x="21" y="4"/>
                    <a:pt x="21" y="1"/>
                    <a:pt x="21" y="0"/>
                  </a:cubicBezTo>
                  <a:cubicBezTo>
                    <a:pt x="23" y="0"/>
                    <a:pt x="24" y="1"/>
                    <a:pt x="25" y="2"/>
                  </a:cubicBezTo>
                  <a:cubicBezTo>
                    <a:pt x="26" y="4"/>
                    <a:pt x="30" y="16"/>
                    <a:pt x="30" y="17"/>
                  </a:cubicBezTo>
                  <a:cubicBezTo>
                    <a:pt x="29" y="19"/>
                    <a:pt x="27" y="21"/>
                    <a:pt x="27" y="24"/>
                  </a:cubicBezTo>
                  <a:cubicBezTo>
                    <a:pt x="26" y="24"/>
                    <a:pt x="24" y="19"/>
                    <a:pt x="24" y="1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3"/>
            <p:cNvSpPr>
              <a:spLocks/>
            </p:cNvSpPr>
            <p:nvPr/>
          </p:nvSpPr>
          <p:spPr bwMode="auto">
            <a:xfrm>
              <a:off x="4232275" y="3014663"/>
              <a:ext cx="31750" cy="33338"/>
            </a:xfrm>
            <a:custGeom>
              <a:avLst/>
              <a:gdLst>
                <a:gd name="T0" fmla="*/ 1 w 14"/>
                <a:gd name="T1" fmla="*/ 15 h 15"/>
                <a:gd name="T2" fmla="*/ 0 w 14"/>
                <a:gd name="T3" fmla="*/ 15 h 15"/>
                <a:gd name="T4" fmla="*/ 12 w 14"/>
                <a:gd name="T5" fmla="*/ 3 h 15"/>
                <a:gd name="T6" fmla="*/ 13 w 14"/>
                <a:gd name="T7" fmla="*/ 0 h 15"/>
                <a:gd name="T8" fmla="*/ 14 w 14"/>
                <a:gd name="T9" fmla="*/ 3 h 15"/>
                <a:gd name="T10" fmla="*/ 12 w 14"/>
                <a:gd name="T11" fmla="*/ 5 h 15"/>
                <a:gd name="T12" fmla="*/ 9 w 14"/>
                <a:gd name="T13" fmla="*/ 7 h 15"/>
                <a:gd name="T14" fmla="*/ 1 w 14"/>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1" y="15"/>
                  </a:moveTo>
                  <a:cubicBezTo>
                    <a:pt x="0" y="15"/>
                    <a:pt x="0" y="15"/>
                    <a:pt x="0" y="15"/>
                  </a:cubicBezTo>
                  <a:cubicBezTo>
                    <a:pt x="2" y="9"/>
                    <a:pt x="9" y="7"/>
                    <a:pt x="12" y="3"/>
                  </a:cubicBezTo>
                  <a:cubicBezTo>
                    <a:pt x="12" y="2"/>
                    <a:pt x="12" y="1"/>
                    <a:pt x="13" y="0"/>
                  </a:cubicBezTo>
                  <a:cubicBezTo>
                    <a:pt x="13" y="2"/>
                    <a:pt x="14" y="3"/>
                    <a:pt x="14" y="3"/>
                  </a:cubicBezTo>
                  <a:cubicBezTo>
                    <a:pt x="14" y="4"/>
                    <a:pt x="13" y="5"/>
                    <a:pt x="12" y="5"/>
                  </a:cubicBezTo>
                  <a:cubicBezTo>
                    <a:pt x="12" y="6"/>
                    <a:pt x="11" y="7"/>
                    <a:pt x="9" y="7"/>
                  </a:cubicBezTo>
                  <a:cubicBezTo>
                    <a:pt x="8" y="11"/>
                    <a:pt x="4" y="14"/>
                    <a:pt x="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4"/>
            <p:cNvSpPr>
              <a:spLocks/>
            </p:cNvSpPr>
            <p:nvPr/>
          </p:nvSpPr>
          <p:spPr bwMode="auto">
            <a:xfrm>
              <a:off x="4257675" y="2906713"/>
              <a:ext cx="60325" cy="85725"/>
            </a:xfrm>
            <a:custGeom>
              <a:avLst/>
              <a:gdLst>
                <a:gd name="T0" fmla="*/ 2 w 28"/>
                <a:gd name="T1" fmla="*/ 16 h 39"/>
                <a:gd name="T2" fmla="*/ 3 w 28"/>
                <a:gd name="T3" fmla="*/ 10 h 39"/>
                <a:gd name="T4" fmla="*/ 2 w 28"/>
                <a:gd name="T5" fmla="*/ 3 h 39"/>
                <a:gd name="T6" fmla="*/ 4 w 28"/>
                <a:gd name="T7" fmla="*/ 0 h 39"/>
                <a:gd name="T8" fmla="*/ 8 w 28"/>
                <a:gd name="T9" fmla="*/ 3 h 39"/>
                <a:gd name="T10" fmla="*/ 11 w 28"/>
                <a:gd name="T11" fmla="*/ 1 h 39"/>
                <a:gd name="T12" fmla="*/ 11 w 28"/>
                <a:gd name="T13" fmla="*/ 2 h 39"/>
                <a:gd name="T14" fmla="*/ 12 w 28"/>
                <a:gd name="T15" fmla="*/ 4 h 39"/>
                <a:gd name="T16" fmla="*/ 14 w 28"/>
                <a:gd name="T17" fmla="*/ 13 h 39"/>
                <a:gd name="T18" fmla="*/ 10 w 28"/>
                <a:gd name="T19" fmla="*/ 21 h 39"/>
                <a:gd name="T20" fmla="*/ 15 w 28"/>
                <a:gd name="T21" fmla="*/ 30 h 39"/>
                <a:gd name="T22" fmla="*/ 15 w 28"/>
                <a:gd name="T23" fmla="*/ 29 h 39"/>
                <a:gd name="T24" fmla="*/ 18 w 28"/>
                <a:gd name="T25" fmla="*/ 28 h 39"/>
                <a:gd name="T26" fmla="*/ 22 w 28"/>
                <a:gd name="T27" fmla="*/ 32 h 39"/>
                <a:gd name="T28" fmla="*/ 24 w 28"/>
                <a:gd name="T29" fmla="*/ 31 h 39"/>
                <a:gd name="T30" fmla="*/ 25 w 28"/>
                <a:gd name="T31" fmla="*/ 32 h 39"/>
                <a:gd name="T32" fmla="*/ 24 w 28"/>
                <a:gd name="T33" fmla="*/ 34 h 39"/>
                <a:gd name="T34" fmla="*/ 25 w 28"/>
                <a:gd name="T35" fmla="*/ 34 h 39"/>
                <a:gd name="T36" fmla="*/ 28 w 28"/>
                <a:gd name="T37" fmla="*/ 36 h 39"/>
                <a:gd name="T38" fmla="*/ 28 w 28"/>
                <a:gd name="T39" fmla="*/ 38 h 39"/>
                <a:gd name="T40" fmla="*/ 27 w 28"/>
                <a:gd name="T41" fmla="*/ 39 h 39"/>
                <a:gd name="T42" fmla="*/ 26 w 28"/>
                <a:gd name="T43" fmla="*/ 37 h 39"/>
                <a:gd name="T44" fmla="*/ 19 w 28"/>
                <a:gd name="T45" fmla="*/ 31 h 39"/>
                <a:gd name="T46" fmla="*/ 19 w 28"/>
                <a:gd name="T47" fmla="*/ 35 h 39"/>
                <a:gd name="T48" fmla="*/ 13 w 28"/>
                <a:gd name="T49" fmla="*/ 31 h 39"/>
                <a:gd name="T50" fmla="*/ 9 w 28"/>
                <a:gd name="T51" fmla="*/ 32 h 39"/>
                <a:gd name="T52" fmla="*/ 6 w 28"/>
                <a:gd name="T53" fmla="*/ 29 h 39"/>
                <a:gd name="T54" fmla="*/ 8 w 28"/>
                <a:gd name="T55" fmla="*/ 27 h 39"/>
                <a:gd name="T56" fmla="*/ 8 w 28"/>
                <a:gd name="T57" fmla="*/ 25 h 39"/>
                <a:gd name="T58" fmla="*/ 6 w 28"/>
                <a:gd name="T59" fmla="*/ 25 h 39"/>
                <a:gd name="T60" fmla="*/ 5 w 28"/>
                <a:gd name="T61" fmla="*/ 26 h 39"/>
                <a:gd name="T62" fmla="*/ 0 w 28"/>
                <a:gd name="T63" fmla="*/ 23 h 39"/>
                <a:gd name="T64" fmla="*/ 2 w 28"/>
                <a:gd name="T65" fmla="*/ 1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 h="39">
                  <a:moveTo>
                    <a:pt x="2" y="16"/>
                  </a:moveTo>
                  <a:cubicBezTo>
                    <a:pt x="3" y="14"/>
                    <a:pt x="3" y="12"/>
                    <a:pt x="3" y="10"/>
                  </a:cubicBezTo>
                  <a:cubicBezTo>
                    <a:pt x="3" y="7"/>
                    <a:pt x="2" y="6"/>
                    <a:pt x="2" y="3"/>
                  </a:cubicBezTo>
                  <a:cubicBezTo>
                    <a:pt x="2" y="2"/>
                    <a:pt x="3" y="0"/>
                    <a:pt x="4" y="0"/>
                  </a:cubicBezTo>
                  <a:cubicBezTo>
                    <a:pt x="7" y="0"/>
                    <a:pt x="6" y="3"/>
                    <a:pt x="8" y="3"/>
                  </a:cubicBezTo>
                  <a:cubicBezTo>
                    <a:pt x="9" y="3"/>
                    <a:pt x="10" y="2"/>
                    <a:pt x="11" y="1"/>
                  </a:cubicBezTo>
                  <a:cubicBezTo>
                    <a:pt x="11" y="1"/>
                    <a:pt x="11" y="2"/>
                    <a:pt x="11" y="2"/>
                  </a:cubicBezTo>
                  <a:cubicBezTo>
                    <a:pt x="11" y="3"/>
                    <a:pt x="12" y="3"/>
                    <a:pt x="12" y="4"/>
                  </a:cubicBezTo>
                  <a:cubicBezTo>
                    <a:pt x="12" y="6"/>
                    <a:pt x="14" y="9"/>
                    <a:pt x="14" y="13"/>
                  </a:cubicBezTo>
                  <a:cubicBezTo>
                    <a:pt x="14" y="17"/>
                    <a:pt x="10" y="17"/>
                    <a:pt x="10" y="21"/>
                  </a:cubicBezTo>
                  <a:cubicBezTo>
                    <a:pt x="10" y="24"/>
                    <a:pt x="13" y="29"/>
                    <a:pt x="15" y="30"/>
                  </a:cubicBezTo>
                  <a:cubicBezTo>
                    <a:pt x="15" y="30"/>
                    <a:pt x="15" y="30"/>
                    <a:pt x="15" y="29"/>
                  </a:cubicBezTo>
                  <a:cubicBezTo>
                    <a:pt x="15" y="29"/>
                    <a:pt x="16" y="28"/>
                    <a:pt x="18" y="28"/>
                  </a:cubicBezTo>
                  <a:cubicBezTo>
                    <a:pt x="20" y="28"/>
                    <a:pt x="21" y="32"/>
                    <a:pt x="22" y="32"/>
                  </a:cubicBezTo>
                  <a:cubicBezTo>
                    <a:pt x="23" y="32"/>
                    <a:pt x="23" y="31"/>
                    <a:pt x="24" y="31"/>
                  </a:cubicBezTo>
                  <a:cubicBezTo>
                    <a:pt x="24" y="31"/>
                    <a:pt x="25" y="31"/>
                    <a:pt x="25" y="32"/>
                  </a:cubicBezTo>
                  <a:cubicBezTo>
                    <a:pt x="25" y="33"/>
                    <a:pt x="24" y="33"/>
                    <a:pt x="24" y="34"/>
                  </a:cubicBezTo>
                  <a:cubicBezTo>
                    <a:pt x="24" y="34"/>
                    <a:pt x="25" y="34"/>
                    <a:pt x="25" y="34"/>
                  </a:cubicBezTo>
                  <a:cubicBezTo>
                    <a:pt x="25" y="35"/>
                    <a:pt x="26" y="36"/>
                    <a:pt x="28" y="36"/>
                  </a:cubicBezTo>
                  <a:cubicBezTo>
                    <a:pt x="28" y="37"/>
                    <a:pt x="28" y="37"/>
                    <a:pt x="28" y="38"/>
                  </a:cubicBezTo>
                  <a:cubicBezTo>
                    <a:pt x="28" y="38"/>
                    <a:pt x="27" y="39"/>
                    <a:pt x="27" y="39"/>
                  </a:cubicBezTo>
                  <a:cubicBezTo>
                    <a:pt x="26" y="39"/>
                    <a:pt x="26" y="38"/>
                    <a:pt x="26" y="37"/>
                  </a:cubicBezTo>
                  <a:cubicBezTo>
                    <a:pt x="25" y="35"/>
                    <a:pt x="20" y="33"/>
                    <a:pt x="19" y="31"/>
                  </a:cubicBezTo>
                  <a:cubicBezTo>
                    <a:pt x="17" y="33"/>
                    <a:pt x="18" y="34"/>
                    <a:pt x="19" y="35"/>
                  </a:cubicBezTo>
                  <a:cubicBezTo>
                    <a:pt x="16" y="35"/>
                    <a:pt x="16" y="31"/>
                    <a:pt x="13" y="31"/>
                  </a:cubicBezTo>
                  <a:cubicBezTo>
                    <a:pt x="12" y="31"/>
                    <a:pt x="11" y="32"/>
                    <a:pt x="9" y="32"/>
                  </a:cubicBezTo>
                  <a:cubicBezTo>
                    <a:pt x="8" y="32"/>
                    <a:pt x="6" y="30"/>
                    <a:pt x="6" y="29"/>
                  </a:cubicBezTo>
                  <a:cubicBezTo>
                    <a:pt x="6" y="28"/>
                    <a:pt x="7" y="27"/>
                    <a:pt x="8" y="27"/>
                  </a:cubicBezTo>
                  <a:cubicBezTo>
                    <a:pt x="8" y="25"/>
                    <a:pt x="8" y="25"/>
                    <a:pt x="8" y="25"/>
                  </a:cubicBezTo>
                  <a:cubicBezTo>
                    <a:pt x="6" y="25"/>
                    <a:pt x="6" y="25"/>
                    <a:pt x="6" y="25"/>
                  </a:cubicBezTo>
                  <a:cubicBezTo>
                    <a:pt x="6" y="25"/>
                    <a:pt x="6" y="26"/>
                    <a:pt x="5" y="26"/>
                  </a:cubicBezTo>
                  <a:cubicBezTo>
                    <a:pt x="4" y="26"/>
                    <a:pt x="0" y="24"/>
                    <a:pt x="0" y="23"/>
                  </a:cubicBezTo>
                  <a:cubicBezTo>
                    <a:pt x="1" y="19"/>
                    <a:pt x="0" y="15"/>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5"/>
            <p:cNvSpPr>
              <a:spLocks/>
            </p:cNvSpPr>
            <p:nvPr/>
          </p:nvSpPr>
          <p:spPr bwMode="auto">
            <a:xfrm>
              <a:off x="4321175" y="2992438"/>
              <a:ext cx="19050" cy="36513"/>
            </a:xfrm>
            <a:custGeom>
              <a:avLst/>
              <a:gdLst>
                <a:gd name="T0" fmla="*/ 8 w 9"/>
                <a:gd name="T1" fmla="*/ 11 h 16"/>
                <a:gd name="T2" fmla="*/ 5 w 9"/>
                <a:gd name="T3" fmla="*/ 11 h 16"/>
                <a:gd name="T4" fmla="*/ 7 w 9"/>
                <a:gd name="T5" fmla="*/ 15 h 16"/>
                <a:gd name="T6" fmla="*/ 7 w 9"/>
                <a:gd name="T7" fmla="*/ 16 h 16"/>
                <a:gd name="T8" fmla="*/ 5 w 9"/>
                <a:gd name="T9" fmla="*/ 16 h 16"/>
                <a:gd name="T10" fmla="*/ 4 w 9"/>
                <a:gd name="T11" fmla="*/ 13 h 16"/>
                <a:gd name="T12" fmla="*/ 4 w 9"/>
                <a:gd name="T13" fmla="*/ 12 h 16"/>
                <a:gd name="T14" fmla="*/ 1 w 9"/>
                <a:gd name="T15" fmla="*/ 9 h 16"/>
                <a:gd name="T16" fmla="*/ 1 w 9"/>
                <a:gd name="T17" fmla="*/ 8 h 16"/>
                <a:gd name="T18" fmla="*/ 4 w 9"/>
                <a:gd name="T19" fmla="*/ 8 h 16"/>
                <a:gd name="T20" fmla="*/ 5 w 9"/>
                <a:gd name="T21" fmla="*/ 7 h 16"/>
                <a:gd name="T22" fmla="*/ 0 w 9"/>
                <a:gd name="T23" fmla="*/ 1 h 16"/>
                <a:gd name="T24" fmla="*/ 2 w 9"/>
                <a:gd name="T25" fmla="*/ 0 h 16"/>
                <a:gd name="T26" fmla="*/ 6 w 9"/>
                <a:gd name="T27" fmla="*/ 1 h 16"/>
                <a:gd name="T28" fmla="*/ 6 w 9"/>
                <a:gd name="T29" fmla="*/ 3 h 16"/>
                <a:gd name="T30" fmla="*/ 7 w 9"/>
                <a:gd name="T31" fmla="*/ 3 h 16"/>
                <a:gd name="T32" fmla="*/ 7 w 9"/>
                <a:gd name="T33" fmla="*/ 7 h 16"/>
                <a:gd name="T34" fmla="*/ 9 w 9"/>
                <a:gd name="T35" fmla="*/ 8 h 16"/>
                <a:gd name="T36" fmla="*/ 8 w 9"/>
                <a:gd name="T37"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6">
                  <a:moveTo>
                    <a:pt x="8" y="11"/>
                  </a:moveTo>
                  <a:cubicBezTo>
                    <a:pt x="5" y="11"/>
                    <a:pt x="5" y="11"/>
                    <a:pt x="5" y="11"/>
                  </a:cubicBezTo>
                  <a:cubicBezTo>
                    <a:pt x="5" y="12"/>
                    <a:pt x="6" y="14"/>
                    <a:pt x="7" y="15"/>
                  </a:cubicBezTo>
                  <a:cubicBezTo>
                    <a:pt x="7" y="16"/>
                    <a:pt x="7" y="16"/>
                    <a:pt x="7" y="16"/>
                  </a:cubicBezTo>
                  <a:cubicBezTo>
                    <a:pt x="6" y="16"/>
                    <a:pt x="5" y="16"/>
                    <a:pt x="5" y="16"/>
                  </a:cubicBezTo>
                  <a:cubicBezTo>
                    <a:pt x="3" y="16"/>
                    <a:pt x="3" y="14"/>
                    <a:pt x="4" y="13"/>
                  </a:cubicBezTo>
                  <a:cubicBezTo>
                    <a:pt x="4" y="12"/>
                    <a:pt x="4" y="12"/>
                    <a:pt x="4" y="12"/>
                  </a:cubicBezTo>
                  <a:cubicBezTo>
                    <a:pt x="2" y="12"/>
                    <a:pt x="1" y="10"/>
                    <a:pt x="1" y="9"/>
                  </a:cubicBezTo>
                  <a:cubicBezTo>
                    <a:pt x="1" y="8"/>
                    <a:pt x="1" y="8"/>
                    <a:pt x="1" y="8"/>
                  </a:cubicBezTo>
                  <a:cubicBezTo>
                    <a:pt x="2" y="8"/>
                    <a:pt x="3" y="8"/>
                    <a:pt x="4" y="8"/>
                  </a:cubicBezTo>
                  <a:cubicBezTo>
                    <a:pt x="4" y="8"/>
                    <a:pt x="5" y="7"/>
                    <a:pt x="5" y="7"/>
                  </a:cubicBezTo>
                  <a:cubicBezTo>
                    <a:pt x="5" y="4"/>
                    <a:pt x="0" y="3"/>
                    <a:pt x="0" y="1"/>
                  </a:cubicBezTo>
                  <a:cubicBezTo>
                    <a:pt x="0" y="1"/>
                    <a:pt x="1" y="0"/>
                    <a:pt x="2" y="0"/>
                  </a:cubicBezTo>
                  <a:cubicBezTo>
                    <a:pt x="3" y="1"/>
                    <a:pt x="4" y="1"/>
                    <a:pt x="6" y="1"/>
                  </a:cubicBezTo>
                  <a:cubicBezTo>
                    <a:pt x="6" y="2"/>
                    <a:pt x="6" y="3"/>
                    <a:pt x="6" y="3"/>
                  </a:cubicBezTo>
                  <a:cubicBezTo>
                    <a:pt x="7" y="3"/>
                    <a:pt x="7" y="3"/>
                    <a:pt x="7" y="3"/>
                  </a:cubicBezTo>
                  <a:cubicBezTo>
                    <a:pt x="8" y="5"/>
                    <a:pt x="7" y="7"/>
                    <a:pt x="7" y="7"/>
                  </a:cubicBezTo>
                  <a:cubicBezTo>
                    <a:pt x="7" y="7"/>
                    <a:pt x="9" y="8"/>
                    <a:pt x="9" y="8"/>
                  </a:cubicBezTo>
                  <a:cubicBezTo>
                    <a:pt x="9" y="9"/>
                    <a:pt x="8" y="10"/>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6"/>
            <p:cNvSpPr>
              <a:spLocks/>
            </p:cNvSpPr>
            <p:nvPr/>
          </p:nvSpPr>
          <p:spPr bwMode="auto">
            <a:xfrm>
              <a:off x="4289425" y="3003551"/>
              <a:ext cx="17462" cy="20638"/>
            </a:xfrm>
            <a:custGeom>
              <a:avLst/>
              <a:gdLst>
                <a:gd name="T0" fmla="*/ 2 w 8"/>
                <a:gd name="T1" fmla="*/ 0 h 9"/>
                <a:gd name="T2" fmla="*/ 8 w 8"/>
                <a:gd name="T3" fmla="*/ 3 h 9"/>
                <a:gd name="T4" fmla="*/ 1 w 8"/>
                <a:gd name="T5" fmla="*/ 9 h 9"/>
                <a:gd name="T6" fmla="*/ 0 w 8"/>
                <a:gd name="T7" fmla="*/ 1 h 9"/>
                <a:gd name="T8" fmla="*/ 1 w 8"/>
                <a:gd name="T9" fmla="*/ 0 h 9"/>
                <a:gd name="T10" fmla="*/ 3 w 8"/>
                <a:gd name="T11" fmla="*/ 1 h 9"/>
                <a:gd name="T12" fmla="*/ 2 w 8"/>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2" y="0"/>
                  </a:moveTo>
                  <a:cubicBezTo>
                    <a:pt x="2" y="1"/>
                    <a:pt x="8" y="1"/>
                    <a:pt x="8" y="3"/>
                  </a:cubicBezTo>
                  <a:cubicBezTo>
                    <a:pt x="8" y="7"/>
                    <a:pt x="3" y="8"/>
                    <a:pt x="1" y="9"/>
                  </a:cubicBezTo>
                  <a:cubicBezTo>
                    <a:pt x="1" y="6"/>
                    <a:pt x="0" y="2"/>
                    <a:pt x="0" y="1"/>
                  </a:cubicBezTo>
                  <a:cubicBezTo>
                    <a:pt x="0" y="0"/>
                    <a:pt x="1" y="0"/>
                    <a:pt x="1" y="0"/>
                  </a:cubicBezTo>
                  <a:cubicBezTo>
                    <a:pt x="2" y="0"/>
                    <a:pt x="2" y="0"/>
                    <a:pt x="3"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7"/>
            <p:cNvSpPr>
              <a:spLocks/>
            </p:cNvSpPr>
            <p:nvPr/>
          </p:nvSpPr>
          <p:spPr bwMode="auto">
            <a:xfrm>
              <a:off x="4300538" y="3014663"/>
              <a:ext cx="15875" cy="28575"/>
            </a:xfrm>
            <a:custGeom>
              <a:avLst/>
              <a:gdLst>
                <a:gd name="T0" fmla="*/ 7 w 7"/>
                <a:gd name="T1" fmla="*/ 3 h 13"/>
                <a:gd name="T2" fmla="*/ 4 w 7"/>
                <a:gd name="T3" fmla="*/ 10 h 13"/>
                <a:gd name="T4" fmla="*/ 5 w 7"/>
                <a:gd name="T5" fmla="*/ 12 h 13"/>
                <a:gd name="T6" fmla="*/ 4 w 7"/>
                <a:gd name="T7" fmla="*/ 13 h 13"/>
                <a:gd name="T8" fmla="*/ 0 w 7"/>
                <a:gd name="T9" fmla="*/ 8 h 13"/>
                <a:gd name="T10" fmla="*/ 1 w 7"/>
                <a:gd name="T11" fmla="*/ 7 h 13"/>
                <a:gd name="T12" fmla="*/ 4 w 7"/>
                <a:gd name="T13" fmla="*/ 1 h 13"/>
                <a:gd name="T14" fmla="*/ 7 w 7"/>
                <a:gd name="T15" fmla="*/ 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3">
                  <a:moveTo>
                    <a:pt x="7" y="3"/>
                  </a:moveTo>
                  <a:cubicBezTo>
                    <a:pt x="7" y="6"/>
                    <a:pt x="4" y="7"/>
                    <a:pt x="4" y="10"/>
                  </a:cubicBezTo>
                  <a:cubicBezTo>
                    <a:pt x="4" y="11"/>
                    <a:pt x="5" y="11"/>
                    <a:pt x="5" y="12"/>
                  </a:cubicBezTo>
                  <a:cubicBezTo>
                    <a:pt x="5" y="12"/>
                    <a:pt x="4" y="13"/>
                    <a:pt x="4" y="13"/>
                  </a:cubicBezTo>
                  <a:cubicBezTo>
                    <a:pt x="3" y="13"/>
                    <a:pt x="0" y="9"/>
                    <a:pt x="0" y="8"/>
                  </a:cubicBezTo>
                  <a:cubicBezTo>
                    <a:pt x="0" y="7"/>
                    <a:pt x="1" y="7"/>
                    <a:pt x="1" y="7"/>
                  </a:cubicBezTo>
                  <a:cubicBezTo>
                    <a:pt x="1" y="6"/>
                    <a:pt x="3" y="1"/>
                    <a:pt x="4" y="1"/>
                  </a:cubicBezTo>
                  <a:cubicBezTo>
                    <a:pt x="6" y="0"/>
                    <a:pt x="7" y="2"/>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8"/>
            <p:cNvSpPr>
              <a:spLocks/>
            </p:cNvSpPr>
            <p:nvPr/>
          </p:nvSpPr>
          <p:spPr bwMode="auto">
            <a:xfrm>
              <a:off x="4314825" y="3017838"/>
              <a:ext cx="6350" cy="17463"/>
            </a:xfrm>
            <a:custGeom>
              <a:avLst/>
              <a:gdLst>
                <a:gd name="T0" fmla="*/ 3 w 3"/>
                <a:gd name="T1" fmla="*/ 0 h 8"/>
                <a:gd name="T2" fmla="*/ 1 w 3"/>
                <a:gd name="T3" fmla="*/ 8 h 8"/>
                <a:gd name="T4" fmla="*/ 0 w 3"/>
                <a:gd name="T5" fmla="*/ 8 h 8"/>
                <a:gd name="T6" fmla="*/ 2 w 3"/>
                <a:gd name="T7" fmla="*/ 0 h 8"/>
                <a:gd name="T8" fmla="*/ 3 w 3"/>
                <a:gd name="T9" fmla="*/ 0 h 8"/>
              </a:gdLst>
              <a:ahLst/>
              <a:cxnLst>
                <a:cxn ang="0">
                  <a:pos x="T0" y="T1"/>
                </a:cxn>
                <a:cxn ang="0">
                  <a:pos x="T2" y="T3"/>
                </a:cxn>
                <a:cxn ang="0">
                  <a:pos x="T4" y="T5"/>
                </a:cxn>
                <a:cxn ang="0">
                  <a:pos x="T6" y="T7"/>
                </a:cxn>
                <a:cxn ang="0">
                  <a:pos x="T8" y="T9"/>
                </a:cxn>
              </a:cxnLst>
              <a:rect l="0" t="0" r="r" b="b"/>
              <a:pathLst>
                <a:path w="3" h="8">
                  <a:moveTo>
                    <a:pt x="3" y="0"/>
                  </a:moveTo>
                  <a:cubicBezTo>
                    <a:pt x="3" y="4"/>
                    <a:pt x="1" y="5"/>
                    <a:pt x="1" y="8"/>
                  </a:cubicBezTo>
                  <a:cubicBezTo>
                    <a:pt x="0" y="8"/>
                    <a:pt x="0" y="8"/>
                    <a:pt x="0" y="8"/>
                  </a:cubicBezTo>
                  <a:cubicBezTo>
                    <a:pt x="0" y="5"/>
                    <a:pt x="1" y="4"/>
                    <a:pt x="2" y="0"/>
                  </a:cubicBezTo>
                  <a:cubicBezTo>
                    <a:pt x="2"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9"/>
            <p:cNvSpPr>
              <a:spLocks/>
            </p:cNvSpPr>
            <p:nvPr/>
          </p:nvSpPr>
          <p:spPr bwMode="auto">
            <a:xfrm>
              <a:off x="4316413" y="3028951"/>
              <a:ext cx="11112" cy="7938"/>
            </a:xfrm>
            <a:custGeom>
              <a:avLst/>
              <a:gdLst>
                <a:gd name="T0" fmla="*/ 5 w 5"/>
                <a:gd name="T1" fmla="*/ 0 h 4"/>
                <a:gd name="T2" fmla="*/ 2 w 5"/>
                <a:gd name="T3" fmla="*/ 4 h 4"/>
                <a:gd name="T4" fmla="*/ 0 w 5"/>
                <a:gd name="T5" fmla="*/ 3 h 4"/>
                <a:gd name="T6" fmla="*/ 2 w 5"/>
                <a:gd name="T7" fmla="*/ 0 h 4"/>
                <a:gd name="T8" fmla="*/ 5 w 5"/>
                <a:gd name="T9" fmla="*/ 0 h 4"/>
              </a:gdLst>
              <a:ahLst/>
              <a:cxnLst>
                <a:cxn ang="0">
                  <a:pos x="T0" y="T1"/>
                </a:cxn>
                <a:cxn ang="0">
                  <a:pos x="T2" y="T3"/>
                </a:cxn>
                <a:cxn ang="0">
                  <a:pos x="T4" y="T5"/>
                </a:cxn>
                <a:cxn ang="0">
                  <a:pos x="T6" y="T7"/>
                </a:cxn>
                <a:cxn ang="0">
                  <a:pos x="T8" y="T9"/>
                </a:cxn>
              </a:cxnLst>
              <a:rect l="0" t="0" r="r" b="b"/>
              <a:pathLst>
                <a:path w="5" h="4">
                  <a:moveTo>
                    <a:pt x="5" y="0"/>
                  </a:moveTo>
                  <a:cubicBezTo>
                    <a:pt x="5" y="2"/>
                    <a:pt x="3" y="4"/>
                    <a:pt x="2" y="4"/>
                  </a:cubicBezTo>
                  <a:cubicBezTo>
                    <a:pt x="1" y="4"/>
                    <a:pt x="0" y="4"/>
                    <a:pt x="0" y="3"/>
                  </a:cubicBezTo>
                  <a:cubicBezTo>
                    <a:pt x="0" y="2"/>
                    <a:pt x="2" y="1"/>
                    <a:pt x="2" y="0"/>
                  </a:cubicBezTo>
                  <a:cubicBezTo>
                    <a:pt x="3" y="1"/>
                    <a:pt x="4"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0"/>
            <p:cNvSpPr>
              <a:spLocks/>
            </p:cNvSpPr>
            <p:nvPr/>
          </p:nvSpPr>
          <p:spPr bwMode="auto">
            <a:xfrm>
              <a:off x="4305300" y="2992438"/>
              <a:ext cx="12700" cy="14288"/>
            </a:xfrm>
            <a:custGeom>
              <a:avLst/>
              <a:gdLst>
                <a:gd name="T0" fmla="*/ 0 w 6"/>
                <a:gd name="T1" fmla="*/ 3 h 6"/>
                <a:gd name="T2" fmla="*/ 1 w 6"/>
                <a:gd name="T3" fmla="*/ 0 h 6"/>
                <a:gd name="T4" fmla="*/ 2 w 6"/>
                <a:gd name="T5" fmla="*/ 0 h 6"/>
                <a:gd name="T6" fmla="*/ 6 w 6"/>
                <a:gd name="T7" fmla="*/ 5 h 6"/>
                <a:gd name="T8" fmla="*/ 3 w 6"/>
                <a:gd name="T9" fmla="*/ 3 h 6"/>
                <a:gd name="T10" fmla="*/ 0 w 6"/>
                <a:gd name="T11" fmla="*/ 3 h 6"/>
              </a:gdLst>
              <a:ahLst/>
              <a:cxnLst>
                <a:cxn ang="0">
                  <a:pos x="T0" y="T1"/>
                </a:cxn>
                <a:cxn ang="0">
                  <a:pos x="T2" y="T3"/>
                </a:cxn>
                <a:cxn ang="0">
                  <a:pos x="T4" y="T5"/>
                </a:cxn>
                <a:cxn ang="0">
                  <a:pos x="T6" y="T7"/>
                </a:cxn>
                <a:cxn ang="0">
                  <a:pos x="T8" y="T9"/>
                </a:cxn>
                <a:cxn ang="0">
                  <a:pos x="T10" y="T11"/>
                </a:cxn>
              </a:cxnLst>
              <a:rect l="0" t="0" r="r" b="b"/>
              <a:pathLst>
                <a:path w="6" h="6">
                  <a:moveTo>
                    <a:pt x="0" y="3"/>
                  </a:moveTo>
                  <a:cubicBezTo>
                    <a:pt x="1" y="2"/>
                    <a:pt x="1" y="1"/>
                    <a:pt x="1" y="0"/>
                  </a:cubicBezTo>
                  <a:cubicBezTo>
                    <a:pt x="2" y="0"/>
                    <a:pt x="2" y="0"/>
                    <a:pt x="2" y="0"/>
                  </a:cubicBezTo>
                  <a:cubicBezTo>
                    <a:pt x="3" y="2"/>
                    <a:pt x="6" y="3"/>
                    <a:pt x="6" y="5"/>
                  </a:cubicBezTo>
                  <a:cubicBezTo>
                    <a:pt x="6" y="6"/>
                    <a:pt x="3" y="4"/>
                    <a:pt x="3" y="3"/>
                  </a:cubicBezTo>
                  <a:cubicBezTo>
                    <a:pt x="2" y="3"/>
                    <a:pt x="2"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1"/>
            <p:cNvSpPr>
              <a:spLocks/>
            </p:cNvSpPr>
            <p:nvPr/>
          </p:nvSpPr>
          <p:spPr bwMode="auto">
            <a:xfrm>
              <a:off x="4267200" y="2979738"/>
              <a:ext cx="19050" cy="17463"/>
            </a:xfrm>
            <a:custGeom>
              <a:avLst/>
              <a:gdLst>
                <a:gd name="T0" fmla="*/ 6 w 8"/>
                <a:gd name="T1" fmla="*/ 8 h 8"/>
                <a:gd name="T2" fmla="*/ 0 w 8"/>
                <a:gd name="T3" fmla="*/ 0 h 8"/>
                <a:gd name="T4" fmla="*/ 2 w 8"/>
                <a:gd name="T5" fmla="*/ 0 h 8"/>
                <a:gd name="T6" fmla="*/ 8 w 8"/>
                <a:gd name="T7" fmla="*/ 4 h 8"/>
                <a:gd name="T8" fmla="*/ 6 w 8"/>
                <a:gd name="T9" fmla="*/ 8 h 8"/>
              </a:gdLst>
              <a:ahLst/>
              <a:cxnLst>
                <a:cxn ang="0">
                  <a:pos x="T0" y="T1"/>
                </a:cxn>
                <a:cxn ang="0">
                  <a:pos x="T2" y="T3"/>
                </a:cxn>
                <a:cxn ang="0">
                  <a:pos x="T4" y="T5"/>
                </a:cxn>
                <a:cxn ang="0">
                  <a:pos x="T6" y="T7"/>
                </a:cxn>
                <a:cxn ang="0">
                  <a:pos x="T8" y="T9"/>
                </a:cxn>
              </a:cxnLst>
              <a:rect l="0" t="0" r="r" b="b"/>
              <a:pathLst>
                <a:path w="8" h="8">
                  <a:moveTo>
                    <a:pt x="6" y="8"/>
                  </a:moveTo>
                  <a:cubicBezTo>
                    <a:pt x="5" y="8"/>
                    <a:pt x="0" y="0"/>
                    <a:pt x="0" y="0"/>
                  </a:cubicBezTo>
                  <a:cubicBezTo>
                    <a:pt x="2" y="0"/>
                    <a:pt x="2" y="0"/>
                    <a:pt x="2" y="0"/>
                  </a:cubicBezTo>
                  <a:cubicBezTo>
                    <a:pt x="5" y="2"/>
                    <a:pt x="7" y="1"/>
                    <a:pt x="8" y="4"/>
                  </a:cubicBezTo>
                  <a:cubicBezTo>
                    <a:pt x="8" y="5"/>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2"/>
            <p:cNvSpPr>
              <a:spLocks/>
            </p:cNvSpPr>
            <p:nvPr/>
          </p:nvSpPr>
          <p:spPr bwMode="auto">
            <a:xfrm>
              <a:off x="4286250" y="2981326"/>
              <a:ext cx="3175" cy="3175"/>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1" y="1"/>
                    <a:pt x="2" y="1"/>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3"/>
            <p:cNvSpPr>
              <a:spLocks/>
            </p:cNvSpPr>
            <p:nvPr/>
          </p:nvSpPr>
          <p:spPr bwMode="auto">
            <a:xfrm>
              <a:off x="4260850" y="2801938"/>
              <a:ext cx="31750" cy="44450"/>
            </a:xfrm>
            <a:custGeom>
              <a:avLst/>
              <a:gdLst>
                <a:gd name="T0" fmla="*/ 4 w 14"/>
                <a:gd name="T1" fmla="*/ 20 h 20"/>
                <a:gd name="T2" fmla="*/ 0 w 14"/>
                <a:gd name="T3" fmla="*/ 14 h 20"/>
                <a:gd name="T4" fmla="*/ 8 w 14"/>
                <a:gd name="T5" fmla="*/ 0 h 20"/>
                <a:gd name="T6" fmla="*/ 4 w 14"/>
                <a:gd name="T7" fmla="*/ 20 h 20"/>
              </a:gdLst>
              <a:ahLst/>
              <a:cxnLst>
                <a:cxn ang="0">
                  <a:pos x="T0" y="T1"/>
                </a:cxn>
                <a:cxn ang="0">
                  <a:pos x="T2" y="T3"/>
                </a:cxn>
                <a:cxn ang="0">
                  <a:pos x="T4" y="T5"/>
                </a:cxn>
                <a:cxn ang="0">
                  <a:pos x="T6" y="T7"/>
                </a:cxn>
              </a:cxnLst>
              <a:rect l="0" t="0" r="r" b="b"/>
              <a:pathLst>
                <a:path w="14" h="20">
                  <a:moveTo>
                    <a:pt x="4" y="20"/>
                  </a:moveTo>
                  <a:cubicBezTo>
                    <a:pt x="0" y="20"/>
                    <a:pt x="0" y="17"/>
                    <a:pt x="0" y="14"/>
                  </a:cubicBezTo>
                  <a:cubicBezTo>
                    <a:pt x="0" y="9"/>
                    <a:pt x="5" y="0"/>
                    <a:pt x="8" y="0"/>
                  </a:cubicBezTo>
                  <a:cubicBezTo>
                    <a:pt x="14" y="0"/>
                    <a:pt x="9" y="2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4"/>
            <p:cNvSpPr>
              <a:spLocks/>
            </p:cNvSpPr>
            <p:nvPr/>
          </p:nvSpPr>
          <p:spPr bwMode="auto">
            <a:xfrm>
              <a:off x="4095750" y="2881313"/>
              <a:ext cx="36512" cy="28575"/>
            </a:xfrm>
            <a:custGeom>
              <a:avLst/>
              <a:gdLst>
                <a:gd name="T0" fmla="*/ 1 w 16"/>
                <a:gd name="T1" fmla="*/ 5 h 13"/>
                <a:gd name="T2" fmla="*/ 14 w 16"/>
                <a:gd name="T3" fmla="*/ 0 h 13"/>
                <a:gd name="T4" fmla="*/ 16 w 16"/>
                <a:gd name="T5" fmla="*/ 3 h 13"/>
                <a:gd name="T6" fmla="*/ 6 w 16"/>
                <a:gd name="T7" fmla="*/ 13 h 13"/>
                <a:gd name="T8" fmla="*/ 1 w 16"/>
                <a:gd name="T9" fmla="*/ 9 h 13"/>
                <a:gd name="T10" fmla="*/ 1 w 16"/>
                <a:gd name="T11" fmla="*/ 5 h 13"/>
              </a:gdLst>
              <a:ahLst/>
              <a:cxnLst>
                <a:cxn ang="0">
                  <a:pos x="T0" y="T1"/>
                </a:cxn>
                <a:cxn ang="0">
                  <a:pos x="T2" y="T3"/>
                </a:cxn>
                <a:cxn ang="0">
                  <a:pos x="T4" y="T5"/>
                </a:cxn>
                <a:cxn ang="0">
                  <a:pos x="T6" y="T7"/>
                </a:cxn>
                <a:cxn ang="0">
                  <a:pos x="T8" y="T9"/>
                </a:cxn>
                <a:cxn ang="0">
                  <a:pos x="T10" y="T11"/>
                </a:cxn>
              </a:cxnLst>
              <a:rect l="0" t="0" r="r" b="b"/>
              <a:pathLst>
                <a:path w="16" h="13">
                  <a:moveTo>
                    <a:pt x="1" y="5"/>
                  </a:moveTo>
                  <a:cubicBezTo>
                    <a:pt x="3" y="5"/>
                    <a:pt x="11" y="0"/>
                    <a:pt x="14" y="0"/>
                  </a:cubicBezTo>
                  <a:cubicBezTo>
                    <a:pt x="15" y="0"/>
                    <a:pt x="16" y="2"/>
                    <a:pt x="16" y="3"/>
                  </a:cubicBezTo>
                  <a:cubicBezTo>
                    <a:pt x="16" y="6"/>
                    <a:pt x="10" y="13"/>
                    <a:pt x="6" y="13"/>
                  </a:cubicBezTo>
                  <a:cubicBezTo>
                    <a:pt x="3" y="13"/>
                    <a:pt x="1" y="12"/>
                    <a:pt x="1" y="9"/>
                  </a:cubicBezTo>
                  <a:cubicBezTo>
                    <a:pt x="1" y="7"/>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5"/>
            <p:cNvSpPr>
              <a:spLocks/>
            </p:cNvSpPr>
            <p:nvPr/>
          </p:nvSpPr>
          <p:spPr bwMode="auto">
            <a:xfrm>
              <a:off x="3944938" y="2832101"/>
              <a:ext cx="166687" cy="319088"/>
            </a:xfrm>
            <a:custGeom>
              <a:avLst/>
              <a:gdLst>
                <a:gd name="T0" fmla="*/ 6 w 76"/>
                <a:gd name="T1" fmla="*/ 88 h 145"/>
                <a:gd name="T2" fmla="*/ 11 w 76"/>
                <a:gd name="T3" fmla="*/ 78 h 145"/>
                <a:gd name="T4" fmla="*/ 13 w 76"/>
                <a:gd name="T5" fmla="*/ 75 h 145"/>
                <a:gd name="T6" fmla="*/ 8 w 76"/>
                <a:gd name="T7" fmla="*/ 61 h 145"/>
                <a:gd name="T8" fmla="*/ 4 w 76"/>
                <a:gd name="T9" fmla="*/ 56 h 145"/>
                <a:gd name="T10" fmla="*/ 4 w 76"/>
                <a:gd name="T11" fmla="*/ 54 h 145"/>
                <a:gd name="T12" fmla="*/ 4 w 76"/>
                <a:gd name="T13" fmla="*/ 54 h 145"/>
                <a:gd name="T14" fmla="*/ 6 w 76"/>
                <a:gd name="T15" fmla="*/ 49 h 145"/>
                <a:gd name="T16" fmla="*/ 5 w 76"/>
                <a:gd name="T17" fmla="*/ 40 h 145"/>
                <a:gd name="T18" fmla="*/ 0 w 76"/>
                <a:gd name="T19" fmla="*/ 33 h 145"/>
                <a:gd name="T20" fmla="*/ 4 w 76"/>
                <a:gd name="T21" fmla="*/ 24 h 145"/>
                <a:gd name="T22" fmla="*/ 10 w 76"/>
                <a:gd name="T23" fmla="*/ 22 h 145"/>
                <a:gd name="T24" fmla="*/ 23 w 76"/>
                <a:gd name="T25" fmla="*/ 10 h 145"/>
                <a:gd name="T26" fmla="*/ 24 w 76"/>
                <a:gd name="T27" fmla="*/ 10 h 145"/>
                <a:gd name="T28" fmla="*/ 26 w 76"/>
                <a:gd name="T29" fmla="*/ 12 h 145"/>
                <a:gd name="T30" fmla="*/ 27 w 76"/>
                <a:gd name="T31" fmla="*/ 10 h 145"/>
                <a:gd name="T32" fmla="*/ 27 w 76"/>
                <a:gd name="T33" fmla="*/ 4 h 145"/>
                <a:gd name="T34" fmla="*/ 33 w 76"/>
                <a:gd name="T35" fmla="*/ 3 h 145"/>
                <a:gd name="T36" fmla="*/ 40 w 76"/>
                <a:gd name="T37" fmla="*/ 3 h 145"/>
                <a:gd name="T38" fmla="*/ 49 w 76"/>
                <a:gd name="T39" fmla="*/ 0 h 145"/>
                <a:gd name="T40" fmla="*/ 59 w 76"/>
                <a:gd name="T41" fmla="*/ 2 h 145"/>
                <a:gd name="T42" fmla="*/ 67 w 76"/>
                <a:gd name="T43" fmla="*/ 11 h 145"/>
                <a:gd name="T44" fmla="*/ 51 w 76"/>
                <a:gd name="T45" fmla="*/ 30 h 145"/>
                <a:gd name="T46" fmla="*/ 53 w 76"/>
                <a:gd name="T47" fmla="*/ 33 h 145"/>
                <a:gd name="T48" fmla="*/ 66 w 76"/>
                <a:gd name="T49" fmla="*/ 48 h 145"/>
                <a:gd name="T50" fmla="*/ 76 w 76"/>
                <a:gd name="T51" fmla="*/ 69 h 145"/>
                <a:gd name="T52" fmla="*/ 73 w 76"/>
                <a:gd name="T53" fmla="*/ 80 h 145"/>
                <a:gd name="T54" fmla="*/ 59 w 76"/>
                <a:gd name="T55" fmla="*/ 87 h 145"/>
                <a:gd name="T56" fmla="*/ 54 w 76"/>
                <a:gd name="T57" fmla="*/ 92 h 145"/>
                <a:gd name="T58" fmla="*/ 53 w 76"/>
                <a:gd name="T59" fmla="*/ 90 h 145"/>
                <a:gd name="T60" fmla="*/ 53 w 76"/>
                <a:gd name="T61" fmla="*/ 93 h 145"/>
                <a:gd name="T62" fmla="*/ 48 w 76"/>
                <a:gd name="T63" fmla="*/ 98 h 145"/>
                <a:gd name="T64" fmla="*/ 46 w 76"/>
                <a:gd name="T65" fmla="*/ 94 h 145"/>
                <a:gd name="T66" fmla="*/ 47 w 76"/>
                <a:gd name="T67" fmla="*/ 91 h 145"/>
                <a:gd name="T68" fmla="*/ 45 w 76"/>
                <a:gd name="T69" fmla="*/ 87 h 145"/>
                <a:gd name="T70" fmla="*/ 37 w 76"/>
                <a:gd name="T71" fmla="*/ 83 h 145"/>
                <a:gd name="T72" fmla="*/ 32 w 76"/>
                <a:gd name="T73" fmla="*/ 77 h 145"/>
                <a:gd name="T74" fmla="*/ 22 w 76"/>
                <a:gd name="T75" fmla="*/ 72 h 145"/>
                <a:gd name="T76" fmla="*/ 21 w 76"/>
                <a:gd name="T77" fmla="*/ 69 h 145"/>
                <a:gd name="T78" fmla="*/ 15 w 76"/>
                <a:gd name="T79" fmla="*/ 66 h 145"/>
                <a:gd name="T80" fmla="*/ 14 w 76"/>
                <a:gd name="T81" fmla="*/ 69 h 145"/>
                <a:gd name="T82" fmla="*/ 15 w 76"/>
                <a:gd name="T83" fmla="*/ 73 h 145"/>
                <a:gd name="T84" fmla="*/ 8 w 76"/>
                <a:gd name="T85" fmla="*/ 88 h 145"/>
                <a:gd name="T86" fmla="*/ 16 w 76"/>
                <a:gd name="T87" fmla="*/ 99 h 145"/>
                <a:gd name="T88" fmla="*/ 15 w 76"/>
                <a:gd name="T89" fmla="*/ 99 h 145"/>
                <a:gd name="T90" fmla="*/ 18 w 76"/>
                <a:gd name="T91" fmla="*/ 106 h 145"/>
                <a:gd name="T92" fmla="*/ 38 w 76"/>
                <a:gd name="T93" fmla="*/ 125 h 145"/>
                <a:gd name="T94" fmla="*/ 37 w 76"/>
                <a:gd name="T95" fmla="*/ 129 h 145"/>
                <a:gd name="T96" fmla="*/ 41 w 76"/>
                <a:gd name="T97" fmla="*/ 137 h 145"/>
                <a:gd name="T98" fmla="*/ 43 w 76"/>
                <a:gd name="T99" fmla="*/ 144 h 145"/>
                <a:gd name="T100" fmla="*/ 40 w 76"/>
                <a:gd name="T101" fmla="*/ 144 h 145"/>
                <a:gd name="T102" fmla="*/ 39 w 76"/>
                <a:gd name="T103" fmla="*/ 145 h 145"/>
                <a:gd name="T104" fmla="*/ 35 w 76"/>
                <a:gd name="T105" fmla="*/ 143 h 145"/>
                <a:gd name="T106" fmla="*/ 19 w 76"/>
                <a:gd name="T107" fmla="*/ 126 h 145"/>
                <a:gd name="T108" fmla="*/ 14 w 76"/>
                <a:gd name="T109" fmla="*/ 110 h 145"/>
                <a:gd name="T110" fmla="*/ 7 w 76"/>
                <a:gd name="T111" fmla="*/ 98 h 145"/>
                <a:gd name="T112" fmla="*/ 4 w 76"/>
                <a:gd name="T113" fmla="*/ 98 h 145"/>
                <a:gd name="T114" fmla="*/ 4 w 76"/>
                <a:gd name="T115" fmla="*/ 97 h 145"/>
                <a:gd name="T116" fmla="*/ 5 w 76"/>
                <a:gd name="T117" fmla="*/ 88 h 145"/>
                <a:gd name="T118" fmla="*/ 6 w 76"/>
                <a:gd name="T119" fmla="*/ 8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 h="145">
                  <a:moveTo>
                    <a:pt x="6" y="88"/>
                  </a:moveTo>
                  <a:cubicBezTo>
                    <a:pt x="8" y="85"/>
                    <a:pt x="9" y="82"/>
                    <a:pt x="11" y="78"/>
                  </a:cubicBezTo>
                  <a:cubicBezTo>
                    <a:pt x="11" y="77"/>
                    <a:pt x="13" y="76"/>
                    <a:pt x="13" y="75"/>
                  </a:cubicBezTo>
                  <a:cubicBezTo>
                    <a:pt x="13" y="74"/>
                    <a:pt x="10" y="63"/>
                    <a:pt x="8" y="61"/>
                  </a:cubicBezTo>
                  <a:cubicBezTo>
                    <a:pt x="6" y="60"/>
                    <a:pt x="4" y="59"/>
                    <a:pt x="4" y="56"/>
                  </a:cubicBezTo>
                  <a:cubicBezTo>
                    <a:pt x="4" y="55"/>
                    <a:pt x="4" y="55"/>
                    <a:pt x="4" y="54"/>
                  </a:cubicBezTo>
                  <a:cubicBezTo>
                    <a:pt x="4" y="54"/>
                    <a:pt x="4" y="54"/>
                    <a:pt x="4" y="54"/>
                  </a:cubicBezTo>
                  <a:cubicBezTo>
                    <a:pt x="5" y="54"/>
                    <a:pt x="6" y="51"/>
                    <a:pt x="6" y="49"/>
                  </a:cubicBezTo>
                  <a:cubicBezTo>
                    <a:pt x="6" y="47"/>
                    <a:pt x="6" y="42"/>
                    <a:pt x="5" y="40"/>
                  </a:cubicBezTo>
                  <a:cubicBezTo>
                    <a:pt x="3" y="37"/>
                    <a:pt x="0" y="37"/>
                    <a:pt x="0" y="33"/>
                  </a:cubicBezTo>
                  <a:cubicBezTo>
                    <a:pt x="0" y="29"/>
                    <a:pt x="2" y="26"/>
                    <a:pt x="4" y="24"/>
                  </a:cubicBezTo>
                  <a:cubicBezTo>
                    <a:pt x="5" y="23"/>
                    <a:pt x="8" y="23"/>
                    <a:pt x="10" y="22"/>
                  </a:cubicBezTo>
                  <a:cubicBezTo>
                    <a:pt x="15" y="18"/>
                    <a:pt x="18" y="17"/>
                    <a:pt x="23" y="10"/>
                  </a:cubicBezTo>
                  <a:cubicBezTo>
                    <a:pt x="24" y="10"/>
                    <a:pt x="24" y="10"/>
                    <a:pt x="24" y="10"/>
                  </a:cubicBezTo>
                  <a:cubicBezTo>
                    <a:pt x="24" y="12"/>
                    <a:pt x="25" y="12"/>
                    <a:pt x="26" y="12"/>
                  </a:cubicBezTo>
                  <a:cubicBezTo>
                    <a:pt x="26" y="12"/>
                    <a:pt x="27" y="11"/>
                    <a:pt x="27" y="10"/>
                  </a:cubicBezTo>
                  <a:cubicBezTo>
                    <a:pt x="27" y="8"/>
                    <a:pt x="27" y="7"/>
                    <a:pt x="27" y="4"/>
                  </a:cubicBezTo>
                  <a:cubicBezTo>
                    <a:pt x="27" y="4"/>
                    <a:pt x="32" y="3"/>
                    <a:pt x="33" y="3"/>
                  </a:cubicBezTo>
                  <a:cubicBezTo>
                    <a:pt x="40" y="3"/>
                    <a:pt x="40" y="3"/>
                    <a:pt x="40" y="3"/>
                  </a:cubicBezTo>
                  <a:cubicBezTo>
                    <a:pt x="43" y="5"/>
                    <a:pt x="46" y="0"/>
                    <a:pt x="49" y="0"/>
                  </a:cubicBezTo>
                  <a:cubicBezTo>
                    <a:pt x="53" y="0"/>
                    <a:pt x="55" y="2"/>
                    <a:pt x="59" y="2"/>
                  </a:cubicBezTo>
                  <a:cubicBezTo>
                    <a:pt x="59" y="8"/>
                    <a:pt x="63" y="10"/>
                    <a:pt x="67" y="11"/>
                  </a:cubicBezTo>
                  <a:cubicBezTo>
                    <a:pt x="62" y="18"/>
                    <a:pt x="51" y="20"/>
                    <a:pt x="51" y="30"/>
                  </a:cubicBezTo>
                  <a:cubicBezTo>
                    <a:pt x="51" y="32"/>
                    <a:pt x="52" y="32"/>
                    <a:pt x="53" y="33"/>
                  </a:cubicBezTo>
                  <a:cubicBezTo>
                    <a:pt x="58" y="38"/>
                    <a:pt x="61" y="44"/>
                    <a:pt x="66" y="48"/>
                  </a:cubicBezTo>
                  <a:cubicBezTo>
                    <a:pt x="72" y="51"/>
                    <a:pt x="76" y="61"/>
                    <a:pt x="76" y="69"/>
                  </a:cubicBezTo>
                  <a:cubicBezTo>
                    <a:pt x="76" y="74"/>
                    <a:pt x="73" y="76"/>
                    <a:pt x="73" y="80"/>
                  </a:cubicBezTo>
                  <a:cubicBezTo>
                    <a:pt x="66" y="82"/>
                    <a:pt x="65" y="84"/>
                    <a:pt x="59" y="87"/>
                  </a:cubicBezTo>
                  <a:cubicBezTo>
                    <a:pt x="56" y="89"/>
                    <a:pt x="57" y="92"/>
                    <a:pt x="54" y="92"/>
                  </a:cubicBezTo>
                  <a:cubicBezTo>
                    <a:pt x="53" y="92"/>
                    <a:pt x="53" y="91"/>
                    <a:pt x="53" y="90"/>
                  </a:cubicBezTo>
                  <a:cubicBezTo>
                    <a:pt x="53" y="92"/>
                    <a:pt x="53" y="93"/>
                    <a:pt x="53" y="93"/>
                  </a:cubicBezTo>
                  <a:cubicBezTo>
                    <a:pt x="53" y="95"/>
                    <a:pt x="49" y="98"/>
                    <a:pt x="48" y="98"/>
                  </a:cubicBezTo>
                  <a:cubicBezTo>
                    <a:pt x="47" y="98"/>
                    <a:pt x="46" y="95"/>
                    <a:pt x="46" y="94"/>
                  </a:cubicBezTo>
                  <a:cubicBezTo>
                    <a:pt x="46" y="92"/>
                    <a:pt x="46" y="91"/>
                    <a:pt x="47" y="91"/>
                  </a:cubicBezTo>
                  <a:cubicBezTo>
                    <a:pt x="46" y="90"/>
                    <a:pt x="46" y="88"/>
                    <a:pt x="45" y="87"/>
                  </a:cubicBezTo>
                  <a:cubicBezTo>
                    <a:pt x="42" y="87"/>
                    <a:pt x="37" y="86"/>
                    <a:pt x="37" y="83"/>
                  </a:cubicBezTo>
                  <a:cubicBezTo>
                    <a:pt x="32" y="83"/>
                    <a:pt x="35" y="79"/>
                    <a:pt x="32" y="77"/>
                  </a:cubicBezTo>
                  <a:cubicBezTo>
                    <a:pt x="29" y="74"/>
                    <a:pt x="26" y="73"/>
                    <a:pt x="22" y="72"/>
                  </a:cubicBezTo>
                  <a:cubicBezTo>
                    <a:pt x="22" y="72"/>
                    <a:pt x="21" y="69"/>
                    <a:pt x="21" y="69"/>
                  </a:cubicBezTo>
                  <a:cubicBezTo>
                    <a:pt x="20" y="67"/>
                    <a:pt x="18" y="66"/>
                    <a:pt x="15" y="66"/>
                  </a:cubicBezTo>
                  <a:cubicBezTo>
                    <a:pt x="13" y="66"/>
                    <a:pt x="14" y="68"/>
                    <a:pt x="14" y="69"/>
                  </a:cubicBezTo>
                  <a:cubicBezTo>
                    <a:pt x="14" y="71"/>
                    <a:pt x="15" y="71"/>
                    <a:pt x="15" y="73"/>
                  </a:cubicBezTo>
                  <a:cubicBezTo>
                    <a:pt x="15" y="80"/>
                    <a:pt x="8" y="82"/>
                    <a:pt x="8" y="88"/>
                  </a:cubicBezTo>
                  <a:cubicBezTo>
                    <a:pt x="8" y="95"/>
                    <a:pt x="16" y="92"/>
                    <a:pt x="16" y="99"/>
                  </a:cubicBezTo>
                  <a:cubicBezTo>
                    <a:pt x="15" y="99"/>
                    <a:pt x="15" y="99"/>
                    <a:pt x="15" y="99"/>
                  </a:cubicBezTo>
                  <a:cubicBezTo>
                    <a:pt x="16" y="100"/>
                    <a:pt x="17" y="104"/>
                    <a:pt x="18" y="106"/>
                  </a:cubicBezTo>
                  <a:cubicBezTo>
                    <a:pt x="24" y="112"/>
                    <a:pt x="38" y="113"/>
                    <a:pt x="38" y="125"/>
                  </a:cubicBezTo>
                  <a:cubicBezTo>
                    <a:pt x="38" y="127"/>
                    <a:pt x="37" y="127"/>
                    <a:pt x="37" y="129"/>
                  </a:cubicBezTo>
                  <a:cubicBezTo>
                    <a:pt x="37" y="133"/>
                    <a:pt x="40" y="134"/>
                    <a:pt x="41" y="137"/>
                  </a:cubicBezTo>
                  <a:cubicBezTo>
                    <a:pt x="42" y="140"/>
                    <a:pt x="42" y="141"/>
                    <a:pt x="43" y="144"/>
                  </a:cubicBezTo>
                  <a:cubicBezTo>
                    <a:pt x="41" y="144"/>
                    <a:pt x="41" y="144"/>
                    <a:pt x="40" y="144"/>
                  </a:cubicBezTo>
                  <a:cubicBezTo>
                    <a:pt x="39" y="144"/>
                    <a:pt x="39" y="145"/>
                    <a:pt x="39" y="145"/>
                  </a:cubicBezTo>
                  <a:cubicBezTo>
                    <a:pt x="36" y="145"/>
                    <a:pt x="36" y="143"/>
                    <a:pt x="35" y="143"/>
                  </a:cubicBezTo>
                  <a:cubicBezTo>
                    <a:pt x="28" y="141"/>
                    <a:pt x="21" y="134"/>
                    <a:pt x="19" y="126"/>
                  </a:cubicBezTo>
                  <a:cubicBezTo>
                    <a:pt x="17" y="120"/>
                    <a:pt x="16" y="115"/>
                    <a:pt x="14" y="110"/>
                  </a:cubicBezTo>
                  <a:cubicBezTo>
                    <a:pt x="12" y="107"/>
                    <a:pt x="11" y="98"/>
                    <a:pt x="7" y="98"/>
                  </a:cubicBezTo>
                  <a:cubicBezTo>
                    <a:pt x="5" y="98"/>
                    <a:pt x="6" y="100"/>
                    <a:pt x="4" y="98"/>
                  </a:cubicBezTo>
                  <a:cubicBezTo>
                    <a:pt x="4" y="98"/>
                    <a:pt x="4" y="98"/>
                    <a:pt x="4" y="97"/>
                  </a:cubicBezTo>
                  <a:cubicBezTo>
                    <a:pt x="4" y="94"/>
                    <a:pt x="5" y="92"/>
                    <a:pt x="5" y="88"/>
                  </a:cubicBezTo>
                  <a:cubicBezTo>
                    <a:pt x="6" y="88"/>
                    <a:pt x="6" y="88"/>
                    <a:pt x="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6"/>
            <p:cNvSpPr>
              <a:spLocks/>
            </p:cNvSpPr>
            <p:nvPr/>
          </p:nvSpPr>
          <p:spPr bwMode="auto">
            <a:xfrm>
              <a:off x="4052888" y="3190876"/>
              <a:ext cx="20637" cy="22225"/>
            </a:xfrm>
            <a:custGeom>
              <a:avLst/>
              <a:gdLst>
                <a:gd name="T0" fmla="*/ 6 w 10"/>
                <a:gd name="T1" fmla="*/ 9 h 10"/>
                <a:gd name="T2" fmla="*/ 4 w 10"/>
                <a:gd name="T3" fmla="*/ 6 h 10"/>
                <a:gd name="T4" fmla="*/ 0 w 10"/>
                <a:gd name="T5" fmla="*/ 3 h 10"/>
                <a:gd name="T6" fmla="*/ 5 w 10"/>
                <a:gd name="T7" fmla="*/ 0 h 10"/>
                <a:gd name="T8" fmla="*/ 10 w 10"/>
                <a:gd name="T9" fmla="*/ 8 h 10"/>
                <a:gd name="T10" fmla="*/ 10 w 10"/>
                <a:gd name="T11" fmla="*/ 10 h 10"/>
                <a:gd name="T12" fmla="*/ 9 w 10"/>
                <a:gd name="T13" fmla="*/ 10 h 10"/>
                <a:gd name="T14" fmla="*/ 6 w 10"/>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6" y="9"/>
                  </a:moveTo>
                  <a:cubicBezTo>
                    <a:pt x="5" y="9"/>
                    <a:pt x="5" y="6"/>
                    <a:pt x="4" y="6"/>
                  </a:cubicBezTo>
                  <a:cubicBezTo>
                    <a:pt x="3" y="4"/>
                    <a:pt x="0" y="5"/>
                    <a:pt x="0" y="3"/>
                  </a:cubicBezTo>
                  <a:cubicBezTo>
                    <a:pt x="0" y="2"/>
                    <a:pt x="3" y="1"/>
                    <a:pt x="5" y="0"/>
                  </a:cubicBezTo>
                  <a:cubicBezTo>
                    <a:pt x="6" y="4"/>
                    <a:pt x="7" y="8"/>
                    <a:pt x="10" y="8"/>
                  </a:cubicBezTo>
                  <a:cubicBezTo>
                    <a:pt x="10" y="9"/>
                    <a:pt x="10" y="10"/>
                    <a:pt x="10" y="10"/>
                  </a:cubicBezTo>
                  <a:cubicBezTo>
                    <a:pt x="10" y="10"/>
                    <a:pt x="9" y="10"/>
                    <a:pt x="9" y="10"/>
                  </a:cubicBezTo>
                  <a:cubicBezTo>
                    <a:pt x="7" y="10"/>
                    <a:pt x="7" y="9"/>
                    <a:pt x="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7"/>
            <p:cNvSpPr>
              <a:spLocks/>
            </p:cNvSpPr>
            <p:nvPr/>
          </p:nvSpPr>
          <p:spPr bwMode="auto">
            <a:xfrm>
              <a:off x="4087813" y="3208338"/>
              <a:ext cx="7937" cy="9525"/>
            </a:xfrm>
            <a:custGeom>
              <a:avLst/>
              <a:gdLst>
                <a:gd name="T0" fmla="*/ 0 w 4"/>
                <a:gd name="T1" fmla="*/ 0 h 4"/>
                <a:gd name="T2" fmla="*/ 2 w 4"/>
                <a:gd name="T3" fmla="*/ 0 h 4"/>
                <a:gd name="T4" fmla="*/ 4 w 4"/>
                <a:gd name="T5" fmla="*/ 1 h 4"/>
                <a:gd name="T6" fmla="*/ 2 w 4"/>
                <a:gd name="T7" fmla="*/ 4 h 4"/>
                <a:gd name="T8" fmla="*/ 0 w 4"/>
                <a:gd name="T9" fmla="*/ 1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0"/>
                    <a:pt x="2" y="0"/>
                    <a:pt x="2" y="0"/>
                  </a:cubicBezTo>
                  <a:cubicBezTo>
                    <a:pt x="3" y="0"/>
                    <a:pt x="4" y="1"/>
                    <a:pt x="4" y="1"/>
                  </a:cubicBezTo>
                  <a:cubicBezTo>
                    <a:pt x="4" y="2"/>
                    <a:pt x="3" y="4"/>
                    <a:pt x="2" y="4"/>
                  </a:cubicBezTo>
                  <a:cubicBezTo>
                    <a:pt x="1" y="4"/>
                    <a:pt x="0"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8"/>
            <p:cNvSpPr>
              <a:spLocks/>
            </p:cNvSpPr>
            <p:nvPr/>
          </p:nvSpPr>
          <p:spPr bwMode="auto">
            <a:xfrm>
              <a:off x="3959225" y="3186113"/>
              <a:ext cx="11112" cy="14288"/>
            </a:xfrm>
            <a:custGeom>
              <a:avLst/>
              <a:gdLst>
                <a:gd name="T0" fmla="*/ 1 w 5"/>
                <a:gd name="T1" fmla="*/ 0 h 6"/>
                <a:gd name="T2" fmla="*/ 5 w 5"/>
                <a:gd name="T3" fmla="*/ 6 h 6"/>
                <a:gd name="T4" fmla="*/ 0 w 5"/>
                <a:gd name="T5" fmla="*/ 1 h 6"/>
                <a:gd name="T6" fmla="*/ 0 w 5"/>
                <a:gd name="T7" fmla="*/ 0 h 6"/>
                <a:gd name="T8" fmla="*/ 2 w 5"/>
                <a:gd name="T9" fmla="*/ 0 h 6"/>
                <a:gd name="T10" fmla="*/ 2 w 5"/>
                <a:gd name="T11" fmla="*/ 1 h 6"/>
                <a:gd name="T12" fmla="*/ 1 w 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1" y="0"/>
                  </a:moveTo>
                  <a:cubicBezTo>
                    <a:pt x="3" y="2"/>
                    <a:pt x="5" y="3"/>
                    <a:pt x="5" y="6"/>
                  </a:cubicBezTo>
                  <a:cubicBezTo>
                    <a:pt x="3" y="6"/>
                    <a:pt x="0" y="2"/>
                    <a:pt x="0" y="1"/>
                  </a:cubicBezTo>
                  <a:cubicBezTo>
                    <a:pt x="0" y="0"/>
                    <a:pt x="0" y="0"/>
                    <a:pt x="0" y="0"/>
                  </a:cubicBezTo>
                  <a:cubicBezTo>
                    <a:pt x="2" y="0"/>
                    <a:pt x="2" y="0"/>
                    <a:pt x="2" y="0"/>
                  </a:cubicBezTo>
                  <a:cubicBezTo>
                    <a:pt x="2" y="0"/>
                    <a:pt x="2" y="1"/>
                    <a:pt x="2"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9"/>
            <p:cNvSpPr>
              <a:spLocks/>
            </p:cNvSpPr>
            <p:nvPr/>
          </p:nvSpPr>
          <p:spPr bwMode="auto">
            <a:xfrm>
              <a:off x="3941763" y="3155951"/>
              <a:ext cx="14287" cy="11113"/>
            </a:xfrm>
            <a:custGeom>
              <a:avLst/>
              <a:gdLst>
                <a:gd name="T0" fmla="*/ 1 w 6"/>
                <a:gd name="T1" fmla="*/ 0 h 5"/>
                <a:gd name="T2" fmla="*/ 5 w 6"/>
                <a:gd name="T3" fmla="*/ 5 h 5"/>
                <a:gd name="T4" fmla="*/ 1 w 6"/>
                <a:gd name="T5" fmla="*/ 0 h 5"/>
                <a:gd name="T6" fmla="*/ 0 w 6"/>
                <a:gd name="T7" fmla="*/ 0 h 5"/>
                <a:gd name="T8" fmla="*/ 1 w 6"/>
                <a:gd name="T9" fmla="*/ 0 h 5"/>
              </a:gdLst>
              <a:ahLst/>
              <a:cxnLst>
                <a:cxn ang="0">
                  <a:pos x="T0" y="T1"/>
                </a:cxn>
                <a:cxn ang="0">
                  <a:pos x="T2" y="T3"/>
                </a:cxn>
                <a:cxn ang="0">
                  <a:pos x="T4" y="T5"/>
                </a:cxn>
                <a:cxn ang="0">
                  <a:pos x="T6" y="T7"/>
                </a:cxn>
                <a:cxn ang="0">
                  <a:pos x="T8" y="T9"/>
                </a:cxn>
              </a:cxnLst>
              <a:rect l="0" t="0" r="r" b="b"/>
              <a:pathLst>
                <a:path w="6" h="5">
                  <a:moveTo>
                    <a:pt x="1" y="0"/>
                  </a:moveTo>
                  <a:cubicBezTo>
                    <a:pt x="3" y="1"/>
                    <a:pt x="6" y="5"/>
                    <a:pt x="5" y="5"/>
                  </a:cubicBezTo>
                  <a:cubicBezTo>
                    <a:pt x="4" y="5"/>
                    <a:pt x="1" y="2"/>
                    <a:pt x="1" y="0"/>
                  </a:cubicBezTo>
                  <a:cubicBezTo>
                    <a:pt x="0" y="0"/>
                    <a:pt x="0" y="0"/>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0"/>
            <p:cNvSpPr>
              <a:spLocks/>
            </p:cNvSpPr>
            <p:nvPr/>
          </p:nvSpPr>
          <p:spPr bwMode="auto">
            <a:xfrm>
              <a:off x="4397375" y="2670176"/>
              <a:ext cx="33337" cy="41275"/>
            </a:xfrm>
            <a:custGeom>
              <a:avLst/>
              <a:gdLst>
                <a:gd name="T0" fmla="*/ 6 w 15"/>
                <a:gd name="T1" fmla="*/ 11 h 19"/>
                <a:gd name="T2" fmla="*/ 7 w 15"/>
                <a:gd name="T3" fmla="*/ 8 h 19"/>
                <a:gd name="T4" fmla="*/ 5 w 15"/>
                <a:gd name="T5" fmla="*/ 5 h 19"/>
                <a:gd name="T6" fmla="*/ 5 w 15"/>
                <a:gd name="T7" fmla="*/ 7 h 19"/>
                <a:gd name="T8" fmla="*/ 3 w 15"/>
                <a:gd name="T9" fmla="*/ 8 h 19"/>
                <a:gd name="T10" fmla="*/ 0 w 15"/>
                <a:gd name="T11" fmla="*/ 5 h 19"/>
                <a:gd name="T12" fmla="*/ 7 w 15"/>
                <a:gd name="T13" fmla="*/ 0 h 19"/>
                <a:gd name="T14" fmla="*/ 13 w 15"/>
                <a:gd name="T15" fmla="*/ 2 h 19"/>
                <a:gd name="T16" fmla="*/ 13 w 15"/>
                <a:gd name="T17" fmla="*/ 4 h 19"/>
                <a:gd name="T18" fmla="*/ 15 w 15"/>
                <a:gd name="T19" fmla="*/ 6 h 19"/>
                <a:gd name="T20" fmla="*/ 15 w 15"/>
                <a:gd name="T21" fmla="*/ 8 h 19"/>
                <a:gd name="T22" fmla="*/ 13 w 15"/>
                <a:gd name="T23" fmla="*/ 8 h 19"/>
                <a:gd name="T24" fmla="*/ 8 w 15"/>
                <a:gd name="T25" fmla="*/ 19 h 19"/>
                <a:gd name="T26" fmla="*/ 7 w 15"/>
                <a:gd name="T27" fmla="*/ 17 h 19"/>
                <a:gd name="T28" fmla="*/ 7 w 15"/>
                <a:gd name="T29" fmla="*/ 18 h 19"/>
                <a:gd name="T30" fmla="*/ 4 w 15"/>
                <a:gd name="T31" fmla="*/ 15 h 19"/>
                <a:gd name="T32" fmla="*/ 6 w 15"/>
                <a:gd name="T33"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19">
                  <a:moveTo>
                    <a:pt x="6" y="11"/>
                  </a:moveTo>
                  <a:cubicBezTo>
                    <a:pt x="7" y="8"/>
                    <a:pt x="7" y="8"/>
                    <a:pt x="7" y="8"/>
                  </a:cubicBezTo>
                  <a:cubicBezTo>
                    <a:pt x="6" y="7"/>
                    <a:pt x="6" y="6"/>
                    <a:pt x="5" y="5"/>
                  </a:cubicBezTo>
                  <a:cubicBezTo>
                    <a:pt x="5" y="6"/>
                    <a:pt x="5" y="6"/>
                    <a:pt x="5" y="7"/>
                  </a:cubicBezTo>
                  <a:cubicBezTo>
                    <a:pt x="4" y="7"/>
                    <a:pt x="3" y="8"/>
                    <a:pt x="3" y="8"/>
                  </a:cubicBezTo>
                  <a:cubicBezTo>
                    <a:pt x="1" y="8"/>
                    <a:pt x="0" y="7"/>
                    <a:pt x="0" y="5"/>
                  </a:cubicBezTo>
                  <a:cubicBezTo>
                    <a:pt x="0" y="4"/>
                    <a:pt x="7" y="0"/>
                    <a:pt x="7" y="0"/>
                  </a:cubicBezTo>
                  <a:cubicBezTo>
                    <a:pt x="9" y="0"/>
                    <a:pt x="11" y="2"/>
                    <a:pt x="13" y="2"/>
                  </a:cubicBezTo>
                  <a:cubicBezTo>
                    <a:pt x="13" y="2"/>
                    <a:pt x="13" y="4"/>
                    <a:pt x="13" y="4"/>
                  </a:cubicBezTo>
                  <a:cubicBezTo>
                    <a:pt x="15" y="6"/>
                    <a:pt x="15" y="6"/>
                    <a:pt x="15" y="6"/>
                  </a:cubicBezTo>
                  <a:cubicBezTo>
                    <a:pt x="15" y="6"/>
                    <a:pt x="15" y="7"/>
                    <a:pt x="15" y="8"/>
                  </a:cubicBezTo>
                  <a:cubicBezTo>
                    <a:pt x="15" y="8"/>
                    <a:pt x="14" y="8"/>
                    <a:pt x="13" y="8"/>
                  </a:cubicBezTo>
                  <a:cubicBezTo>
                    <a:pt x="13" y="12"/>
                    <a:pt x="11" y="19"/>
                    <a:pt x="8" y="19"/>
                  </a:cubicBezTo>
                  <a:cubicBezTo>
                    <a:pt x="7" y="19"/>
                    <a:pt x="7" y="18"/>
                    <a:pt x="7" y="17"/>
                  </a:cubicBezTo>
                  <a:cubicBezTo>
                    <a:pt x="7" y="18"/>
                    <a:pt x="7" y="18"/>
                    <a:pt x="7" y="18"/>
                  </a:cubicBezTo>
                  <a:cubicBezTo>
                    <a:pt x="5" y="18"/>
                    <a:pt x="4" y="16"/>
                    <a:pt x="4" y="15"/>
                  </a:cubicBezTo>
                  <a:cubicBezTo>
                    <a:pt x="4" y="14"/>
                    <a:pt x="6" y="11"/>
                    <a:pt x="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61"/>
            <p:cNvSpPr>
              <a:spLocks/>
            </p:cNvSpPr>
            <p:nvPr/>
          </p:nvSpPr>
          <p:spPr bwMode="auto">
            <a:xfrm>
              <a:off x="4437063" y="2659063"/>
              <a:ext cx="38100" cy="25400"/>
            </a:xfrm>
            <a:custGeom>
              <a:avLst/>
              <a:gdLst>
                <a:gd name="T0" fmla="*/ 12 w 17"/>
                <a:gd name="T1" fmla="*/ 8 h 12"/>
                <a:gd name="T2" fmla="*/ 9 w 17"/>
                <a:gd name="T3" fmla="*/ 7 h 12"/>
                <a:gd name="T4" fmla="*/ 3 w 17"/>
                <a:gd name="T5" fmla="*/ 12 h 12"/>
                <a:gd name="T6" fmla="*/ 2 w 17"/>
                <a:gd name="T7" fmla="*/ 9 h 12"/>
                <a:gd name="T8" fmla="*/ 0 w 17"/>
                <a:gd name="T9" fmla="*/ 6 h 12"/>
                <a:gd name="T10" fmla="*/ 4 w 17"/>
                <a:gd name="T11" fmla="*/ 3 h 12"/>
                <a:gd name="T12" fmla="*/ 12 w 17"/>
                <a:gd name="T13" fmla="*/ 0 h 12"/>
                <a:gd name="T14" fmla="*/ 12 w 17"/>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2" y="8"/>
                  </a:moveTo>
                  <a:cubicBezTo>
                    <a:pt x="10" y="8"/>
                    <a:pt x="9" y="7"/>
                    <a:pt x="9" y="7"/>
                  </a:cubicBezTo>
                  <a:cubicBezTo>
                    <a:pt x="7" y="9"/>
                    <a:pt x="6" y="12"/>
                    <a:pt x="3" y="12"/>
                  </a:cubicBezTo>
                  <a:cubicBezTo>
                    <a:pt x="2" y="12"/>
                    <a:pt x="2" y="10"/>
                    <a:pt x="2" y="9"/>
                  </a:cubicBezTo>
                  <a:cubicBezTo>
                    <a:pt x="0" y="8"/>
                    <a:pt x="0" y="7"/>
                    <a:pt x="0" y="6"/>
                  </a:cubicBezTo>
                  <a:cubicBezTo>
                    <a:pt x="0" y="6"/>
                    <a:pt x="4" y="3"/>
                    <a:pt x="4" y="3"/>
                  </a:cubicBezTo>
                  <a:cubicBezTo>
                    <a:pt x="8" y="4"/>
                    <a:pt x="9" y="0"/>
                    <a:pt x="12" y="0"/>
                  </a:cubicBezTo>
                  <a:cubicBezTo>
                    <a:pt x="17" y="0"/>
                    <a:pt x="14"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2"/>
            <p:cNvSpPr>
              <a:spLocks/>
            </p:cNvSpPr>
            <p:nvPr/>
          </p:nvSpPr>
          <p:spPr bwMode="auto">
            <a:xfrm>
              <a:off x="4418013" y="2544763"/>
              <a:ext cx="157162" cy="128588"/>
            </a:xfrm>
            <a:custGeom>
              <a:avLst/>
              <a:gdLst>
                <a:gd name="T0" fmla="*/ 28 w 72"/>
                <a:gd name="T1" fmla="*/ 57 h 59"/>
                <a:gd name="T2" fmla="*/ 28 w 72"/>
                <a:gd name="T3" fmla="*/ 55 h 59"/>
                <a:gd name="T4" fmla="*/ 29 w 72"/>
                <a:gd name="T5" fmla="*/ 51 h 59"/>
                <a:gd name="T6" fmla="*/ 22 w 72"/>
                <a:gd name="T7" fmla="*/ 49 h 59"/>
                <a:gd name="T8" fmla="*/ 20 w 72"/>
                <a:gd name="T9" fmla="*/ 51 h 59"/>
                <a:gd name="T10" fmla="*/ 15 w 72"/>
                <a:gd name="T11" fmla="*/ 52 h 59"/>
                <a:gd name="T12" fmla="*/ 3 w 72"/>
                <a:gd name="T13" fmla="*/ 55 h 59"/>
                <a:gd name="T14" fmla="*/ 0 w 72"/>
                <a:gd name="T15" fmla="*/ 54 h 59"/>
                <a:gd name="T16" fmla="*/ 3 w 72"/>
                <a:gd name="T17" fmla="*/ 52 h 59"/>
                <a:gd name="T18" fmla="*/ 15 w 72"/>
                <a:gd name="T19" fmla="*/ 44 h 59"/>
                <a:gd name="T20" fmla="*/ 29 w 72"/>
                <a:gd name="T21" fmla="*/ 44 h 59"/>
                <a:gd name="T22" fmla="*/ 37 w 72"/>
                <a:gd name="T23" fmla="*/ 37 h 59"/>
                <a:gd name="T24" fmla="*/ 40 w 72"/>
                <a:gd name="T25" fmla="*/ 31 h 59"/>
                <a:gd name="T26" fmla="*/ 39 w 72"/>
                <a:gd name="T27" fmla="*/ 33 h 59"/>
                <a:gd name="T28" fmla="*/ 40 w 72"/>
                <a:gd name="T29" fmla="*/ 34 h 59"/>
                <a:gd name="T30" fmla="*/ 47 w 72"/>
                <a:gd name="T31" fmla="*/ 31 h 59"/>
                <a:gd name="T32" fmla="*/ 60 w 72"/>
                <a:gd name="T33" fmla="*/ 13 h 59"/>
                <a:gd name="T34" fmla="*/ 59 w 72"/>
                <a:gd name="T35" fmla="*/ 10 h 59"/>
                <a:gd name="T36" fmla="*/ 64 w 72"/>
                <a:gd name="T37" fmla="*/ 2 h 59"/>
                <a:gd name="T38" fmla="*/ 67 w 72"/>
                <a:gd name="T39" fmla="*/ 3 h 59"/>
                <a:gd name="T40" fmla="*/ 66 w 72"/>
                <a:gd name="T41" fmla="*/ 2 h 59"/>
                <a:gd name="T42" fmla="*/ 66 w 72"/>
                <a:gd name="T43" fmla="*/ 0 h 59"/>
                <a:gd name="T44" fmla="*/ 68 w 72"/>
                <a:gd name="T45" fmla="*/ 1 h 59"/>
                <a:gd name="T46" fmla="*/ 69 w 72"/>
                <a:gd name="T47" fmla="*/ 6 h 59"/>
                <a:gd name="T48" fmla="*/ 72 w 72"/>
                <a:gd name="T49" fmla="*/ 14 h 59"/>
                <a:gd name="T50" fmla="*/ 69 w 72"/>
                <a:gd name="T51" fmla="*/ 21 h 59"/>
                <a:gd name="T52" fmla="*/ 69 w 72"/>
                <a:gd name="T53" fmla="*/ 22 h 59"/>
                <a:gd name="T54" fmla="*/ 67 w 72"/>
                <a:gd name="T55" fmla="*/ 23 h 59"/>
                <a:gd name="T56" fmla="*/ 65 w 72"/>
                <a:gd name="T57" fmla="*/ 33 h 59"/>
                <a:gd name="T58" fmla="*/ 63 w 72"/>
                <a:gd name="T59" fmla="*/ 39 h 59"/>
                <a:gd name="T60" fmla="*/ 64 w 72"/>
                <a:gd name="T61" fmla="*/ 44 h 59"/>
                <a:gd name="T62" fmla="*/ 58 w 72"/>
                <a:gd name="T63" fmla="*/ 48 h 59"/>
                <a:gd name="T64" fmla="*/ 59 w 72"/>
                <a:gd name="T65" fmla="*/ 44 h 59"/>
                <a:gd name="T66" fmla="*/ 53 w 72"/>
                <a:gd name="T67" fmla="*/ 50 h 59"/>
                <a:gd name="T68" fmla="*/ 51 w 72"/>
                <a:gd name="T69" fmla="*/ 49 h 59"/>
                <a:gd name="T70" fmla="*/ 49 w 72"/>
                <a:gd name="T71" fmla="*/ 49 h 59"/>
                <a:gd name="T72" fmla="*/ 45 w 72"/>
                <a:gd name="T73" fmla="*/ 52 h 59"/>
                <a:gd name="T74" fmla="*/ 38 w 72"/>
                <a:gd name="T75" fmla="*/ 48 h 59"/>
                <a:gd name="T76" fmla="*/ 37 w 72"/>
                <a:gd name="T77" fmla="*/ 49 h 59"/>
                <a:gd name="T78" fmla="*/ 39 w 72"/>
                <a:gd name="T79" fmla="*/ 53 h 59"/>
                <a:gd name="T80" fmla="*/ 37 w 72"/>
                <a:gd name="T81" fmla="*/ 53 h 59"/>
                <a:gd name="T82" fmla="*/ 31 w 72"/>
                <a:gd name="T83" fmla="*/ 59 h 59"/>
                <a:gd name="T84" fmla="*/ 28 w 72"/>
                <a:gd name="T85"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59">
                  <a:moveTo>
                    <a:pt x="28" y="57"/>
                  </a:moveTo>
                  <a:cubicBezTo>
                    <a:pt x="27" y="57"/>
                    <a:pt x="28" y="56"/>
                    <a:pt x="28" y="55"/>
                  </a:cubicBezTo>
                  <a:cubicBezTo>
                    <a:pt x="28" y="54"/>
                    <a:pt x="29" y="52"/>
                    <a:pt x="29" y="51"/>
                  </a:cubicBezTo>
                  <a:cubicBezTo>
                    <a:pt x="26" y="51"/>
                    <a:pt x="25" y="49"/>
                    <a:pt x="22" y="49"/>
                  </a:cubicBezTo>
                  <a:cubicBezTo>
                    <a:pt x="21" y="49"/>
                    <a:pt x="20" y="51"/>
                    <a:pt x="20" y="51"/>
                  </a:cubicBezTo>
                  <a:cubicBezTo>
                    <a:pt x="18" y="52"/>
                    <a:pt x="16" y="51"/>
                    <a:pt x="15" y="52"/>
                  </a:cubicBezTo>
                  <a:cubicBezTo>
                    <a:pt x="12" y="53"/>
                    <a:pt x="8" y="55"/>
                    <a:pt x="3" y="55"/>
                  </a:cubicBezTo>
                  <a:cubicBezTo>
                    <a:pt x="1" y="55"/>
                    <a:pt x="0" y="55"/>
                    <a:pt x="0" y="54"/>
                  </a:cubicBezTo>
                  <a:cubicBezTo>
                    <a:pt x="0" y="53"/>
                    <a:pt x="2" y="53"/>
                    <a:pt x="3" y="52"/>
                  </a:cubicBezTo>
                  <a:cubicBezTo>
                    <a:pt x="7" y="49"/>
                    <a:pt x="9" y="44"/>
                    <a:pt x="15" y="44"/>
                  </a:cubicBezTo>
                  <a:cubicBezTo>
                    <a:pt x="22" y="44"/>
                    <a:pt x="24" y="44"/>
                    <a:pt x="29" y="44"/>
                  </a:cubicBezTo>
                  <a:cubicBezTo>
                    <a:pt x="33" y="44"/>
                    <a:pt x="35" y="37"/>
                    <a:pt x="37" y="37"/>
                  </a:cubicBezTo>
                  <a:cubicBezTo>
                    <a:pt x="37" y="37"/>
                    <a:pt x="40" y="31"/>
                    <a:pt x="40" y="31"/>
                  </a:cubicBezTo>
                  <a:cubicBezTo>
                    <a:pt x="40" y="32"/>
                    <a:pt x="39" y="32"/>
                    <a:pt x="39" y="33"/>
                  </a:cubicBezTo>
                  <a:cubicBezTo>
                    <a:pt x="39" y="34"/>
                    <a:pt x="40" y="34"/>
                    <a:pt x="40" y="34"/>
                  </a:cubicBezTo>
                  <a:cubicBezTo>
                    <a:pt x="44" y="34"/>
                    <a:pt x="44" y="32"/>
                    <a:pt x="47" y="31"/>
                  </a:cubicBezTo>
                  <a:cubicBezTo>
                    <a:pt x="52" y="30"/>
                    <a:pt x="60" y="20"/>
                    <a:pt x="60" y="13"/>
                  </a:cubicBezTo>
                  <a:cubicBezTo>
                    <a:pt x="60" y="11"/>
                    <a:pt x="59" y="11"/>
                    <a:pt x="59" y="10"/>
                  </a:cubicBezTo>
                  <a:cubicBezTo>
                    <a:pt x="59" y="8"/>
                    <a:pt x="61" y="2"/>
                    <a:pt x="64" y="2"/>
                  </a:cubicBezTo>
                  <a:cubicBezTo>
                    <a:pt x="64" y="2"/>
                    <a:pt x="64" y="5"/>
                    <a:pt x="67" y="3"/>
                  </a:cubicBezTo>
                  <a:cubicBezTo>
                    <a:pt x="67" y="3"/>
                    <a:pt x="66" y="2"/>
                    <a:pt x="66" y="2"/>
                  </a:cubicBezTo>
                  <a:cubicBezTo>
                    <a:pt x="65" y="2"/>
                    <a:pt x="65" y="0"/>
                    <a:pt x="66" y="0"/>
                  </a:cubicBezTo>
                  <a:cubicBezTo>
                    <a:pt x="67" y="0"/>
                    <a:pt x="68" y="1"/>
                    <a:pt x="68" y="1"/>
                  </a:cubicBezTo>
                  <a:cubicBezTo>
                    <a:pt x="69" y="3"/>
                    <a:pt x="69" y="4"/>
                    <a:pt x="69" y="6"/>
                  </a:cubicBezTo>
                  <a:cubicBezTo>
                    <a:pt x="69" y="9"/>
                    <a:pt x="72" y="11"/>
                    <a:pt x="72" y="14"/>
                  </a:cubicBezTo>
                  <a:cubicBezTo>
                    <a:pt x="72" y="18"/>
                    <a:pt x="69" y="18"/>
                    <a:pt x="69" y="21"/>
                  </a:cubicBezTo>
                  <a:cubicBezTo>
                    <a:pt x="69" y="21"/>
                    <a:pt x="69" y="22"/>
                    <a:pt x="69" y="22"/>
                  </a:cubicBezTo>
                  <a:cubicBezTo>
                    <a:pt x="68" y="23"/>
                    <a:pt x="67" y="22"/>
                    <a:pt x="67" y="23"/>
                  </a:cubicBezTo>
                  <a:cubicBezTo>
                    <a:pt x="65" y="23"/>
                    <a:pt x="65" y="30"/>
                    <a:pt x="65" y="33"/>
                  </a:cubicBezTo>
                  <a:cubicBezTo>
                    <a:pt x="65" y="35"/>
                    <a:pt x="63" y="36"/>
                    <a:pt x="63" y="39"/>
                  </a:cubicBezTo>
                  <a:cubicBezTo>
                    <a:pt x="63" y="41"/>
                    <a:pt x="63" y="42"/>
                    <a:pt x="64" y="44"/>
                  </a:cubicBezTo>
                  <a:cubicBezTo>
                    <a:pt x="61" y="45"/>
                    <a:pt x="61" y="47"/>
                    <a:pt x="58" y="48"/>
                  </a:cubicBezTo>
                  <a:cubicBezTo>
                    <a:pt x="57" y="46"/>
                    <a:pt x="58" y="46"/>
                    <a:pt x="59" y="44"/>
                  </a:cubicBezTo>
                  <a:cubicBezTo>
                    <a:pt x="55" y="47"/>
                    <a:pt x="53" y="47"/>
                    <a:pt x="53" y="50"/>
                  </a:cubicBezTo>
                  <a:cubicBezTo>
                    <a:pt x="52" y="50"/>
                    <a:pt x="51" y="49"/>
                    <a:pt x="51" y="49"/>
                  </a:cubicBezTo>
                  <a:cubicBezTo>
                    <a:pt x="49" y="49"/>
                    <a:pt x="49" y="49"/>
                    <a:pt x="49" y="49"/>
                  </a:cubicBezTo>
                  <a:cubicBezTo>
                    <a:pt x="48" y="50"/>
                    <a:pt x="46" y="52"/>
                    <a:pt x="45" y="52"/>
                  </a:cubicBezTo>
                  <a:cubicBezTo>
                    <a:pt x="40" y="52"/>
                    <a:pt x="40" y="48"/>
                    <a:pt x="38" y="48"/>
                  </a:cubicBezTo>
                  <a:cubicBezTo>
                    <a:pt x="37" y="48"/>
                    <a:pt x="37" y="49"/>
                    <a:pt x="37" y="49"/>
                  </a:cubicBezTo>
                  <a:cubicBezTo>
                    <a:pt x="37" y="50"/>
                    <a:pt x="39" y="53"/>
                    <a:pt x="39" y="53"/>
                  </a:cubicBezTo>
                  <a:cubicBezTo>
                    <a:pt x="38" y="53"/>
                    <a:pt x="37" y="53"/>
                    <a:pt x="37" y="53"/>
                  </a:cubicBezTo>
                  <a:cubicBezTo>
                    <a:pt x="35" y="53"/>
                    <a:pt x="32" y="57"/>
                    <a:pt x="31" y="59"/>
                  </a:cubicBezTo>
                  <a:cubicBezTo>
                    <a:pt x="29" y="59"/>
                    <a:pt x="30" y="57"/>
                    <a:pt x="28"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3"/>
            <p:cNvSpPr>
              <a:spLocks/>
            </p:cNvSpPr>
            <p:nvPr/>
          </p:nvSpPr>
          <p:spPr bwMode="auto">
            <a:xfrm>
              <a:off x="4545013" y="2473326"/>
              <a:ext cx="80962" cy="68263"/>
            </a:xfrm>
            <a:custGeom>
              <a:avLst/>
              <a:gdLst>
                <a:gd name="T0" fmla="*/ 5 w 37"/>
                <a:gd name="T1" fmla="*/ 17 h 31"/>
                <a:gd name="T2" fmla="*/ 8 w 37"/>
                <a:gd name="T3" fmla="*/ 17 h 31"/>
                <a:gd name="T4" fmla="*/ 13 w 37"/>
                <a:gd name="T5" fmla="*/ 5 h 31"/>
                <a:gd name="T6" fmla="*/ 12 w 37"/>
                <a:gd name="T7" fmla="*/ 3 h 31"/>
                <a:gd name="T8" fmla="*/ 13 w 37"/>
                <a:gd name="T9" fmla="*/ 0 h 31"/>
                <a:gd name="T10" fmla="*/ 31 w 37"/>
                <a:gd name="T11" fmla="*/ 11 h 31"/>
                <a:gd name="T12" fmla="*/ 36 w 37"/>
                <a:gd name="T13" fmla="*/ 11 h 31"/>
                <a:gd name="T14" fmla="*/ 34 w 37"/>
                <a:gd name="T15" fmla="*/ 13 h 31"/>
                <a:gd name="T16" fmla="*/ 37 w 37"/>
                <a:gd name="T17" fmla="*/ 16 h 31"/>
                <a:gd name="T18" fmla="*/ 30 w 37"/>
                <a:gd name="T19" fmla="*/ 18 h 31"/>
                <a:gd name="T20" fmla="*/ 22 w 37"/>
                <a:gd name="T21" fmla="*/ 26 h 31"/>
                <a:gd name="T22" fmla="*/ 12 w 37"/>
                <a:gd name="T23" fmla="*/ 21 h 31"/>
                <a:gd name="T24" fmla="*/ 11 w 37"/>
                <a:gd name="T25" fmla="*/ 23 h 31"/>
                <a:gd name="T26" fmla="*/ 4 w 37"/>
                <a:gd name="T27" fmla="*/ 25 h 31"/>
                <a:gd name="T28" fmla="*/ 8 w 37"/>
                <a:gd name="T29" fmla="*/ 28 h 31"/>
                <a:gd name="T30" fmla="*/ 3 w 37"/>
                <a:gd name="T31" fmla="*/ 31 h 31"/>
                <a:gd name="T32" fmla="*/ 1 w 37"/>
                <a:gd name="T33" fmla="*/ 31 h 31"/>
                <a:gd name="T34" fmla="*/ 1 w 37"/>
                <a:gd name="T35" fmla="*/ 26 h 31"/>
                <a:gd name="T36" fmla="*/ 0 w 37"/>
                <a:gd name="T37" fmla="*/ 24 h 31"/>
                <a:gd name="T38" fmla="*/ 4 w 37"/>
                <a:gd name="T39" fmla="*/ 18 h 31"/>
                <a:gd name="T40" fmla="*/ 4 w 37"/>
                <a:gd name="T41" fmla="*/ 16 h 31"/>
                <a:gd name="T42" fmla="*/ 6 w 37"/>
                <a:gd name="T43" fmla="*/ 17 h 31"/>
                <a:gd name="T44" fmla="*/ 5 w 37"/>
                <a:gd name="T45"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 h="31">
                  <a:moveTo>
                    <a:pt x="5" y="17"/>
                  </a:moveTo>
                  <a:cubicBezTo>
                    <a:pt x="6" y="17"/>
                    <a:pt x="7" y="17"/>
                    <a:pt x="8" y="17"/>
                  </a:cubicBezTo>
                  <a:cubicBezTo>
                    <a:pt x="12" y="17"/>
                    <a:pt x="13" y="8"/>
                    <a:pt x="13" y="5"/>
                  </a:cubicBezTo>
                  <a:cubicBezTo>
                    <a:pt x="13" y="4"/>
                    <a:pt x="12" y="4"/>
                    <a:pt x="12" y="3"/>
                  </a:cubicBezTo>
                  <a:cubicBezTo>
                    <a:pt x="12" y="1"/>
                    <a:pt x="13" y="1"/>
                    <a:pt x="13" y="0"/>
                  </a:cubicBezTo>
                  <a:cubicBezTo>
                    <a:pt x="19" y="4"/>
                    <a:pt x="22" y="11"/>
                    <a:pt x="31" y="11"/>
                  </a:cubicBezTo>
                  <a:cubicBezTo>
                    <a:pt x="33" y="11"/>
                    <a:pt x="34" y="10"/>
                    <a:pt x="36" y="11"/>
                  </a:cubicBezTo>
                  <a:cubicBezTo>
                    <a:pt x="35" y="12"/>
                    <a:pt x="34" y="12"/>
                    <a:pt x="34" y="13"/>
                  </a:cubicBezTo>
                  <a:cubicBezTo>
                    <a:pt x="34" y="15"/>
                    <a:pt x="36" y="16"/>
                    <a:pt x="37" y="16"/>
                  </a:cubicBezTo>
                  <a:cubicBezTo>
                    <a:pt x="35" y="18"/>
                    <a:pt x="33" y="18"/>
                    <a:pt x="30" y="18"/>
                  </a:cubicBezTo>
                  <a:cubicBezTo>
                    <a:pt x="25" y="18"/>
                    <a:pt x="24" y="24"/>
                    <a:pt x="22" y="26"/>
                  </a:cubicBezTo>
                  <a:cubicBezTo>
                    <a:pt x="18" y="24"/>
                    <a:pt x="16" y="24"/>
                    <a:pt x="12" y="21"/>
                  </a:cubicBezTo>
                  <a:cubicBezTo>
                    <a:pt x="12" y="21"/>
                    <a:pt x="11" y="22"/>
                    <a:pt x="11" y="23"/>
                  </a:cubicBezTo>
                  <a:cubicBezTo>
                    <a:pt x="8" y="23"/>
                    <a:pt x="4" y="21"/>
                    <a:pt x="4" y="25"/>
                  </a:cubicBezTo>
                  <a:cubicBezTo>
                    <a:pt x="4" y="27"/>
                    <a:pt x="7" y="27"/>
                    <a:pt x="8" y="28"/>
                  </a:cubicBezTo>
                  <a:cubicBezTo>
                    <a:pt x="6" y="30"/>
                    <a:pt x="4" y="29"/>
                    <a:pt x="3" y="31"/>
                  </a:cubicBezTo>
                  <a:cubicBezTo>
                    <a:pt x="1" y="31"/>
                    <a:pt x="1" y="31"/>
                    <a:pt x="1" y="31"/>
                  </a:cubicBezTo>
                  <a:cubicBezTo>
                    <a:pt x="1" y="30"/>
                    <a:pt x="1" y="26"/>
                    <a:pt x="1" y="26"/>
                  </a:cubicBezTo>
                  <a:cubicBezTo>
                    <a:pt x="1" y="25"/>
                    <a:pt x="0" y="25"/>
                    <a:pt x="0" y="24"/>
                  </a:cubicBezTo>
                  <a:cubicBezTo>
                    <a:pt x="0" y="21"/>
                    <a:pt x="4" y="20"/>
                    <a:pt x="4" y="18"/>
                  </a:cubicBezTo>
                  <a:cubicBezTo>
                    <a:pt x="4" y="16"/>
                    <a:pt x="4" y="16"/>
                    <a:pt x="4" y="16"/>
                  </a:cubicBezTo>
                  <a:cubicBezTo>
                    <a:pt x="5" y="17"/>
                    <a:pt x="5" y="17"/>
                    <a:pt x="6" y="17"/>
                  </a:cubicBezTo>
                  <a:lnTo>
                    <a:pt x="5"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4"/>
            <p:cNvSpPr>
              <a:spLocks/>
            </p:cNvSpPr>
            <p:nvPr/>
          </p:nvSpPr>
          <p:spPr bwMode="auto">
            <a:xfrm>
              <a:off x="4624388" y="2490788"/>
              <a:ext cx="15875" cy="11113"/>
            </a:xfrm>
            <a:custGeom>
              <a:avLst/>
              <a:gdLst>
                <a:gd name="T0" fmla="*/ 5 w 7"/>
                <a:gd name="T1" fmla="*/ 0 h 5"/>
                <a:gd name="T2" fmla="*/ 7 w 7"/>
                <a:gd name="T3" fmla="*/ 0 h 5"/>
                <a:gd name="T4" fmla="*/ 1 w 7"/>
                <a:gd name="T5" fmla="*/ 5 h 5"/>
                <a:gd name="T6" fmla="*/ 1 w 7"/>
                <a:gd name="T7" fmla="*/ 3 h 5"/>
                <a:gd name="T8" fmla="*/ 6 w 7"/>
                <a:gd name="T9" fmla="*/ 0 h 5"/>
                <a:gd name="T10" fmla="*/ 5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5" y="0"/>
                  </a:moveTo>
                  <a:cubicBezTo>
                    <a:pt x="7" y="0"/>
                    <a:pt x="7" y="0"/>
                    <a:pt x="7" y="0"/>
                  </a:cubicBezTo>
                  <a:cubicBezTo>
                    <a:pt x="6" y="2"/>
                    <a:pt x="3" y="5"/>
                    <a:pt x="1" y="5"/>
                  </a:cubicBezTo>
                  <a:cubicBezTo>
                    <a:pt x="0" y="5"/>
                    <a:pt x="0" y="4"/>
                    <a:pt x="1" y="3"/>
                  </a:cubicBezTo>
                  <a:cubicBezTo>
                    <a:pt x="2" y="2"/>
                    <a:pt x="4" y="0"/>
                    <a:pt x="6" y="0"/>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5"/>
            <p:cNvSpPr>
              <a:spLocks/>
            </p:cNvSpPr>
            <p:nvPr/>
          </p:nvSpPr>
          <p:spPr bwMode="auto">
            <a:xfrm>
              <a:off x="4652963" y="2471738"/>
              <a:ext cx="19050" cy="15875"/>
            </a:xfrm>
            <a:custGeom>
              <a:avLst/>
              <a:gdLst>
                <a:gd name="T0" fmla="*/ 9 w 9"/>
                <a:gd name="T1" fmla="*/ 2 h 7"/>
                <a:gd name="T2" fmla="*/ 0 w 9"/>
                <a:gd name="T3" fmla="*/ 7 h 7"/>
                <a:gd name="T4" fmla="*/ 0 w 9"/>
                <a:gd name="T5" fmla="*/ 5 h 7"/>
                <a:gd name="T6" fmla="*/ 5 w 9"/>
                <a:gd name="T7" fmla="*/ 0 h 7"/>
                <a:gd name="T8" fmla="*/ 9 w 9"/>
                <a:gd name="T9" fmla="*/ 0 h 7"/>
                <a:gd name="T10" fmla="*/ 9 w 9"/>
                <a:gd name="T11" fmla="*/ 2 h 7"/>
              </a:gdLst>
              <a:ahLst/>
              <a:cxnLst>
                <a:cxn ang="0">
                  <a:pos x="T0" y="T1"/>
                </a:cxn>
                <a:cxn ang="0">
                  <a:pos x="T2" y="T3"/>
                </a:cxn>
                <a:cxn ang="0">
                  <a:pos x="T4" y="T5"/>
                </a:cxn>
                <a:cxn ang="0">
                  <a:pos x="T6" y="T7"/>
                </a:cxn>
                <a:cxn ang="0">
                  <a:pos x="T8" y="T9"/>
                </a:cxn>
                <a:cxn ang="0">
                  <a:pos x="T10" y="T11"/>
                </a:cxn>
              </a:cxnLst>
              <a:rect l="0" t="0" r="r" b="b"/>
              <a:pathLst>
                <a:path w="9" h="7">
                  <a:moveTo>
                    <a:pt x="9" y="2"/>
                  </a:moveTo>
                  <a:cubicBezTo>
                    <a:pt x="3" y="2"/>
                    <a:pt x="3" y="7"/>
                    <a:pt x="0" y="7"/>
                  </a:cubicBezTo>
                  <a:cubicBezTo>
                    <a:pt x="0" y="7"/>
                    <a:pt x="0" y="6"/>
                    <a:pt x="0" y="5"/>
                  </a:cubicBezTo>
                  <a:cubicBezTo>
                    <a:pt x="0" y="5"/>
                    <a:pt x="2" y="0"/>
                    <a:pt x="5" y="0"/>
                  </a:cubicBezTo>
                  <a:cubicBezTo>
                    <a:pt x="6" y="0"/>
                    <a:pt x="8" y="1"/>
                    <a:pt x="9" y="0"/>
                  </a:cubicBezTo>
                  <a:lnTo>
                    <a:pt x="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66"/>
            <p:cNvSpPr>
              <a:spLocks/>
            </p:cNvSpPr>
            <p:nvPr/>
          </p:nvSpPr>
          <p:spPr bwMode="auto">
            <a:xfrm>
              <a:off x="4686300" y="2459038"/>
              <a:ext cx="11112" cy="7938"/>
            </a:xfrm>
            <a:custGeom>
              <a:avLst/>
              <a:gdLst>
                <a:gd name="T0" fmla="*/ 1 w 5"/>
                <a:gd name="T1" fmla="*/ 3 h 4"/>
                <a:gd name="T2" fmla="*/ 1 w 5"/>
                <a:gd name="T3" fmla="*/ 1 h 4"/>
                <a:gd name="T4" fmla="*/ 5 w 5"/>
                <a:gd name="T5" fmla="*/ 0 h 4"/>
                <a:gd name="T6" fmla="*/ 1 w 5"/>
                <a:gd name="T7" fmla="*/ 4 h 4"/>
                <a:gd name="T8" fmla="*/ 1 w 5"/>
                <a:gd name="T9" fmla="*/ 3 h 4"/>
              </a:gdLst>
              <a:ahLst/>
              <a:cxnLst>
                <a:cxn ang="0">
                  <a:pos x="T0" y="T1"/>
                </a:cxn>
                <a:cxn ang="0">
                  <a:pos x="T2" y="T3"/>
                </a:cxn>
                <a:cxn ang="0">
                  <a:pos x="T4" y="T5"/>
                </a:cxn>
                <a:cxn ang="0">
                  <a:pos x="T6" y="T7"/>
                </a:cxn>
                <a:cxn ang="0">
                  <a:pos x="T8" y="T9"/>
                </a:cxn>
              </a:cxnLst>
              <a:rect l="0" t="0" r="r" b="b"/>
              <a:pathLst>
                <a:path w="5" h="4">
                  <a:moveTo>
                    <a:pt x="1" y="3"/>
                  </a:moveTo>
                  <a:cubicBezTo>
                    <a:pt x="1" y="3"/>
                    <a:pt x="1" y="2"/>
                    <a:pt x="1" y="1"/>
                  </a:cubicBezTo>
                  <a:cubicBezTo>
                    <a:pt x="1" y="0"/>
                    <a:pt x="4" y="0"/>
                    <a:pt x="5" y="0"/>
                  </a:cubicBezTo>
                  <a:cubicBezTo>
                    <a:pt x="4" y="1"/>
                    <a:pt x="3" y="4"/>
                    <a:pt x="1" y="4"/>
                  </a:cubicBezTo>
                  <a:cubicBezTo>
                    <a:pt x="0" y="4"/>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7"/>
            <p:cNvSpPr>
              <a:spLocks/>
            </p:cNvSpPr>
            <p:nvPr/>
          </p:nvSpPr>
          <p:spPr bwMode="auto">
            <a:xfrm>
              <a:off x="4572000" y="2306638"/>
              <a:ext cx="39687" cy="155575"/>
            </a:xfrm>
            <a:custGeom>
              <a:avLst/>
              <a:gdLst>
                <a:gd name="T0" fmla="*/ 13 w 18"/>
                <a:gd name="T1" fmla="*/ 43 h 71"/>
                <a:gd name="T2" fmla="*/ 7 w 18"/>
                <a:gd name="T3" fmla="*/ 56 h 71"/>
                <a:gd name="T4" fmla="*/ 13 w 18"/>
                <a:gd name="T5" fmla="*/ 68 h 71"/>
                <a:gd name="T6" fmla="*/ 12 w 18"/>
                <a:gd name="T7" fmla="*/ 68 h 71"/>
                <a:gd name="T8" fmla="*/ 10 w 18"/>
                <a:gd name="T9" fmla="*/ 66 h 71"/>
                <a:gd name="T10" fmla="*/ 8 w 18"/>
                <a:gd name="T11" fmla="*/ 66 h 71"/>
                <a:gd name="T12" fmla="*/ 2 w 18"/>
                <a:gd name="T13" fmla="*/ 71 h 71"/>
                <a:gd name="T14" fmla="*/ 2 w 18"/>
                <a:gd name="T15" fmla="*/ 64 h 71"/>
                <a:gd name="T16" fmla="*/ 3 w 18"/>
                <a:gd name="T17" fmla="*/ 54 h 71"/>
                <a:gd name="T18" fmla="*/ 2 w 18"/>
                <a:gd name="T19" fmla="*/ 48 h 71"/>
                <a:gd name="T20" fmla="*/ 3 w 18"/>
                <a:gd name="T21" fmla="*/ 40 h 71"/>
                <a:gd name="T22" fmla="*/ 3 w 18"/>
                <a:gd name="T23" fmla="*/ 27 h 71"/>
                <a:gd name="T24" fmla="*/ 0 w 18"/>
                <a:gd name="T25" fmla="*/ 19 h 71"/>
                <a:gd name="T26" fmla="*/ 4 w 18"/>
                <a:gd name="T27" fmla="*/ 7 h 71"/>
                <a:gd name="T28" fmla="*/ 5 w 18"/>
                <a:gd name="T29" fmla="*/ 4 h 71"/>
                <a:gd name="T30" fmla="*/ 5 w 18"/>
                <a:gd name="T31" fmla="*/ 0 h 71"/>
                <a:gd name="T32" fmla="*/ 7 w 18"/>
                <a:gd name="T33" fmla="*/ 0 h 71"/>
                <a:gd name="T34" fmla="*/ 10 w 18"/>
                <a:gd name="T35" fmla="*/ 10 h 71"/>
                <a:gd name="T36" fmla="*/ 10 w 18"/>
                <a:gd name="T37" fmla="*/ 19 h 71"/>
                <a:gd name="T38" fmla="*/ 10 w 18"/>
                <a:gd name="T39" fmla="*/ 24 h 71"/>
                <a:gd name="T40" fmla="*/ 12 w 18"/>
                <a:gd name="T41" fmla="*/ 30 h 71"/>
                <a:gd name="T42" fmla="*/ 18 w 18"/>
                <a:gd name="T43" fmla="*/ 46 h 71"/>
                <a:gd name="T44" fmla="*/ 13 w 18"/>
                <a:gd name="T45"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71">
                  <a:moveTo>
                    <a:pt x="13" y="43"/>
                  </a:moveTo>
                  <a:cubicBezTo>
                    <a:pt x="7" y="43"/>
                    <a:pt x="7" y="50"/>
                    <a:pt x="7" y="56"/>
                  </a:cubicBezTo>
                  <a:cubicBezTo>
                    <a:pt x="7" y="61"/>
                    <a:pt x="11" y="64"/>
                    <a:pt x="13" y="68"/>
                  </a:cubicBezTo>
                  <a:cubicBezTo>
                    <a:pt x="13" y="68"/>
                    <a:pt x="13" y="68"/>
                    <a:pt x="12" y="68"/>
                  </a:cubicBezTo>
                  <a:cubicBezTo>
                    <a:pt x="12" y="68"/>
                    <a:pt x="10" y="67"/>
                    <a:pt x="10" y="66"/>
                  </a:cubicBezTo>
                  <a:cubicBezTo>
                    <a:pt x="9" y="66"/>
                    <a:pt x="9" y="66"/>
                    <a:pt x="8" y="66"/>
                  </a:cubicBezTo>
                  <a:cubicBezTo>
                    <a:pt x="5" y="66"/>
                    <a:pt x="5" y="71"/>
                    <a:pt x="2" y="71"/>
                  </a:cubicBezTo>
                  <a:cubicBezTo>
                    <a:pt x="2" y="71"/>
                    <a:pt x="2" y="65"/>
                    <a:pt x="2" y="64"/>
                  </a:cubicBezTo>
                  <a:cubicBezTo>
                    <a:pt x="2" y="60"/>
                    <a:pt x="3" y="57"/>
                    <a:pt x="3" y="54"/>
                  </a:cubicBezTo>
                  <a:cubicBezTo>
                    <a:pt x="3" y="51"/>
                    <a:pt x="2" y="50"/>
                    <a:pt x="2" y="48"/>
                  </a:cubicBezTo>
                  <a:cubicBezTo>
                    <a:pt x="2" y="44"/>
                    <a:pt x="3" y="43"/>
                    <a:pt x="3" y="40"/>
                  </a:cubicBezTo>
                  <a:cubicBezTo>
                    <a:pt x="3" y="35"/>
                    <a:pt x="3" y="33"/>
                    <a:pt x="3" y="27"/>
                  </a:cubicBezTo>
                  <a:cubicBezTo>
                    <a:pt x="3" y="24"/>
                    <a:pt x="0" y="22"/>
                    <a:pt x="0" y="19"/>
                  </a:cubicBezTo>
                  <a:cubicBezTo>
                    <a:pt x="0" y="14"/>
                    <a:pt x="1" y="8"/>
                    <a:pt x="4" y="7"/>
                  </a:cubicBezTo>
                  <a:cubicBezTo>
                    <a:pt x="4" y="6"/>
                    <a:pt x="5" y="6"/>
                    <a:pt x="5" y="4"/>
                  </a:cubicBezTo>
                  <a:cubicBezTo>
                    <a:pt x="5" y="2"/>
                    <a:pt x="5" y="1"/>
                    <a:pt x="5" y="0"/>
                  </a:cubicBezTo>
                  <a:cubicBezTo>
                    <a:pt x="6" y="0"/>
                    <a:pt x="7" y="0"/>
                    <a:pt x="7" y="0"/>
                  </a:cubicBezTo>
                  <a:cubicBezTo>
                    <a:pt x="7" y="4"/>
                    <a:pt x="9" y="7"/>
                    <a:pt x="10" y="10"/>
                  </a:cubicBezTo>
                  <a:cubicBezTo>
                    <a:pt x="11" y="13"/>
                    <a:pt x="9" y="16"/>
                    <a:pt x="10" y="19"/>
                  </a:cubicBezTo>
                  <a:cubicBezTo>
                    <a:pt x="10" y="24"/>
                    <a:pt x="10" y="24"/>
                    <a:pt x="10" y="24"/>
                  </a:cubicBezTo>
                  <a:cubicBezTo>
                    <a:pt x="10" y="26"/>
                    <a:pt x="12" y="29"/>
                    <a:pt x="12" y="30"/>
                  </a:cubicBezTo>
                  <a:cubicBezTo>
                    <a:pt x="14" y="36"/>
                    <a:pt x="17" y="40"/>
                    <a:pt x="18" y="46"/>
                  </a:cubicBezTo>
                  <a:cubicBezTo>
                    <a:pt x="17" y="44"/>
                    <a:pt x="15" y="43"/>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8"/>
            <p:cNvSpPr>
              <a:spLocks/>
            </p:cNvSpPr>
            <p:nvPr/>
          </p:nvSpPr>
          <p:spPr bwMode="auto">
            <a:xfrm>
              <a:off x="3286125" y="1765301"/>
              <a:ext cx="250825" cy="182563"/>
            </a:xfrm>
            <a:custGeom>
              <a:avLst/>
              <a:gdLst>
                <a:gd name="T0" fmla="*/ 39 w 114"/>
                <a:gd name="T1" fmla="*/ 82 h 83"/>
                <a:gd name="T2" fmla="*/ 26 w 114"/>
                <a:gd name="T3" fmla="*/ 67 h 83"/>
                <a:gd name="T4" fmla="*/ 54 w 114"/>
                <a:gd name="T5" fmla="*/ 34 h 83"/>
                <a:gd name="T6" fmla="*/ 64 w 114"/>
                <a:gd name="T7" fmla="*/ 28 h 83"/>
                <a:gd name="T8" fmla="*/ 69 w 114"/>
                <a:gd name="T9" fmla="*/ 23 h 83"/>
                <a:gd name="T10" fmla="*/ 90 w 114"/>
                <a:gd name="T11" fmla="*/ 17 h 83"/>
                <a:gd name="T12" fmla="*/ 114 w 114"/>
                <a:gd name="T13" fmla="*/ 5 h 83"/>
                <a:gd name="T14" fmla="*/ 105 w 114"/>
                <a:gd name="T15" fmla="*/ 0 h 83"/>
                <a:gd name="T16" fmla="*/ 70 w 114"/>
                <a:gd name="T17" fmla="*/ 12 h 83"/>
                <a:gd name="T18" fmla="*/ 64 w 114"/>
                <a:gd name="T19" fmla="*/ 10 h 83"/>
                <a:gd name="T20" fmla="*/ 56 w 114"/>
                <a:gd name="T21" fmla="*/ 12 h 83"/>
                <a:gd name="T22" fmla="*/ 36 w 114"/>
                <a:gd name="T23" fmla="*/ 23 h 83"/>
                <a:gd name="T24" fmla="*/ 27 w 114"/>
                <a:gd name="T25" fmla="*/ 25 h 83"/>
                <a:gd name="T26" fmla="*/ 25 w 114"/>
                <a:gd name="T27" fmla="*/ 27 h 83"/>
                <a:gd name="T28" fmla="*/ 26 w 114"/>
                <a:gd name="T29" fmla="*/ 31 h 83"/>
                <a:gd name="T30" fmla="*/ 15 w 114"/>
                <a:gd name="T31" fmla="*/ 45 h 83"/>
                <a:gd name="T32" fmla="*/ 18 w 114"/>
                <a:gd name="T33" fmla="*/ 50 h 83"/>
                <a:gd name="T34" fmla="*/ 7 w 114"/>
                <a:gd name="T35" fmla="*/ 56 h 83"/>
                <a:gd name="T36" fmla="*/ 7 w 114"/>
                <a:gd name="T37" fmla="*/ 60 h 83"/>
                <a:gd name="T38" fmla="*/ 0 w 114"/>
                <a:gd name="T39" fmla="*/ 69 h 83"/>
                <a:gd name="T40" fmla="*/ 4 w 114"/>
                <a:gd name="T41" fmla="*/ 73 h 83"/>
                <a:gd name="T42" fmla="*/ 11 w 114"/>
                <a:gd name="T43" fmla="*/ 73 h 83"/>
                <a:gd name="T44" fmla="*/ 15 w 114"/>
                <a:gd name="T45" fmla="*/ 81 h 83"/>
                <a:gd name="T46" fmla="*/ 20 w 114"/>
                <a:gd name="T47" fmla="*/ 81 h 83"/>
                <a:gd name="T48" fmla="*/ 22 w 114"/>
                <a:gd name="T49" fmla="*/ 83 h 83"/>
                <a:gd name="T50" fmla="*/ 39 w 114"/>
                <a:gd name="T51" fmla="*/ 83 h 83"/>
                <a:gd name="T52" fmla="*/ 37 w 114"/>
                <a:gd name="T53" fmla="*/ 80 h 83"/>
                <a:gd name="T54" fmla="*/ 39 w 114"/>
                <a:gd name="T5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4" h="83">
                  <a:moveTo>
                    <a:pt x="39" y="82"/>
                  </a:moveTo>
                  <a:cubicBezTo>
                    <a:pt x="34" y="77"/>
                    <a:pt x="26" y="75"/>
                    <a:pt x="26" y="67"/>
                  </a:cubicBezTo>
                  <a:cubicBezTo>
                    <a:pt x="26" y="52"/>
                    <a:pt x="42" y="37"/>
                    <a:pt x="54" y="34"/>
                  </a:cubicBezTo>
                  <a:cubicBezTo>
                    <a:pt x="58" y="33"/>
                    <a:pt x="59" y="28"/>
                    <a:pt x="64" y="28"/>
                  </a:cubicBezTo>
                  <a:cubicBezTo>
                    <a:pt x="67" y="28"/>
                    <a:pt x="68" y="23"/>
                    <a:pt x="69" y="23"/>
                  </a:cubicBezTo>
                  <a:cubicBezTo>
                    <a:pt x="77" y="19"/>
                    <a:pt x="83" y="21"/>
                    <a:pt x="90" y="17"/>
                  </a:cubicBezTo>
                  <a:cubicBezTo>
                    <a:pt x="96" y="14"/>
                    <a:pt x="114" y="13"/>
                    <a:pt x="114" y="5"/>
                  </a:cubicBezTo>
                  <a:cubicBezTo>
                    <a:pt x="114" y="3"/>
                    <a:pt x="107" y="0"/>
                    <a:pt x="105" y="0"/>
                  </a:cubicBezTo>
                  <a:cubicBezTo>
                    <a:pt x="93" y="0"/>
                    <a:pt x="83" y="12"/>
                    <a:pt x="70" y="12"/>
                  </a:cubicBezTo>
                  <a:cubicBezTo>
                    <a:pt x="68" y="12"/>
                    <a:pt x="66" y="10"/>
                    <a:pt x="64" y="10"/>
                  </a:cubicBezTo>
                  <a:cubicBezTo>
                    <a:pt x="59" y="10"/>
                    <a:pt x="59" y="12"/>
                    <a:pt x="56" y="12"/>
                  </a:cubicBezTo>
                  <a:cubicBezTo>
                    <a:pt x="48" y="12"/>
                    <a:pt x="42" y="23"/>
                    <a:pt x="36" y="23"/>
                  </a:cubicBezTo>
                  <a:cubicBezTo>
                    <a:pt x="33" y="23"/>
                    <a:pt x="30" y="25"/>
                    <a:pt x="27" y="25"/>
                  </a:cubicBezTo>
                  <a:cubicBezTo>
                    <a:pt x="25" y="25"/>
                    <a:pt x="25" y="26"/>
                    <a:pt x="25" y="27"/>
                  </a:cubicBezTo>
                  <a:cubicBezTo>
                    <a:pt x="25" y="29"/>
                    <a:pt x="26" y="29"/>
                    <a:pt x="26" y="31"/>
                  </a:cubicBezTo>
                  <a:cubicBezTo>
                    <a:pt x="26" y="38"/>
                    <a:pt x="15" y="41"/>
                    <a:pt x="15" y="45"/>
                  </a:cubicBezTo>
                  <a:cubicBezTo>
                    <a:pt x="15" y="47"/>
                    <a:pt x="18" y="47"/>
                    <a:pt x="18" y="50"/>
                  </a:cubicBezTo>
                  <a:cubicBezTo>
                    <a:pt x="14" y="51"/>
                    <a:pt x="7" y="52"/>
                    <a:pt x="7" y="56"/>
                  </a:cubicBezTo>
                  <a:cubicBezTo>
                    <a:pt x="7" y="59"/>
                    <a:pt x="7" y="60"/>
                    <a:pt x="7" y="60"/>
                  </a:cubicBezTo>
                  <a:cubicBezTo>
                    <a:pt x="7" y="64"/>
                    <a:pt x="0" y="63"/>
                    <a:pt x="0" y="69"/>
                  </a:cubicBezTo>
                  <a:cubicBezTo>
                    <a:pt x="0" y="71"/>
                    <a:pt x="4" y="73"/>
                    <a:pt x="4" y="73"/>
                  </a:cubicBezTo>
                  <a:cubicBezTo>
                    <a:pt x="4" y="73"/>
                    <a:pt x="10" y="73"/>
                    <a:pt x="11" y="73"/>
                  </a:cubicBezTo>
                  <a:cubicBezTo>
                    <a:pt x="15" y="74"/>
                    <a:pt x="13" y="78"/>
                    <a:pt x="15" y="81"/>
                  </a:cubicBezTo>
                  <a:cubicBezTo>
                    <a:pt x="15" y="82"/>
                    <a:pt x="19" y="81"/>
                    <a:pt x="20" y="81"/>
                  </a:cubicBezTo>
                  <a:cubicBezTo>
                    <a:pt x="21" y="81"/>
                    <a:pt x="21" y="82"/>
                    <a:pt x="22" y="83"/>
                  </a:cubicBezTo>
                  <a:cubicBezTo>
                    <a:pt x="39" y="83"/>
                    <a:pt x="39" y="83"/>
                    <a:pt x="39" y="83"/>
                  </a:cubicBezTo>
                  <a:cubicBezTo>
                    <a:pt x="39" y="81"/>
                    <a:pt x="38" y="80"/>
                    <a:pt x="37" y="80"/>
                  </a:cubicBezTo>
                  <a:lnTo>
                    <a:pt x="39"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69"/>
            <p:cNvSpPr>
              <a:spLocks/>
            </p:cNvSpPr>
            <p:nvPr/>
          </p:nvSpPr>
          <p:spPr bwMode="auto">
            <a:xfrm>
              <a:off x="2428875" y="2244726"/>
              <a:ext cx="549275" cy="392113"/>
            </a:xfrm>
            <a:custGeom>
              <a:avLst/>
              <a:gdLst>
                <a:gd name="T0" fmla="*/ 244 w 250"/>
                <a:gd name="T1" fmla="*/ 119 h 178"/>
                <a:gd name="T2" fmla="*/ 242 w 250"/>
                <a:gd name="T3" fmla="*/ 140 h 178"/>
                <a:gd name="T4" fmla="*/ 220 w 250"/>
                <a:gd name="T5" fmla="*/ 141 h 178"/>
                <a:gd name="T6" fmla="*/ 207 w 250"/>
                <a:gd name="T7" fmla="*/ 145 h 178"/>
                <a:gd name="T8" fmla="*/ 208 w 250"/>
                <a:gd name="T9" fmla="*/ 155 h 178"/>
                <a:gd name="T10" fmla="*/ 213 w 250"/>
                <a:gd name="T11" fmla="*/ 165 h 178"/>
                <a:gd name="T12" fmla="*/ 206 w 250"/>
                <a:gd name="T13" fmla="*/ 163 h 178"/>
                <a:gd name="T14" fmla="*/ 204 w 250"/>
                <a:gd name="T15" fmla="*/ 173 h 178"/>
                <a:gd name="T16" fmla="*/ 197 w 250"/>
                <a:gd name="T17" fmla="*/ 162 h 178"/>
                <a:gd name="T18" fmla="*/ 184 w 250"/>
                <a:gd name="T19" fmla="*/ 142 h 178"/>
                <a:gd name="T20" fmla="*/ 169 w 250"/>
                <a:gd name="T21" fmla="*/ 122 h 178"/>
                <a:gd name="T22" fmla="*/ 149 w 250"/>
                <a:gd name="T23" fmla="*/ 109 h 178"/>
                <a:gd name="T24" fmla="*/ 139 w 250"/>
                <a:gd name="T25" fmla="*/ 108 h 178"/>
                <a:gd name="T26" fmla="*/ 149 w 250"/>
                <a:gd name="T27" fmla="*/ 125 h 178"/>
                <a:gd name="T28" fmla="*/ 162 w 250"/>
                <a:gd name="T29" fmla="*/ 135 h 178"/>
                <a:gd name="T30" fmla="*/ 170 w 250"/>
                <a:gd name="T31" fmla="*/ 145 h 178"/>
                <a:gd name="T32" fmla="*/ 166 w 250"/>
                <a:gd name="T33" fmla="*/ 156 h 178"/>
                <a:gd name="T34" fmla="*/ 163 w 250"/>
                <a:gd name="T35" fmla="*/ 156 h 178"/>
                <a:gd name="T36" fmla="*/ 150 w 250"/>
                <a:gd name="T37" fmla="*/ 140 h 178"/>
                <a:gd name="T38" fmla="*/ 118 w 250"/>
                <a:gd name="T39" fmla="*/ 114 h 178"/>
                <a:gd name="T40" fmla="*/ 86 w 250"/>
                <a:gd name="T41" fmla="*/ 122 h 178"/>
                <a:gd name="T42" fmla="*/ 70 w 250"/>
                <a:gd name="T43" fmla="*/ 139 h 178"/>
                <a:gd name="T44" fmla="*/ 52 w 250"/>
                <a:gd name="T45" fmla="*/ 167 h 178"/>
                <a:gd name="T46" fmla="*/ 38 w 250"/>
                <a:gd name="T47" fmla="*/ 173 h 178"/>
                <a:gd name="T48" fmla="*/ 6 w 250"/>
                <a:gd name="T49" fmla="*/ 171 h 178"/>
                <a:gd name="T50" fmla="*/ 0 w 250"/>
                <a:gd name="T51" fmla="*/ 157 h 178"/>
                <a:gd name="T52" fmla="*/ 2 w 250"/>
                <a:gd name="T53" fmla="*/ 126 h 178"/>
                <a:gd name="T54" fmla="*/ 25 w 250"/>
                <a:gd name="T55" fmla="*/ 121 h 178"/>
                <a:gd name="T56" fmla="*/ 46 w 250"/>
                <a:gd name="T57" fmla="*/ 123 h 178"/>
                <a:gd name="T58" fmla="*/ 54 w 250"/>
                <a:gd name="T59" fmla="*/ 105 h 178"/>
                <a:gd name="T60" fmla="*/ 53 w 250"/>
                <a:gd name="T61" fmla="*/ 99 h 178"/>
                <a:gd name="T62" fmla="*/ 31 w 250"/>
                <a:gd name="T63" fmla="*/ 83 h 178"/>
                <a:gd name="T64" fmla="*/ 46 w 250"/>
                <a:gd name="T65" fmla="*/ 81 h 178"/>
                <a:gd name="T66" fmla="*/ 50 w 250"/>
                <a:gd name="T67" fmla="*/ 73 h 178"/>
                <a:gd name="T68" fmla="*/ 59 w 250"/>
                <a:gd name="T69" fmla="*/ 74 h 178"/>
                <a:gd name="T70" fmla="*/ 76 w 250"/>
                <a:gd name="T71" fmla="*/ 60 h 178"/>
                <a:gd name="T72" fmla="*/ 91 w 250"/>
                <a:gd name="T73" fmla="*/ 45 h 178"/>
                <a:gd name="T74" fmla="*/ 107 w 250"/>
                <a:gd name="T75" fmla="*/ 37 h 178"/>
                <a:gd name="T76" fmla="*/ 116 w 250"/>
                <a:gd name="T77" fmla="*/ 27 h 178"/>
                <a:gd name="T78" fmla="*/ 126 w 250"/>
                <a:gd name="T79" fmla="*/ 2 h 178"/>
                <a:gd name="T80" fmla="*/ 129 w 250"/>
                <a:gd name="T81" fmla="*/ 13 h 178"/>
                <a:gd name="T82" fmla="*/ 124 w 250"/>
                <a:gd name="T83" fmla="*/ 27 h 178"/>
                <a:gd name="T84" fmla="*/ 131 w 250"/>
                <a:gd name="T85" fmla="*/ 33 h 178"/>
                <a:gd name="T86" fmla="*/ 149 w 250"/>
                <a:gd name="T87" fmla="*/ 34 h 178"/>
                <a:gd name="T88" fmla="*/ 171 w 250"/>
                <a:gd name="T89" fmla="*/ 25 h 178"/>
                <a:gd name="T90" fmla="*/ 195 w 250"/>
                <a:gd name="T91" fmla="*/ 28 h 178"/>
                <a:gd name="T92" fmla="*/ 210 w 250"/>
                <a:gd name="T93" fmla="*/ 48 h 178"/>
                <a:gd name="T94" fmla="*/ 205 w 250"/>
                <a:gd name="T95" fmla="*/ 78 h 178"/>
                <a:gd name="T96" fmla="*/ 242 w 250"/>
                <a:gd name="T97" fmla="*/ 92 h 178"/>
                <a:gd name="T98" fmla="*/ 244 w 250"/>
                <a:gd name="T99" fmla="*/ 105 h 178"/>
                <a:gd name="T100" fmla="*/ 245 w 250"/>
                <a:gd name="T101" fmla="*/ 11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0" h="178">
                  <a:moveTo>
                    <a:pt x="245" y="110"/>
                  </a:moveTo>
                  <a:cubicBezTo>
                    <a:pt x="244" y="114"/>
                    <a:pt x="244" y="112"/>
                    <a:pt x="244" y="114"/>
                  </a:cubicBezTo>
                  <a:cubicBezTo>
                    <a:pt x="244" y="119"/>
                    <a:pt x="244" y="119"/>
                    <a:pt x="244" y="119"/>
                  </a:cubicBezTo>
                  <a:cubicBezTo>
                    <a:pt x="241" y="122"/>
                    <a:pt x="237" y="126"/>
                    <a:pt x="237" y="129"/>
                  </a:cubicBezTo>
                  <a:cubicBezTo>
                    <a:pt x="237" y="134"/>
                    <a:pt x="243" y="137"/>
                    <a:pt x="245" y="139"/>
                  </a:cubicBezTo>
                  <a:cubicBezTo>
                    <a:pt x="244" y="140"/>
                    <a:pt x="243" y="140"/>
                    <a:pt x="242" y="140"/>
                  </a:cubicBezTo>
                  <a:cubicBezTo>
                    <a:pt x="240" y="141"/>
                    <a:pt x="238" y="140"/>
                    <a:pt x="236" y="141"/>
                  </a:cubicBezTo>
                  <a:cubicBezTo>
                    <a:pt x="233" y="142"/>
                    <a:pt x="232" y="145"/>
                    <a:pt x="230" y="145"/>
                  </a:cubicBezTo>
                  <a:cubicBezTo>
                    <a:pt x="226" y="145"/>
                    <a:pt x="224" y="141"/>
                    <a:pt x="220" y="141"/>
                  </a:cubicBezTo>
                  <a:cubicBezTo>
                    <a:pt x="216" y="141"/>
                    <a:pt x="215" y="143"/>
                    <a:pt x="213" y="144"/>
                  </a:cubicBezTo>
                  <a:cubicBezTo>
                    <a:pt x="213" y="145"/>
                    <a:pt x="213" y="147"/>
                    <a:pt x="213" y="148"/>
                  </a:cubicBezTo>
                  <a:cubicBezTo>
                    <a:pt x="209" y="148"/>
                    <a:pt x="209" y="145"/>
                    <a:pt x="207" y="145"/>
                  </a:cubicBezTo>
                  <a:cubicBezTo>
                    <a:pt x="205" y="145"/>
                    <a:pt x="204" y="146"/>
                    <a:pt x="204" y="148"/>
                  </a:cubicBezTo>
                  <a:cubicBezTo>
                    <a:pt x="208" y="153"/>
                    <a:pt x="208" y="153"/>
                    <a:pt x="208" y="153"/>
                  </a:cubicBezTo>
                  <a:cubicBezTo>
                    <a:pt x="208" y="154"/>
                    <a:pt x="208" y="155"/>
                    <a:pt x="208" y="155"/>
                  </a:cubicBezTo>
                  <a:cubicBezTo>
                    <a:pt x="208" y="156"/>
                    <a:pt x="214" y="162"/>
                    <a:pt x="215" y="162"/>
                  </a:cubicBezTo>
                  <a:cubicBezTo>
                    <a:pt x="215" y="162"/>
                    <a:pt x="216" y="163"/>
                    <a:pt x="216" y="164"/>
                  </a:cubicBezTo>
                  <a:cubicBezTo>
                    <a:pt x="215" y="164"/>
                    <a:pt x="213" y="163"/>
                    <a:pt x="213" y="165"/>
                  </a:cubicBezTo>
                  <a:cubicBezTo>
                    <a:pt x="212" y="165"/>
                    <a:pt x="212" y="165"/>
                    <a:pt x="212" y="165"/>
                  </a:cubicBezTo>
                  <a:cubicBezTo>
                    <a:pt x="210" y="165"/>
                    <a:pt x="207" y="163"/>
                    <a:pt x="206" y="162"/>
                  </a:cubicBezTo>
                  <a:cubicBezTo>
                    <a:pt x="206" y="163"/>
                    <a:pt x="206" y="163"/>
                    <a:pt x="206" y="163"/>
                  </a:cubicBezTo>
                  <a:cubicBezTo>
                    <a:pt x="207" y="165"/>
                    <a:pt x="208" y="166"/>
                    <a:pt x="208" y="167"/>
                  </a:cubicBezTo>
                  <a:cubicBezTo>
                    <a:pt x="208" y="169"/>
                    <a:pt x="205" y="171"/>
                    <a:pt x="208" y="173"/>
                  </a:cubicBezTo>
                  <a:cubicBezTo>
                    <a:pt x="206" y="173"/>
                    <a:pt x="205" y="173"/>
                    <a:pt x="204" y="173"/>
                  </a:cubicBezTo>
                  <a:cubicBezTo>
                    <a:pt x="201" y="173"/>
                    <a:pt x="198" y="169"/>
                    <a:pt x="198" y="165"/>
                  </a:cubicBezTo>
                  <a:cubicBezTo>
                    <a:pt x="198" y="163"/>
                    <a:pt x="200" y="163"/>
                    <a:pt x="200" y="162"/>
                  </a:cubicBezTo>
                  <a:cubicBezTo>
                    <a:pt x="199" y="162"/>
                    <a:pt x="198" y="162"/>
                    <a:pt x="197" y="162"/>
                  </a:cubicBezTo>
                  <a:cubicBezTo>
                    <a:pt x="196" y="162"/>
                    <a:pt x="195" y="160"/>
                    <a:pt x="195" y="159"/>
                  </a:cubicBezTo>
                  <a:cubicBezTo>
                    <a:pt x="194" y="156"/>
                    <a:pt x="193" y="154"/>
                    <a:pt x="191" y="152"/>
                  </a:cubicBezTo>
                  <a:cubicBezTo>
                    <a:pt x="188" y="149"/>
                    <a:pt x="184" y="147"/>
                    <a:pt x="184" y="142"/>
                  </a:cubicBezTo>
                  <a:cubicBezTo>
                    <a:pt x="184" y="140"/>
                    <a:pt x="184" y="138"/>
                    <a:pt x="184" y="136"/>
                  </a:cubicBezTo>
                  <a:cubicBezTo>
                    <a:pt x="184" y="133"/>
                    <a:pt x="179" y="129"/>
                    <a:pt x="176" y="127"/>
                  </a:cubicBezTo>
                  <a:cubicBezTo>
                    <a:pt x="173" y="125"/>
                    <a:pt x="169" y="125"/>
                    <a:pt x="169" y="122"/>
                  </a:cubicBezTo>
                  <a:cubicBezTo>
                    <a:pt x="168" y="122"/>
                    <a:pt x="167" y="122"/>
                    <a:pt x="166" y="122"/>
                  </a:cubicBezTo>
                  <a:cubicBezTo>
                    <a:pt x="161" y="122"/>
                    <a:pt x="155" y="114"/>
                    <a:pt x="155" y="109"/>
                  </a:cubicBezTo>
                  <a:cubicBezTo>
                    <a:pt x="153" y="109"/>
                    <a:pt x="151" y="109"/>
                    <a:pt x="149" y="109"/>
                  </a:cubicBezTo>
                  <a:cubicBezTo>
                    <a:pt x="146" y="109"/>
                    <a:pt x="147" y="104"/>
                    <a:pt x="146" y="103"/>
                  </a:cubicBezTo>
                  <a:cubicBezTo>
                    <a:pt x="143" y="105"/>
                    <a:pt x="138" y="105"/>
                    <a:pt x="138" y="107"/>
                  </a:cubicBezTo>
                  <a:cubicBezTo>
                    <a:pt x="138" y="107"/>
                    <a:pt x="139" y="108"/>
                    <a:pt x="139" y="108"/>
                  </a:cubicBezTo>
                  <a:cubicBezTo>
                    <a:pt x="139" y="110"/>
                    <a:pt x="138" y="111"/>
                    <a:pt x="138" y="112"/>
                  </a:cubicBezTo>
                  <a:cubicBezTo>
                    <a:pt x="138" y="116"/>
                    <a:pt x="140" y="117"/>
                    <a:pt x="143" y="118"/>
                  </a:cubicBezTo>
                  <a:cubicBezTo>
                    <a:pt x="147" y="119"/>
                    <a:pt x="148" y="123"/>
                    <a:pt x="149" y="125"/>
                  </a:cubicBezTo>
                  <a:cubicBezTo>
                    <a:pt x="150" y="128"/>
                    <a:pt x="152" y="132"/>
                    <a:pt x="153" y="133"/>
                  </a:cubicBezTo>
                  <a:cubicBezTo>
                    <a:pt x="157" y="134"/>
                    <a:pt x="159" y="133"/>
                    <a:pt x="162" y="133"/>
                  </a:cubicBezTo>
                  <a:cubicBezTo>
                    <a:pt x="162" y="134"/>
                    <a:pt x="162" y="135"/>
                    <a:pt x="162" y="135"/>
                  </a:cubicBezTo>
                  <a:cubicBezTo>
                    <a:pt x="161" y="138"/>
                    <a:pt x="166" y="139"/>
                    <a:pt x="168" y="140"/>
                  </a:cubicBezTo>
                  <a:cubicBezTo>
                    <a:pt x="172" y="142"/>
                    <a:pt x="178" y="144"/>
                    <a:pt x="177" y="148"/>
                  </a:cubicBezTo>
                  <a:cubicBezTo>
                    <a:pt x="175" y="148"/>
                    <a:pt x="174" y="145"/>
                    <a:pt x="170" y="145"/>
                  </a:cubicBezTo>
                  <a:cubicBezTo>
                    <a:pt x="167" y="145"/>
                    <a:pt x="165" y="146"/>
                    <a:pt x="165" y="149"/>
                  </a:cubicBezTo>
                  <a:cubicBezTo>
                    <a:pt x="165" y="152"/>
                    <a:pt x="169" y="152"/>
                    <a:pt x="169" y="155"/>
                  </a:cubicBezTo>
                  <a:cubicBezTo>
                    <a:pt x="169" y="156"/>
                    <a:pt x="166" y="156"/>
                    <a:pt x="166" y="156"/>
                  </a:cubicBezTo>
                  <a:cubicBezTo>
                    <a:pt x="164" y="158"/>
                    <a:pt x="164" y="163"/>
                    <a:pt x="161" y="163"/>
                  </a:cubicBezTo>
                  <a:cubicBezTo>
                    <a:pt x="160" y="163"/>
                    <a:pt x="159" y="163"/>
                    <a:pt x="159" y="162"/>
                  </a:cubicBezTo>
                  <a:cubicBezTo>
                    <a:pt x="162" y="162"/>
                    <a:pt x="163" y="158"/>
                    <a:pt x="163" y="156"/>
                  </a:cubicBezTo>
                  <a:cubicBezTo>
                    <a:pt x="163" y="152"/>
                    <a:pt x="161" y="151"/>
                    <a:pt x="160" y="149"/>
                  </a:cubicBezTo>
                  <a:cubicBezTo>
                    <a:pt x="160" y="149"/>
                    <a:pt x="154" y="144"/>
                    <a:pt x="154" y="142"/>
                  </a:cubicBezTo>
                  <a:cubicBezTo>
                    <a:pt x="153" y="142"/>
                    <a:pt x="150" y="141"/>
                    <a:pt x="150" y="140"/>
                  </a:cubicBezTo>
                  <a:cubicBezTo>
                    <a:pt x="143" y="139"/>
                    <a:pt x="141" y="136"/>
                    <a:pt x="137" y="133"/>
                  </a:cubicBezTo>
                  <a:cubicBezTo>
                    <a:pt x="136" y="131"/>
                    <a:pt x="132" y="130"/>
                    <a:pt x="132" y="129"/>
                  </a:cubicBezTo>
                  <a:cubicBezTo>
                    <a:pt x="128" y="123"/>
                    <a:pt x="126" y="114"/>
                    <a:pt x="118" y="114"/>
                  </a:cubicBezTo>
                  <a:cubicBezTo>
                    <a:pt x="114" y="114"/>
                    <a:pt x="113" y="117"/>
                    <a:pt x="111" y="118"/>
                  </a:cubicBezTo>
                  <a:cubicBezTo>
                    <a:pt x="107" y="120"/>
                    <a:pt x="104" y="124"/>
                    <a:pt x="99" y="124"/>
                  </a:cubicBezTo>
                  <a:cubicBezTo>
                    <a:pt x="94" y="124"/>
                    <a:pt x="91" y="122"/>
                    <a:pt x="86" y="122"/>
                  </a:cubicBezTo>
                  <a:cubicBezTo>
                    <a:pt x="83" y="122"/>
                    <a:pt x="79" y="124"/>
                    <a:pt x="79" y="127"/>
                  </a:cubicBezTo>
                  <a:cubicBezTo>
                    <a:pt x="81" y="132"/>
                    <a:pt x="81" y="132"/>
                    <a:pt x="81" y="132"/>
                  </a:cubicBezTo>
                  <a:cubicBezTo>
                    <a:pt x="79" y="137"/>
                    <a:pt x="74" y="138"/>
                    <a:pt x="70" y="139"/>
                  </a:cubicBezTo>
                  <a:cubicBezTo>
                    <a:pt x="66" y="140"/>
                    <a:pt x="59" y="150"/>
                    <a:pt x="59" y="155"/>
                  </a:cubicBezTo>
                  <a:cubicBezTo>
                    <a:pt x="59" y="156"/>
                    <a:pt x="60" y="157"/>
                    <a:pt x="61" y="158"/>
                  </a:cubicBezTo>
                  <a:cubicBezTo>
                    <a:pt x="58" y="162"/>
                    <a:pt x="57" y="165"/>
                    <a:pt x="52" y="167"/>
                  </a:cubicBezTo>
                  <a:cubicBezTo>
                    <a:pt x="50" y="168"/>
                    <a:pt x="49" y="174"/>
                    <a:pt x="45" y="173"/>
                  </a:cubicBezTo>
                  <a:cubicBezTo>
                    <a:pt x="45" y="173"/>
                    <a:pt x="45" y="173"/>
                    <a:pt x="45" y="173"/>
                  </a:cubicBezTo>
                  <a:cubicBezTo>
                    <a:pt x="42" y="172"/>
                    <a:pt x="39" y="173"/>
                    <a:pt x="38" y="173"/>
                  </a:cubicBezTo>
                  <a:cubicBezTo>
                    <a:pt x="32" y="173"/>
                    <a:pt x="29" y="178"/>
                    <a:pt x="24" y="178"/>
                  </a:cubicBezTo>
                  <a:cubicBezTo>
                    <a:pt x="21" y="178"/>
                    <a:pt x="20" y="170"/>
                    <a:pt x="15" y="170"/>
                  </a:cubicBezTo>
                  <a:cubicBezTo>
                    <a:pt x="11" y="170"/>
                    <a:pt x="9" y="171"/>
                    <a:pt x="6" y="171"/>
                  </a:cubicBezTo>
                  <a:cubicBezTo>
                    <a:pt x="4" y="171"/>
                    <a:pt x="4" y="170"/>
                    <a:pt x="4" y="169"/>
                  </a:cubicBezTo>
                  <a:cubicBezTo>
                    <a:pt x="4" y="165"/>
                    <a:pt x="4" y="163"/>
                    <a:pt x="4" y="160"/>
                  </a:cubicBezTo>
                  <a:cubicBezTo>
                    <a:pt x="2" y="160"/>
                    <a:pt x="0" y="159"/>
                    <a:pt x="0" y="157"/>
                  </a:cubicBezTo>
                  <a:cubicBezTo>
                    <a:pt x="0" y="154"/>
                    <a:pt x="3" y="154"/>
                    <a:pt x="3" y="152"/>
                  </a:cubicBezTo>
                  <a:cubicBezTo>
                    <a:pt x="3" y="146"/>
                    <a:pt x="5" y="140"/>
                    <a:pt x="5" y="134"/>
                  </a:cubicBezTo>
                  <a:cubicBezTo>
                    <a:pt x="5" y="131"/>
                    <a:pt x="2" y="128"/>
                    <a:pt x="2" y="126"/>
                  </a:cubicBezTo>
                  <a:cubicBezTo>
                    <a:pt x="2" y="124"/>
                    <a:pt x="10" y="120"/>
                    <a:pt x="11" y="120"/>
                  </a:cubicBezTo>
                  <a:cubicBezTo>
                    <a:pt x="12" y="120"/>
                    <a:pt x="13" y="121"/>
                    <a:pt x="15" y="121"/>
                  </a:cubicBezTo>
                  <a:cubicBezTo>
                    <a:pt x="25" y="121"/>
                    <a:pt x="25" y="121"/>
                    <a:pt x="25" y="121"/>
                  </a:cubicBezTo>
                  <a:cubicBezTo>
                    <a:pt x="26" y="122"/>
                    <a:pt x="28" y="122"/>
                    <a:pt x="29" y="122"/>
                  </a:cubicBezTo>
                  <a:cubicBezTo>
                    <a:pt x="40" y="122"/>
                    <a:pt x="40" y="122"/>
                    <a:pt x="40" y="122"/>
                  </a:cubicBezTo>
                  <a:cubicBezTo>
                    <a:pt x="42" y="121"/>
                    <a:pt x="44" y="123"/>
                    <a:pt x="46" y="123"/>
                  </a:cubicBezTo>
                  <a:cubicBezTo>
                    <a:pt x="47" y="123"/>
                    <a:pt x="51" y="122"/>
                    <a:pt x="52" y="122"/>
                  </a:cubicBezTo>
                  <a:cubicBezTo>
                    <a:pt x="52" y="117"/>
                    <a:pt x="55" y="116"/>
                    <a:pt x="55" y="112"/>
                  </a:cubicBezTo>
                  <a:cubicBezTo>
                    <a:pt x="55" y="111"/>
                    <a:pt x="54" y="107"/>
                    <a:pt x="54" y="105"/>
                  </a:cubicBezTo>
                  <a:cubicBezTo>
                    <a:pt x="54" y="106"/>
                    <a:pt x="54" y="106"/>
                    <a:pt x="54" y="106"/>
                  </a:cubicBezTo>
                  <a:cubicBezTo>
                    <a:pt x="54" y="105"/>
                    <a:pt x="55" y="103"/>
                    <a:pt x="55" y="102"/>
                  </a:cubicBezTo>
                  <a:cubicBezTo>
                    <a:pt x="55" y="100"/>
                    <a:pt x="53" y="101"/>
                    <a:pt x="53" y="99"/>
                  </a:cubicBezTo>
                  <a:cubicBezTo>
                    <a:pt x="49" y="99"/>
                    <a:pt x="47" y="95"/>
                    <a:pt x="47" y="91"/>
                  </a:cubicBezTo>
                  <a:cubicBezTo>
                    <a:pt x="46" y="91"/>
                    <a:pt x="46" y="90"/>
                    <a:pt x="45" y="90"/>
                  </a:cubicBezTo>
                  <a:cubicBezTo>
                    <a:pt x="41" y="88"/>
                    <a:pt x="31" y="87"/>
                    <a:pt x="31" y="83"/>
                  </a:cubicBezTo>
                  <a:cubicBezTo>
                    <a:pt x="31" y="83"/>
                    <a:pt x="31" y="83"/>
                    <a:pt x="31" y="82"/>
                  </a:cubicBezTo>
                  <a:cubicBezTo>
                    <a:pt x="31" y="80"/>
                    <a:pt x="37" y="79"/>
                    <a:pt x="40" y="78"/>
                  </a:cubicBezTo>
                  <a:cubicBezTo>
                    <a:pt x="40" y="80"/>
                    <a:pt x="44" y="81"/>
                    <a:pt x="46" y="81"/>
                  </a:cubicBezTo>
                  <a:cubicBezTo>
                    <a:pt x="47" y="81"/>
                    <a:pt x="50" y="80"/>
                    <a:pt x="51" y="79"/>
                  </a:cubicBezTo>
                  <a:cubicBezTo>
                    <a:pt x="51" y="78"/>
                    <a:pt x="51" y="78"/>
                    <a:pt x="51" y="78"/>
                  </a:cubicBezTo>
                  <a:cubicBezTo>
                    <a:pt x="49" y="77"/>
                    <a:pt x="50" y="74"/>
                    <a:pt x="50" y="73"/>
                  </a:cubicBezTo>
                  <a:cubicBezTo>
                    <a:pt x="50" y="71"/>
                    <a:pt x="50" y="71"/>
                    <a:pt x="50" y="71"/>
                  </a:cubicBezTo>
                  <a:cubicBezTo>
                    <a:pt x="52" y="71"/>
                    <a:pt x="52" y="71"/>
                    <a:pt x="52" y="71"/>
                  </a:cubicBezTo>
                  <a:cubicBezTo>
                    <a:pt x="54" y="73"/>
                    <a:pt x="56" y="74"/>
                    <a:pt x="59" y="74"/>
                  </a:cubicBezTo>
                  <a:cubicBezTo>
                    <a:pt x="61" y="74"/>
                    <a:pt x="62" y="73"/>
                    <a:pt x="63" y="71"/>
                  </a:cubicBezTo>
                  <a:cubicBezTo>
                    <a:pt x="69" y="71"/>
                    <a:pt x="71" y="66"/>
                    <a:pt x="73" y="61"/>
                  </a:cubicBezTo>
                  <a:cubicBezTo>
                    <a:pt x="74" y="61"/>
                    <a:pt x="75" y="60"/>
                    <a:pt x="76" y="60"/>
                  </a:cubicBezTo>
                  <a:cubicBezTo>
                    <a:pt x="77" y="60"/>
                    <a:pt x="86" y="56"/>
                    <a:pt x="87" y="55"/>
                  </a:cubicBezTo>
                  <a:cubicBezTo>
                    <a:pt x="89" y="53"/>
                    <a:pt x="88" y="51"/>
                    <a:pt x="88" y="48"/>
                  </a:cubicBezTo>
                  <a:cubicBezTo>
                    <a:pt x="88" y="47"/>
                    <a:pt x="90" y="46"/>
                    <a:pt x="91" y="45"/>
                  </a:cubicBezTo>
                  <a:cubicBezTo>
                    <a:pt x="94" y="42"/>
                    <a:pt x="97" y="39"/>
                    <a:pt x="102" y="39"/>
                  </a:cubicBezTo>
                  <a:cubicBezTo>
                    <a:pt x="105" y="39"/>
                    <a:pt x="104" y="39"/>
                    <a:pt x="105" y="39"/>
                  </a:cubicBezTo>
                  <a:cubicBezTo>
                    <a:pt x="106" y="39"/>
                    <a:pt x="107" y="37"/>
                    <a:pt x="107" y="37"/>
                  </a:cubicBezTo>
                  <a:cubicBezTo>
                    <a:pt x="109" y="35"/>
                    <a:pt x="111" y="37"/>
                    <a:pt x="113" y="37"/>
                  </a:cubicBezTo>
                  <a:cubicBezTo>
                    <a:pt x="114" y="37"/>
                    <a:pt x="118" y="35"/>
                    <a:pt x="118" y="33"/>
                  </a:cubicBezTo>
                  <a:cubicBezTo>
                    <a:pt x="118" y="32"/>
                    <a:pt x="116" y="27"/>
                    <a:pt x="116" y="27"/>
                  </a:cubicBezTo>
                  <a:cubicBezTo>
                    <a:pt x="115" y="21"/>
                    <a:pt x="112" y="19"/>
                    <a:pt x="112" y="14"/>
                  </a:cubicBezTo>
                  <a:cubicBezTo>
                    <a:pt x="112" y="4"/>
                    <a:pt x="120" y="4"/>
                    <a:pt x="126" y="0"/>
                  </a:cubicBezTo>
                  <a:cubicBezTo>
                    <a:pt x="126" y="2"/>
                    <a:pt x="126" y="2"/>
                    <a:pt x="126" y="2"/>
                  </a:cubicBezTo>
                  <a:cubicBezTo>
                    <a:pt x="125" y="5"/>
                    <a:pt x="125" y="6"/>
                    <a:pt x="125" y="8"/>
                  </a:cubicBezTo>
                  <a:cubicBezTo>
                    <a:pt x="125" y="10"/>
                    <a:pt x="127" y="11"/>
                    <a:pt x="129" y="11"/>
                  </a:cubicBezTo>
                  <a:cubicBezTo>
                    <a:pt x="129" y="11"/>
                    <a:pt x="129" y="12"/>
                    <a:pt x="129" y="13"/>
                  </a:cubicBezTo>
                  <a:cubicBezTo>
                    <a:pt x="129" y="14"/>
                    <a:pt x="127" y="14"/>
                    <a:pt x="126" y="15"/>
                  </a:cubicBezTo>
                  <a:cubicBezTo>
                    <a:pt x="124" y="17"/>
                    <a:pt x="121" y="19"/>
                    <a:pt x="121" y="23"/>
                  </a:cubicBezTo>
                  <a:cubicBezTo>
                    <a:pt x="121" y="25"/>
                    <a:pt x="123" y="27"/>
                    <a:pt x="124" y="27"/>
                  </a:cubicBezTo>
                  <a:cubicBezTo>
                    <a:pt x="124" y="29"/>
                    <a:pt x="124" y="29"/>
                    <a:pt x="124" y="30"/>
                  </a:cubicBezTo>
                  <a:cubicBezTo>
                    <a:pt x="126" y="30"/>
                    <a:pt x="127" y="31"/>
                    <a:pt x="129" y="31"/>
                  </a:cubicBezTo>
                  <a:cubicBezTo>
                    <a:pt x="130" y="32"/>
                    <a:pt x="130" y="33"/>
                    <a:pt x="131" y="33"/>
                  </a:cubicBezTo>
                  <a:cubicBezTo>
                    <a:pt x="137" y="33"/>
                    <a:pt x="141" y="28"/>
                    <a:pt x="147" y="29"/>
                  </a:cubicBezTo>
                  <a:cubicBezTo>
                    <a:pt x="146" y="30"/>
                    <a:pt x="145" y="31"/>
                    <a:pt x="145" y="31"/>
                  </a:cubicBezTo>
                  <a:cubicBezTo>
                    <a:pt x="145" y="32"/>
                    <a:pt x="149" y="34"/>
                    <a:pt x="149" y="34"/>
                  </a:cubicBezTo>
                  <a:cubicBezTo>
                    <a:pt x="152" y="34"/>
                    <a:pt x="152" y="33"/>
                    <a:pt x="153" y="32"/>
                  </a:cubicBezTo>
                  <a:cubicBezTo>
                    <a:pt x="157" y="31"/>
                    <a:pt x="160" y="31"/>
                    <a:pt x="163" y="30"/>
                  </a:cubicBezTo>
                  <a:cubicBezTo>
                    <a:pt x="165" y="29"/>
                    <a:pt x="169" y="25"/>
                    <a:pt x="171" y="25"/>
                  </a:cubicBezTo>
                  <a:cubicBezTo>
                    <a:pt x="174" y="25"/>
                    <a:pt x="178" y="26"/>
                    <a:pt x="179" y="26"/>
                  </a:cubicBezTo>
                  <a:cubicBezTo>
                    <a:pt x="179" y="27"/>
                    <a:pt x="178" y="28"/>
                    <a:pt x="178" y="29"/>
                  </a:cubicBezTo>
                  <a:cubicBezTo>
                    <a:pt x="184" y="29"/>
                    <a:pt x="190" y="28"/>
                    <a:pt x="195" y="28"/>
                  </a:cubicBezTo>
                  <a:cubicBezTo>
                    <a:pt x="199" y="28"/>
                    <a:pt x="202" y="27"/>
                    <a:pt x="206" y="27"/>
                  </a:cubicBezTo>
                  <a:cubicBezTo>
                    <a:pt x="211" y="27"/>
                    <a:pt x="213" y="36"/>
                    <a:pt x="213" y="41"/>
                  </a:cubicBezTo>
                  <a:cubicBezTo>
                    <a:pt x="213" y="44"/>
                    <a:pt x="210" y="45"/>
                    <a:pt x="210" y="48"/>
                  </a:cubicBezTo>
                  <a:cubicBezTo>
                    <a:pt x="210" y="53"/>
                    <a:pt x="214" y="56"/>
                    <a:pt x="214" y="60"/>
                  </a:cubicBezTo>
                  <a:cubicBezTo>
                    <a:pt x="214" y="63"/>
                    <a:pt x="210" y="64"/>
                    <a:pt x="209" y="65"/>
                  </a:cubicBezTo>
                  <a:cubicBezTo>
                    <a:pt x="206" y="69"/>
                    <a:pt x="205" y="73"/>
                    <a:pt x="205" y="78"/>
                  </a:cubicBezTo>
                  <a:cubicBezTo>
                    <a:pt x="205" y="85"/>
                    <a:pt x="210" y="83"/>
                    <a:pt x="215" y="83"/>
                  </a:cubicBezTo>
                  <a:cubicBezTo>
                    <a:pt x="222" y="83"/>
                    <a:pt x="226" y="81"/>
                    <a:pt x="231" y="81"/>
                  </a:cubicBezTo>
                  <a:cubicBezTo>
                    <a:pt x="237" y="81"/>
                    <a:pt x="236" y="92"/>
                    <a:pt x="242" y="92"/>
                  </a:cubicBezTo>
                  <a:cubicBezTo>
                    <a:pt x="242" y="102"/>
                    <a:pt x="242" y="102"/>
                    <a:pt x="242" y="102"/>
                  </a:cubicBezTo>
                  <a:cubicBezTo>
                    <a:pt x="242" y="102"/>
                    <a:pt x="242" y="103"/>
                    <a:pt x="243" y="103"/>
                  </a:cubicBezTo>
                  <a:cubicBezTo>
                    <a:pt x="244" y="105"/>
                    <a:pt x="244" y="105"/>
                    <a:pt x="244" y="105"/>
                  </a:cubicBezTo>
                  <a:cubicBezTo>
                    <a:pt x="245" y="105"/>
                    <a:pt x="248" y="103"/>
                    <a:pt x="249" y="103"/>
                  </a:cubicBezTo>
                  <a:cubicBezTo>
                    <a:pt x="250" y="104"/>
                    <a:pt x="249" y="105"/>
                    <a:pt x="250" y="107"/>
                  </a:cubicBezTo>
                  <a:cubicBezTo>
                    <a:pt x="247" y="107"/>
                    <a:pt x="245" y="108"/>
                    <a:pt x="24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0"/>
            <p:cNvSpPr>
              <a:spLocks/>
            </p:cNvSpPr>
            <p:nvPr/>
          </p:nvSpPr>
          <p:spPr bwMode="auto">
            <a:xfrm>
              <a:off x="2633663" y="1931988"/>
              <a:ext cx="369887" cy="358775"/>
            </a:xfrm>
            <a:custGeom>
              <a:avLst/>
              <a:gdLst>
                <a:gd name="T0" fmla="*/ 34 w 168"/>
                <a:gd name="T1" fmla="*/ 121 h 163"/>
                <a:gd name="T2" fmla="*/ 2 w 168"/>
                <a:gd name="T3" fmla="*/ 130 h 163"/>
                <a:gd name="T4" fmla="*/ 6 w 168"/>
                <a:gd name="T5" fmla="*/ 123 h 163"/>
                <a:gd name="T6" fmla="*/ 4 w 168"/>
                <a:gd name="T7" fmla="*/ 119 h 163"/>
                <a:gd name="T8" fmla="*/ 5 w 168"/>
                <a:gd name="T9" fmla="*/ 97 h 163"/>
                <a:gd name="T10" fmla="*/ 28 w 168"/>
                <a:gd name="T11" fmla="*/ 84 h 163"/>
                <a:gd name="T12" fmla="*/ 43 w 168"/>
                <a:gd name="T13" fmla="*/ 66 h 163"/>
                <a:gd name="T14" fmla="*/ 50 w 168"/>
                <a:gd name="T15" fmla="*/ 52 h 163"/>
                <a:gd name="T16" fmla="*/ 73 w 168"/>
                <a:gd name="T17" fmla="*/ 28 h 163"/>
                <a:gd name="T18" fmla="*/ 64 w 168"/>
                <a:gd name="T19" fmla="*/ 29 h 163"/>
                <a:gd name="T20" fmla="*/ 64 w 168"/>
                <a:gd name="T21" fmla="*/ 25 h 163"/>
                <a:gd name="T22" fmla="*/ 68 w 168"/>
                <a:gd name="T23" fmla="*/ 23 h 163"/>
                <a:gd name="T24" fmla="*/ 76 w 168"/>
                <a:gd name="T25" fmla="*/ 29 h 163"/>
                <a:gd name="T26" fmla="*/ 76 w 168"/>
                <a:gd name="T27" fmla="*/ 23 h 163"/>
                <a:gd name="T28" fmla="*/ 86 w 168"/>
                <a:gd name="T29" fmla="*/ 19 h 163"/>
                <a:gd name="T30" fmla="*/ 94 w 168"/>
                <a:gd name="T31" fmla="*/ 14 h 163"/>
                <a:gd name="T32" fmla="*/ 102 w 168"/>
                <a:gd name="T33" fmla="*/ 11 h 163"/>
                <a:gd name="T34" fmla="*/ 113 w 168"/>
                <a:gd name="T35" fmla="*/ 8 h 163"/>
                <a:gd name="T36" fmla="*/ 115 w 168"/>
                <a:gd name="T37" fmla="*/ 2 h 163"/>
                <a:gd name="T38" fmla="*/ 131 w 168"/>
                <a:gd name="T39" fmla="*/ 3 h 163"/>
                <a:gd name="T40" fmla="*/ 136 w 168"/>
                <a:gd name="T41" fmla="*/ 3 h 163"/>
                <a:gd name="T42" fmla="*/ 146 w 168"/>
                <a:gd name="T43" fmla="*/ 1 h 163"/>
                <a:gd name="T44" fmla="*/ 152 w 168"/>
                <a:gd name="T45" fmla="*/ 3 h 163"/>
                <a:gd name="T46" fmla="*/ 151 w 168"/>
                <a:gd name="T47" fmla="*/ 12 h 163"/>
                <a:gd name="T48" fmla="*/ 162 w 168"/>
                <a:gd name="T49" fmla="*/ 16 h 163"/>
                <a:gd name="T50" fmla="*/ 159 w 168"/>
                <a:gd name="T51" fmla="*/ 37 h 163"/>
                <a:gd name="T52" fmla="*/ 159 w 168"/>
                <a:gd name="T53" fmla="*/ 58 h 163"/>
                <a:gd name="T54" fmla="*/ 163 w 168"/>
                <a:gd name="T55" fmla="*/ 76 h 163"/>
                <a:gd name="T56" fmla="*/ 168 w 168"/>
                <a:gd name="T57" fmla="*/ 88 h 163"/>
                <a:gd name="T58" fmla="*/ 131 w 168"/>
                <a:gd name="T59" fmla="*/ 115 h 163"/>
                <a:gd name="T60" fmla="*/ 112 w 168"/>
                <a:gd name="T61" fmla="*/ 115 h 163"/>
                <a:gd name="T62" fmla="*/ 105 w 168"/>
                <a:gd name="T63" fmla="*/ 103 h 163"/>
                <a:gd name="T64" fmla="*/ 101 w 168"/>
                <a:gd name="T65" fmla="*/ 89 h 163"/>
                <a:gd name="T66" fmla="*/ 130 w 168"/>
                <a:gd name="T67" fmla="*/ 67 h 163"/>
                <a:gd name="T68" fmla="*/ 103 w 168"/>
                <a:gd name="T69" fmla="*/ 69 h 163"/>
                <a:gd name="T70" fmla="*/ 88 w 168"/>
                <a:gd name="T71" fmla="*/ 87 h 163"/>
                <a:gd name="T72" fmla="*/ 75 w 168"/>
                <a:gd name="T73" fmla="*/ 103 h 163"/>
                <a:gd name="T74" fmla="*/ 77 w 168"/>
                <a:gd name="T75" fmla="*/ 112 h 163"/>
                <a:gd name="T76" fmla="*/ 78 w 168"/>
                <a:gd name="T77" fmla="*/ 130 h 163"/>
                <a:gd name="T78" fmla="*/ 75 w 168"/>
                <a:gd name="T79" fmla="*/ 145 h 163"/>
                <a:gd name="T80" fmla="*/ 62 w 168"/>
                <a:gd name="T81" fmla="*/ 156 h 163"/>
                <a:gd name="T82" fmla="*/ 46 w 168"/>
                <a:gd name="T83" fmla="*/ 152 h 163"/>
                <a:gd name="T84" fmla="*/ 42 w 168"/>
                <a:gd name="T85" fmla="*/ 138 h 163"/>
                <a:gd name="T86" fmla="*/ 39 w 168"/>
                <a:gd name="T87" fmla="*/ 12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 h="163">
                  <a:moveTo>
                    <a:pt x="39" y="127"/>
                  </a:moveTo>
                  <a:cubicBezTo>
                    <a:pt x="36" y="125"/>
                    <a:pt x="35" y="123"/>
                    <a:pt x="34" y="121"/>
                  </a:cubicBezTo>
                  <a:cubicBezTo>
                    <a:pt x="29" y="128"/>
                    <a:pt x="22" y="137"/>
                    <a:pt x="12" y="137"/>
                  </a:cubicBezTo>
                  <a:cubicBezTo>
                    <a:pt x="11" y="137"/>
                    <a:pt x="2" y="131"/>
                    <a:pt x="2" y="130"/>
                  </a:cubicBezTo>
                  <a:cubicBezTo>
                    <a:pt x="2" y="128"/>
                    <a:pt x="5" y="127"/>
                    <a:pt x="6" y="127"/>
                  </a:cubicBezTo>
                  <a:cubicBezTo>
                    <a:pt x="6" y="123"/>
                    <a:pt x="6" y="123"/>
                    <a:pt x="6" y="123"/>
                  </a:cubicBezTo>
                  <a:cubicBezTo>
                    <a:pt x="3" y="123"/>
                    <a:pt x="3" y="123"/>
                    <a:pt x="0" y="125"/>
                  </a:cubicBezTo>
                  <a:cubicBezTo>
                    <a:pt x="0" y="123"/>
                    <a:pt x="3" y="120"/>
                    <a:pt x="4" y="119"/>
                  </a:cubicBezTo>
                  <a:cubicBezTo>
                    <a:pt x="0" y="115"/>
                    <a:pt x="0" y="109"/>
                    <a:pt x="0" y="103"/>
                  </a:cubicBezTo>
                  <a:cubicBezTo>
                    <a:pt x="0" y="99"/>
                    <a:pt x="3" y="99"/>
                    <a:pt x="5" y="97"/>
                  </a:cubicBezTo>
                  <a:cubicBezTo>
                    <a:pt x="8" y="94"/>
                    <a:pt x="10" y="91"/>
                    <a:pt x="15" y="89"/>
                  </a:cubicBezTo>
                  <a:cubicBezTo>
                    <a:pt x="19" y="88"/>
                    <a:pt x="20" y="83"/>
                    <a:pt x="28" y="84"/>
                  </a:cubicBezTo>
                  <a:cubicBezTo>
                    <a:pt x="26" y="83"/>
                    <a:pt x="25" y="83"/>
                    <a:pt x="23" y="82"/>
                  </a:cubicBezTo>
                  <a:cubicBezTo>
                    <a:pt x="33" y="80"/>
                    <a:pt x="37" y="72"/>
                    <a:pt x="43" y="66"/>
                  </a:cubicBezTo>
                  <a:cubicBezTo>
                    <a:pt x="46" y="64"/>
                    <a:pt x="46" y="57"/>
                    <a:pt x="47" y="57"/>
                  </a:cubicBezTo>
                  <a:cubicBezTo>
                    <a:pt x="47" y="57"/>
                    <a:pt x="50" y="52"/>
                    <a:pt x="50" y="52"/>
                  </a:cubicBezTo>
                  <a:cubicBezTo>
                    <a:pt x="52" y="47"/>
                    <a:pt x="56" y="44"/>
                    <a:pt x="60" y="43"/>
                  </a:cubicBezTo>
                  <a:cubicBezTo>
                    <a:pt x="65" y="41"/>
                    <a:pt x="71" y="33"/>
                    <a:pt x="73" y="28"/>
                  </a:cubicBezTo>
                  <a:cubicBezTo>
                    <a:pt x="67" y="29"/>
                    <a:pt x="65" y="32"/>
                    <a:pt x="59" y="32"/>
                  </a:cubicBezTo>
                  <a:cubicBezTo>
                    <a:pt x="60" y="31"/>
                    <a:pt x="63" y="30"/>
                    <a:pt x="64" y="29"/>
                  </a:cubicBezTo>
                  <a:cubicBezTo>
                    <a:pt x="63" y="29"/>
                    <a:pt x="60" y="28"/>
                    <a:pt x="60" y="28"/>
                  </a:cubicBezTo>
                  <a:cubicBezTo>
                    <a:pt x="61" y="26"/>
                    <a:pt x="62" y="25"/>
                    <a:pt x="64" y="25"/>
                  </a:cubicBezTo>
                  <a:cubicBezTo>
                    <a:pt x="64" y="25"/>
                    <a:pt x="65" y="26"/>
                    <a:pt x="66" y="26"/>
                  </a:cubicBezTo>
                  <a:cubicBezTo>
                    <a:pt x="66" y="24"/>
                    <a:pt x="67" y="23"/>
                    <a:pt x="68" y="23"/>
                  </a:cubicBezTo>
                  <a:cubicBezTo>
                    <a:pt x="69" y="24"/>
                    <a:pt x="69" y="25"/>
                    <a:pt x="68" y="27"/>
                  </a:cubicBezTo>
                  <a:cubicBezTo>
                    <a:pt x="72" y="27"/>
                    <a:pt x="73" y="29"/>
                    <a:pt x="76" y="29"/>
                  </a:cubicBezTo>
                  <a:cubicBezTo>
                    <a:pt x="77" y="29"/>
                    <a:pt x="79" y="23"/>
                    <a:pt x="80" y="23"/>
                  </a:cubicBezTo>
                  <a:cubicBezTo>
                    <a:pt x="78" y="23"/>
                    <a:pt x="78" y="23"/>
                    <a:pt x="76" y="23"/>
                  </a:cubicBezTo>
                  <a:cubicBezTo>
                    <a:pt x="77" y="21"/>
                    <a:pt x="79" y="19"/>
                    <a:pt x="81" y="19"/>
                  </a:cubicBezTo>
                  <a:cubicBezTo>
                    <a:pt x="83" y="19"/>
                    <a:pt x="84" y="20"/>
                    <a:pt x="86" y="19"/>
                  </a:cubicBezTo>
                  <a:cubicBezTo>
                    <a:pt x="85" y="18"/>
                    <a:pt x="85" y="18"/>
                    <a:pt x="84" y="17"/>
                  </a:cubicBezTo>
                  <a:cubicBezTo>
                    <a:pt x="86" y="15"/>
                    <a:pt x="90" y="15"/>
                    <a:pt x="94" y="14"/>
                  </a:cubicBezTo>
                  <a:cubicBezTo>
                    <a:pt x="94" y="17"/>
                    <a:pt x="94" y="17"/>
                    <a:pt x="94" y="17"/>
                  </a:cubicBezTo>
                  <a:cubicBezTo>
                    <a:pt x="97" y="16"/>
                    <a:pt x="98" y="11"/>
                    <a:pt x="102" y="11"/>
                  </a:cubicBezTo>
                  <a:cubicBezTo>
                    <a:pt x="102" y="15"/>
                    <a:pt x="102" y="15"/>
                    <a:pt x="102" y="15"/>
                  </a:cubicBezTo>
                  <a:cubicBezTo>
                    <a:pt x="105" y="9"/>
                    <a:pt x="109" y="11"/>
                    <a:pt x="113" y="8"/>
                  </a:cubicBezTo>
                  <a:cubicBezTo>
                    <a:pt x="111" y="8"/>
                    <a:pt x="110" y="7"/>
                    <a:pt x="110" y="6"/>
                  </a:cubicBezTo>
                  <a:cubicBezTo>
                    <a:pt x="110" y="4"/>
                    <a:pt x="114" y="4"/>
                    <a:pt x="115" y="2"/>
                  </a:cubicBezTo>
                  <a:cubicBezTo>
                    <a:pt x="116" y="4"/>
                    <a:pt x="117" y="6"/>
                    <a:pt x="119" y="6"/>
                  </a:cubicBezTo>
                  <a:cubicBezTo>
                    <a:pt x="123" y="6"/>
                    <a:pt x="131" y="0"/>
                    <a:pt x="131" y="3"/>
                  </a:cubicBezTo>
                  <a:cubicBezTo>
                    <a:pt x="131" y="6"/>
                    <a:pt x="127" y="7"/>
                    <a:pt x="127" y="10"/>
                  </a:cubicBezTo>
                  <a:cubicBezTo>
                    <a:pt x="131" y="11"/>
                    <a:pt x="132" y="5"/>
                    <a:pt x="136" y="3"/>
                  </a:cubicBezTo>
                  <a:cubicBezTo>
                    <a:pt x="137" y="5"/>
                    <a:pt x="137" y="6"/>
                    <a:pt x="137" y="7"/>
                  </a:cubicBezTo>
                  <a:cubicBezTo>
                    <a:pt x="141" y="4"/>
                    <a:pt x="142" y="3"/>
                    <a:pt x="146" y="1"/>
                  </a:cubicBezTo>
                  <a:cubicBezTo>
                    <a:pt x="146" y="4"/>
                    <a:pt x="146" y="6"/>
                    <a:pt x="148" y="6"/>
                  </a:cubicBezTo>
                  <a:cubicBezTo>
                    <a:pt x="149" y="4"/>
                    <a:pt x="150" y="3"/>
                    <a:pt x="152" y="3"/>
                  </a:cubicBezTo>
                  <a:cubicBezTo>
                    <a:pt x="153" y="3"/>
                    <a:pt x="158" y="6"/>
                    <a:pt x="160" y="6"/>
                  </a:cubicBezTo>
                  <a:cubicBezTo>
                    <a:pt x="158" y="12"/>
                    <a:pt x="156" y="10"/>
                    <a:pt x="151" y="12"/>
                  </a:cubicBezTo>
                  <a:cubicBezTo>
                    <a:pt x="153" y="14"/>
                    <a:pt x="154" y="14"/>
                    <a:pt x="154" y="15"/>
                  </a:cubicBezTo>
                  <a:cubicBezTo>
                    <a:pt x="156" y="16"/>
                    <a:pt x="161" y="16"/>
                    <a:pt x="162" y="16"/>
                  </a:cubicBezTo>
                  <a:cubicBezTo>
                    <a:pt x="159" y="18"/>
                    <a:pt x="151" y="23"/>
                    <a:pt x="151" y="28"/>
                  </a:cubicBezTo>
                  <a:cubicBezTo>
                    <a:pt x="151" y="32"/>
                    <a:pt x="159" y="32"/>
                    <a:pt x="159" y="37"/>
                  </a:cubicBezTo>
                  <a:cubicBezTo>
                    <a:pt x="159" y="41"/>
                    <a:pt x="154" y="43"/>
                    <a:pt x="154" y="46"/>
                  </a:cubicBezTo>
                  <a:cubicBezTo>
                    <a:pt x="154" y="51"/>
                    <a:pt x="159" y="53"/>
                    <a:pt x="159" y="58"/>
                  </a:cubicBezTo>
                  <a:cubicBezTo>
                    <a:pt x="159" y="60"/>
                    <a:pt x="157" y="62"/>
                    <a:pt x="157" y="64"/>
                  </a:cubicBezTo>
                  <a:cubicBezTo>
                    <a:pt x="157" y="69"/>
                    <a:pt x="163" y="71"/>
                    <a:pt x="163" y="76"/>
                  </a:cubicBezTo>
                  <a:cubicBezTo>
                    <a:pt x="163" y="77"/>
                    <a:pt x="161" y="78"/>
                    <a:pt x="161" y="79"/>
                  </a:cubicBezTo>
                  <a:cubicBezTo>
                    <a:pt x="163" y="82"/>
                    <a:pt x="168" y="83"/>
                    <a:pt x="168" y="88"/>
                  </a:cubicBezTo>
                  <a:cubicBezTo>
                    <a:pt x="168" y="96"/>
                    <a:pt x="152" y="104"/>
                    <a:pt x="148" y="111"/>
                  </a:cubicBezTo>
                  <a:cubicBezTo>
                    <a:pt x="145" y="115"/>
                    <a:pt x="135" y="116"/>
                    <a:pt x="131" y="115"/>
                  </a:cubicBezTo>
                  <a:cubicBezTo>
                    <a:pt x="126" y="116"/>
                    <a:pt x="121" y="118"/>
                    <a:pt x="117" y="118"/>
                  </a:cubicBezTo>
                  <a:cubicBezTo>
                    <a:pt x="114" y="118"/>
                    <a:pt x="112" y="118"/>
                    <a:pt x="112" y="115"/>
                  </a:cubicBezTo>
                  <a:cubicBezTo>
                    <a:pt x="107" y="115"/>
                    <a:pt x="102" y="112"/>
                    <a:pt x="102" y="108"/>
                  </a:cubicBezTo>
                  <a:cubicBezTo>
                    <a:pt x="102" y="105"/>
                    <a:pt x="105" y="104"/>
                    <a:pt x="105" y="103"/>
                  </a:cubicBezTo>
                  <a:cubicBezTo>
                    <a:pt x="103" y="102"/>
                    <a:pt x="101" y="96"/>
                    <a:pt x="101" y="94"/>
                  </a:cubicBezTo>
                  <a:cubicBezTo>
                    <a:pt x="101" y="92"/>
                    <a:pt x="102" y="91"/>
                    <a:pt x="101" y="89"/>
                  </a:cubicBezTo>
                  <a:cubicBezTo>
                    <a:pt x="111" y="89"/>
                    <a:pt x="116" y="77"/>
                    <a:pt x="122" y="74"/>
                  </a:cubicBezTo>
                  <a:cubicBezTo>
                    <a:pt x="125" y="72"/>
                    <a:pt x="130" y="71"/>
                    <a:pt x="130" y="67"/>
                  </a:cubicBezTo>
                  <a:cubicBezTo>
                    <a:pt x="130" y="61"/>
                    <a:pt x="123" y="60"/>
                    <a:pt x="117" y="60"/>
                  </a:cubicBezTo>
                  <a:cubicBezTo>
                    <a:pt x="110" y="60"/>
                    <a:pt x="103" y="63"/>
                    <a:pt x="103" y="69"/>
                  </a:cubicBezTo>
                  <a:cubicBezTo>
                    <a:pt x="103" y="72"/>
                    <a:pt x="104" y="73"/>
                    <a:pt x="103" y="74"/>
                  </a:cubicBezTo>
                  <a:cubicBezTo>
                    <a:pt x="103" y="79"/>
                    <a:pt x="93" y="84"/>
                    <a:pt x="88" y="87"/>
                  </a:cubicBezTo>
                  <a:cubicBezTo>
                    <a:pt x="84" y="89"/>
                    <a:pt x="80" y="90"/>
                    <a:pt x="78" y="94"/>
                  </a:cubicBezTo>
                  <a:cubicBezTo>
                    <a:pt x="76" y="97"/>
                    <a:pt x="78" y="101"/>
                    <a:pt x="75" y="103"/>
                  </a:cubicBezTo>
                  <a:cubicBezTo>
                    <a:pt x="75" y="108"/>
                    <a:pt x="75" y="108"/>
                    <a:pt x="75" y="108"/>
                  </a:cubicBezTo>
                  <a:cubicBezTo>
                    <a:pt x="76" y="108"/>
                    <a:pt x="77" y="110"/>
                    <a:pt x="77" y="112"/>
                  </a:cubicBezTo>
                  <a:cubicBezTo>
                    <a:pt x="81" y="112"/>
                    <a:pt x="87" y="116"/>
                    <a:pt x="87" y="121"/>
                  </a:cubicBezTo>
                  <a:cubicBezTo>
                    <a:pt x="87" y="124"/>
                    <a:pt x="80" y="130"/>
                    <a:pt x="78" y="130"/>
                  </a:cubicBezTo>
                  <a:cubicBezTo>
                    <a:pt x="73" y="130"/>
                    <a:pt x="72" y="136"/>
                    <a:pt x="72" y="141"/>
                  </a:cubicBezTo>
                  <a:cubicBezTo>
                    <a:pt x="72" y="144"/>
                    <a:pt x="74" y="145"/>
                    <a:pt x="75" y="145"/>
                  </a:cubicBezTo>
                  <a:cubicBezTo>
                    <a:pt x="74" y="151"/>
                    <a:pt x="69" y="152"/>
                    <a:pt x="68" y="156"/>
                  </a:cubicBezTo>
                  <a:cubicBezTo>
                    <a:pt x="65" y="156"/>
                    <a:pt x="64" y="156"/>
                    <a:pt x="62" y="156"/>
                  </a:cubicBezTo>
                  <a:cubicBezTo>
                    <a:pt x="58" y="156"/>
                    <a:pt x="57" y="163"/>
                    <a:pt x="51" y="163"/>
                  </a:cubicBezTo>
                  <a:cubicBezTo>
                    <a:pt x="49" y="163"/>
                    <a:pt x="46" y="154"/>
                    <a:pt x="46" y="152"/>
                  </a:cubicBezTo>
                  <a:cubicBezTo>
                    <a:pt x="46" y="152"/>
                    <a:pt x="47" y="151"/>
                    <a:pt x="47" y="150"/>
                  </a:cubicBezTo>
                  <a:cubicBezTo>
                    <a:pt x="43" y="146"/>
                    <a:pt x="43" y="143"/>
                    <a:pt x="42" y="138"/>
                  </a:cubicBezTo>
                  <a:cubicBezTo>
                    <a:pt x="41" y="135"/>
                    <a:pt x="37" y="134"/>
                    <a:pt x="37" y="130"/>
                  </a:cubicBezTo>
                  <a:cubicBezTo>
                    <a:pt x="37" y="128"/>
                    <a:pt x="39" y="126"/>
                    <a:pt x="39" y="126"/>
                  </a:cubicBezTo>
                  <a:lnTo>
                    <a:pt x="39"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1"/>
            <p:cNvSpPr>
              <a:spLocks/>
            </p:cNvSpPr>
            <p:nvPr/>
          </p:nvSpPr>
          <p:spPr bwMode="auto">
            <a:xfrm>
              <a:off x="2838450" y="1747838"/>
              <a:ext cx="2419350" cy="896938"/>
            </a:xfrm>
            <a:custGeom>
              <a:avLst/>
              <a:gdLst>
                <a:gd name="T0" fmla="*/ 779 w 1100"/>
                <a:gd name="T1" fmla="*/ 300 h 408"/>
                <a:gd name="T2" fmla="*/ 751 w 1100"/>
                <a:gd name="T3" fmla="*/ 249 h 408"/>
                <a:gd name="T4" fmla="*/ 856 w 1100"/>
                <a:gd name="T5" fmla="*/ 209 h 408"/>
                <a:gd name="T6" fmla="*/ 927 w 1100"/>
                <a:gd name="T7" fmla="*/ 178 h 408"/>
                <a:gd name="T8" fmla="*/ 879 w 1100"/>
                <a:gd name="T9" fmla="*/ 239 h 408"/>
                <a:gd name="T10" fmla="*/ 922 w 1100"/>
                <a:gd name="T11" fmla="*/ 232 h 408"/>
                <a:gd name="T12" fmla="*/ 1023 w 1100"/>
                <a:gd name="T13" fmla="*/ 161 h 408"/>
                <a:gd name="T14" fmla="*/ 1086 w 1100"/>
                <a:gd name="T15" fmla="*/ 147 h 408"/>
                <a:gd name="T16" fmla="*/ 973 w 1100"/>
                <a:gd name="T17" fmla="*/ 99 h 408"/>
                <a:gd name="T18" fmla="*/ 854 w 1100"/>
                <a:gd name="T19" fmla="*/ 81 h 408"/>
                <a:gd name="T20" fmla="*/ 738 w 1100"/>
                <a:gd name="T21" fmla="*/ 80 h 408"/>
                <a:gd name="T22" fmla="*/ 676 w 1100"/>
                <a:gd name="T23" fmla="*/ 49 h 408"/>
                <a:gd name="T24" fmla="*/ 567 w 1100"/>
                <a:gd name="T25" fmla="*/ 53 h 408"/>
                <a:gd name="T26" fmla="*/ 523 w 1100"/>
                <a:gd name="T27" fmla="*/ 13 h 408"/>
                <a:gd name="T28" fmla="*/ 390 w 1100"/>
                <a:gd name="T29" fmla="*/ 60 h 408"/>
                <a:gd name="T30" fmla="*/ 344 w 1100"/>
                <a:gd name="T31" fmla="*/ 75 h 408"/>
                <a:gd name="T32" fmla="*/ 331 w 1100"/>
                <a:gd name="T33" fmla="*/ 62 h 408"/>
                <a:gd name="T34" fmla="*/ 263 w 1100"/>
                <a:gd name="T35" fmla="*/ 106 h 408"/>
                <a:gd name="T36" fmla="*/ 166 w 1100"/>
                <a:gd name="T37" fmla="*/ 127 h 408"/>
                <a:gd name="T38" fmla="*/ 110 w 1100"/>
                <a:gd name="T39" fmla="*/ 151 h 408"/>
                <a:gd name="T40" fmla="*/ 118 w 1100"/>
                <a:gd name="T41" fmla="*/ 116 h 408"/>
                <a:gd name="T42" fmla="*/ 66 w 1100"/>
                <a:gd name="T43" fmla="*/ 121 h 408"/>
                <a:gd name="T44" fmla="*/ 70 w 1100"/>
                <a:gd name="T45" fmla="*/ 160 h 408"/>
                <a:gd name="T46" fmla="*/ 60 w 1100"/>
                <a:gd name="T47" fmla="*/ 202 h 408"/>
                <a:gd name="T48" fmla="*/ 26 w 1100"/>
                <a:gd name="T49" fmla="*/ 229 h 408"/>
                <a:gd name="T50" fmla="*/ 9 w 1100"/>
                <a:gd name="T51" fmla="*/ 254 h 408"/>
                <a:gd name="T52" fmla="*/ 28 w 1100"/>
                <a:gd name="T53" fmla="*/ 286 h 408"/>
                <a:gd name="T54" fmla="*/ 45 w 1100"/>
                <a:gd name="T55" fmla="*/ 307 h 408"/>
                <a:gd name="T56" fmla="*/ 58 w 1100"/>
                <a:gd name="T57" fmla="*/ 331 h 408"/>
                <a:gd name="T58" fmla="*/ 107 w 1100"/>
                <a:gd name="T59" fmla="*/ 332 h 408"/>
                <a:gd name="T60" fmla="*/ 116 w 1100"/>
                <a:gd name="T61" fmla="*/ 321 h 408"/>
                <a:gd name="T62" fmla="*/ 146 w 1100"/>
                <a:gd name="T63" fmla="*/ 360 h 408"/>
                <a:gd name="T64" fmla="*/ 180 w 1100"/>
                <a:gd name="T65" fmla="*/ 376 h 408"/>
                <a:gd name="T66" fmla="*/ 188 w 1100"/>
                <a:gd name="T67" fmla="*/ 381 h 408"/>
                <a:gd name="T68" fmla="*/ 180 w 1100"/>
                <a:gd name="T69" fmla="*/ 325 h 408"/>
                <a:gd name="T70" fmla="*/ 212 w 1100"/>
                <a:gd name="T71" fmla="*/ 331 h 408"/>
                <a:gd name="T72" fmla="*/ 220 w 1100"/>
                <a:gd name="T73" fmla="*/ 359 h 408"/>
                <a:gd name="T74" fmla="*/ 220 w 1100"/>
                <a:gd name="T75" fmla="*/ 383 h 408"/>
                <a:gd name="T76" fmla="*/ 230 w 1100"/>
                <a:gd name="T77" fmla="*/ 388 h 408"/>
                <a:gd name="T78" fmla="*/ 268 w 1100"/>
                <a:gd name="T79" fmla="*/ 399 h 408"/>
                <a:gd name="T80" fmla="*/ 288 w 1100"/>
                <a:gd name="T81" fmla="*/ 401 h 408"/>
                <a:gd name="T82" fmla="*/ 313 w 1100"/>
                <a:gd name="T83" fmla="*/ 395 h 408"/>
                <a:gd name="T84" fmla="*/ 337 w 1100"/>
                <a:gd name="T85" fmla="*/ 396 h 408"/>
                <a:gd name="T86" fmla="*/ 348 w 1100"/>
                <a:gd name="T87" fmla="*/ 384 h 408"/>
                <a:gd name="T88" fmla="*/ 426 w 1100"/>
                <a:gd name="T89" fmla="*/ 304 h 408"/>
                <a:gd name="T90" fmla="*/ 511 w 1100"/>
                <a:gd name="T91" fmla="*/ 274 h 408"/>
                <a:gd name="T92" fmla="*/ 629 w 1100"/>
                <a:gd name="T93" fmla="*/ 292 h 408"/>
                <a:gd name="T94" fmla="*/ 726 w 1100"/>
                <a:gd name="T95" fmla="*/ 311 h 408"/>
                <a:gd name="T96" fmla="*/ 720 w 1100"/>
                <a:gd name="T97" fmla="*/ 33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00" h="408">
                  <a:moveTo>
                    <a:pt x="719" y="351"/>
                  </a:moveTo>
                  <a:cubicBezTo>
                    <a:pt x="719" y="351"/>
                    <a:pt x="728" y="353"/>
                    <a:pt x="735" y="353"/>
                  </a:cubicBezTo>
                  <a:cubicBezTo>
                    <a:pt x="748" y="353"/>
                    <a:pt x="760" y="326"/>
                    <a:pt x="769" y="317"/>
                  </a:cubicBezTo>
                  <a:cubicBezTo>
                    <a:pt x="772" y="313"/>
                    <a:pt x="778" y="306"/>
                    <a:pt x="779" y="300"/>
                  </a:cubicBezTo>
                  <a:cubicBezTo>
                    <a:pt x="780" y="293"/>
                    <a:pt x="778" y="289"/>
                    <a:pt x="781" y="283"/>
                  </a:cubicBezTo>
                  <a:cubicBezTo>
                    <a:pt x="783" y="280"/>
                    <a:pt x="785" y="275"/>
                    <a:pt x="785" y="270"/>
                  </a:cubicBezTo>
                  <a:cubicBezTo>
                    <a:pt x="785" y="264"/>
                    <a:pt x="775" y="252"/>
                    <a:pt x="771" y="256"/>
                  </a:cubicBezTo>
                  <a:cubicBezTo>
                    <a:pt x="758" y="266"/>
                    <a:pt x="751" y="250"/>
                    <a:pt x="751" y="249"/>
                  </a:cubicBezTo>
                  <a:cubicBezTo>
                    <a:pt x="751" y="243"/>
                    <a:pt x="763" y="236"/>
                    <a:pt x="768" y="231"/>
                  </a:cubicBezTo>
                  <a:cubicBezTo>
                    <a:pt x="775" y="224"/>
                    <a:pt x="784" y="212"/>
                    <a:pt x="794" y="209"/>
                  </a:cubicBezTo>
                  <a:cubicBezTo>
                    <a:pt x="802" y="207"/>
                    <a:pt x="829" y="205"/>
                    <a:pt x="837" y="205"/>
                  </a:cubicBezTo>
                  <a:cubicBezTo>
                    <a:pt x="846" y="205"/>
                    <a:pt x="850" y="209"/>
                    <a:pt x="856" y="209"/>
                  </a:cubicBezTo>
                  <a:cubicBezTo>
                    <a:pt x="859" y="209"/>
                    <a:pt x="861" y="209"/>
                    <a:pt x="868" y="209"/>
                  </a:cubicBezTo>
                  <a:cubicBezTo>
                    <a:pt x="872" y="194"/>
                    <a:pt x="879" y="185"/>
                    <a:pt x="895" y="185"/>
                  </a:cubicBezTo>
                  <a:cubicBezTo>
                    <a:pt x="899" y="185"/>
                    <a:pt x="900" y="184"/>
                    <a:pt x="908" y="185"/>
                  </a:cubicBezTo>
                  <a:cubicBezTo>
                    <a:pt x="904" y="188"/>
                    <a:pt x="903" y="208"/>
                    <a:pt x="927" y="178"/>
                  </a:cubicBezTo>
                  <a:cubicBezTo>
                    <a:pt x="930" y="177"/>
                    <a:pt x="942" y="182"/>
                    <a:pt x="924" y="193"/>
                  </a:cubicBezTo>
                  <a:cubicBezTo>
                    <a:pt x="918" y="197"/>
                    <a:pt x="912" y="195"/>
                    <a:pt x="908" y="201"/>
                  </a:cubicBezTo>
                  <a:cubicBezTo>
                    <a:pt x="903" y="208"/>
                    <a:pt x="899" y="217"/>
                    <a:pt x="892" y="221"/>
                  </a:cubicBezTo>
                  <a:cubicBezTo>
                    <a:pt x="887" y="224"/>
                    <a:pt x="879" y="229"/>
                    <a:pt x="879" y="239"/>
                  </a:cubicBezTo>
                  <a:cubicBezTo>
                    <a:pt x="879" y="247"/>
                    <a:pt x="881" y="275"/>
                    <a:pt x="888" y="280"/>
                  </a:cubicBezTo>
                  <a:cubicBezTo>
                    <a:pt x="892" y="273"/>
                    <a:pt x="895" y="260"/>
                    <a:pt x="905" y="258"/>
                  </a:cubicBezTo>
                  <a:cubicBezTo>
                    <a:pt x="904" y="252"/>
                    <a:pt x="914" y="250"/>
                    <a:pt x="914" y="246"/>
                  </a:cubicBezTo>
                  <a:cubicBezTo>
                    <a:pt x="914" y="238"/>
                    <a:pt x="922" y="236"/>
                    <a:pt x="922" y="232"/>
                  </a:cubicBezTo>
                  <a:cubicBezTo>
                    <a:pt x="922" y="229"/>
                    <a:pt x="919" y="226"/>
                    <a:pt x="922" y="222"/>
                  </a:cubicBezTo>
                  <a:cubicBezTo>
                    <a:pt x="940" y="183"/>
                    <a:pt x="957" y="204"/>
                    <a:pt x="964" y="204"/>
                  </a:cubicBezTo>
                  <a:cubicBezTo>
                    <a:pt x="984" y="204"/>
                    <a:pt x="998" y="178"/>
                    <a:pt x="1016" y="178"/>
                  </a:cubicBezTo>
                  <a:cubicBezTo>
                    <a:pt x="1049" y="177"/>
                    <a:pt x="1023" y="164"/>
                    <a:pt x="1023" y="161"/>
                  </a:cubicBezTo>
                  <a:cubicBezTo>
                    <a:pt x="1023" y="151"/>
                    <a:pt x="1036" y="152"/>
                    <a:pt x="1038" y="147"/>
                  </a:cubicBezTo>
                  <a:cubicBezTo>
                    <a:pt x="1040" y="145"/>
                    <a:pt x="1037" y="139"/>
                    <a:pt x="1042" y="139"/>
                  </a:cubicBezTo>
                  <a:cubicBezTo>
                    <a:pt x="1056" y="139"/>
                    <a:pt x="1068" y="158"/>
                    <a:pt x="1078" y="158"/>
                  </a:cubicBezTo>
                  <a:cubicBezTo>
                    <a:pt x="1083" y="158"/>
                    <a:pt x="1084" y="150"/>
                    <a:pt x="1086" y="147"/>
                  </a:cubicBezTo>
                  <a:cubicBezTo>
                    <a:pt x="1090" y="142"/>
                    <a:pt x="1094" y="143"/>
                    <a:pt x="1100" y="141"/>
                  </a:cubicBezTo>
                  <a:cubicBezTo>
                    <a:pt x="1092" y="130"/>
                    <a:pt x="1065" y="124"/>
                    <a:pt x="1052" y="116"/>
                  </a:cubicBezTo>
                  <a:cubicBezTo>
                    <a:pt x="1034" y="106"/>
                    <a:pt x="1010" y="95"/>
                    <a:pt x="984" y="95"/>
                  </a:cubicBezTo>
                  <a:cubicBezTo>
                    <a:pt x="977" y="95"/>
                    <a:pt x="972" y="96"/>
                    <a:pt x="973" y="99"/>
                  </a:cubicBezTo>
                  <a:cubicBezTo>
                    <a:pt x="980" y="121"/>
                    <a:pt x="962" y="99"/>
                    <a:pt x="958" y="99"/>
                  </a:cubicBezTo>
                  <a:cubicBezTo>
                    <a:pt x="906" y="98"/>
                    <a:pt x="906" y="98"/>
                    <a:pt x="906" y="98"/>
                  </a:cubicBezTo>
                  <a:cubicBezTo>
                    <a:pt x="903" y="86"/>
                    <a:pt x="895" y="82"/>
                    <a:pt x="880" y="82"/>
                  </a:cubicBezTo>
                  <a:cubicBezTo>
                    <a:pt x="871" y="82"/>
                    <a:pt x="859" y="85"/>
                    <a:pt x="854" y="81"/>
                  </a:cubicBezTo>
                  <a:cubicBezTo>
                    <a:pt x="849" y="77"/>
                    <a:pt x="849" y="72"/>
                    <a:pt x="842" y="70"/>
                  </a:cubicBezTo>
                  <a:cubicBezTo>
                    <a:pt x="829" y="65"/>
                    <a:pt x="814" y="62"/>
                    <a:pt x="796" y="62"/>
                  </a:cubicBezTo>
                  <a:cubicBezTo>
                    <a:pt x="778" y="62"/>
                    <a:pt x="776" y="71"/>
                    <a:pt x="774" y="80"/>
                  </a:cubicBezTo>
                  <a:cubicBezTo>
                    <a:pt x="758" y="80"/>
                    <a:pt x="749" y="80"/>
                    <a:pt x="738" y="80"/>
                  </a:cubicBezTo>
                  <a:cubicBezTo>
                    <a:pt x="732" y="80"/>
                    <a:pt x="731" y="75"/>
                    <a:pt x="723" y="74"/>
                  </a:cubicBezTo>
                  <a:cubicBezTo>
                    <a:pt x="723" y="78"/>
                    <a:pt x="721" y="85"/>
                    <a:pt x="718" y="85"/>
                  </a:cubicBezTo>
                  <a:cubicBezTo>
                    <a:pt x="708" y="85"/>
                    <a:pt x="704" y="73"/>
                    <a:pt x="704" y="66"/>
                  </a:cubicBezTo>
                  <a:cubicBezTo>
                    <a:pt x="704" y="65"/>
                    <a:pt x="722" y="53"/>
                    <a:pt x="676" y="49"/>
                  </a:cubicBezTo>
                  <a:cubicBezTo>
                    <a:pt x="670" y="49"/>
                    <a:pt x="667" y="51"/>
                    <a:pt x="667" y="58"/>
                  </a:cubicBezTo>
                  <a:cubicBezTo>
                    <a:pt x="642" y="58"/>
                    <a:pt x="642" y="58"/>
                    <a:pt x="642" y="58"/>
                  </a:cubicBezTo>
                  <a:cubicBezTo>
                    <a:pt x="634" y="56"/>
                    <a:pt x="595" y="52"/>
                    <a:pt x="590" y="44"/>
                  </a:cubicBezTo>
                  <a:cubicBezTo>
                    <a:pt x="560" y="68"/>
                    <a:pt x="567" y="53"/>
                    <a:pt x="567" y="53"/>
                  </a:cubicBezTo>
                  <a:cubicBezTo>
                    <a:pt x="574" y="44"/>
                    <a:pt x="642" y="26"/>
                    <a:pt x="586" y="12"/>
                  </a:cubicBezTo>
                  <a:cubicBezTo>
                    <a:pt x="562" y="12"/>
                    <a:pt x="562" y="12"/>
                    <a:pt x="562" y="12"/>
                  </a:cubicBezTo>
                  <a:cubicBezTo>
                    <a:pt x="560" y="6"/>
                    <a:pt x="555" y="0"/>
                    <a:pt x="545" y="0"/>
                  </a:cubicBezTo>
                  <a:cubicBezTo>
                    <a:pt x="534" y="0"/>
                    <a:pt x="529" y="8"/>
                    <a:pt x="523" y="13"/>
                  </a:cubicBezTo>
                  <a:cubicBezTo>
                    <a:pt x="518" y="17"/>
                    <a:pt x="489" y="28"/>
                    <a:pt x="491" y="18"/>
                  </a:cubicBezTo>
                  <a:cubicBezTo>
                    <a:pt x="484" y="20"/>
                    <a:pt x="452" y="22"/>
                    <a:pt x="435" y="37"/>
                  </a:cubicBezTo>
                  <a:cubicBezTo>
                    <a:pt x="432" y="40"/>
                    <a:pt x="431" y="49"/>
                    <a:pt x="426" y="49"/>
                  </a:cubicBezTo>
                  <a:cubicBezTo>
                    <a:pt x="418" y="49"/>
                    <a:pt x="390" y="47"/>
                    <a:pt x="390" y="60"/>
                  </a:cubicBezTo>
                  <a:cubicBezTo>
                    <a:pt x="390" y="62"/>
                    <a:pt x="393" y="65"/>
                    <a:pt x="394" y="69"/>
                  </a:cubicBezTo>
                  <a:cubicBezTo>
                    <a:pt x="389" y="72"/>
                    <a:pt x="387" y="69"/>
                    <a:pt x="371" y="69"/>
                  </a:cubicBezTo>
                  <a:cubicBezTo>
                    <a:pt x="357" y="87"/>
                    <a:pt x="359" y="66"/>
                    <a:pt x="355" y="62"/>
                  </a:cubicBezTo>
                  <a:cubicBezTo>
                    <a:pt x="354" y="69"/>
                    <a:pt x="350" y="72"/>
                    <a:pt x="344" y="75"/>
                  </a:cubicBezTo>
                  <a:cubicBezTo>
                    <a:pt x="345" y="82"/>
                    <a:pt x="355" y="88"/>
                    <a:pt x="348" y="96"/>
                  </a:cubicBezTo>
                  <a:cubicBezTo>
                    <a:pt x="343" y="101"/>
                    <a:pt x="357" y="118"/>
                    <a:pt x="350" y="118"/>
                  </a:cubicBezTo>
                  <a:cubicBezTo>
                    <a:pt x="341" y="118"/>
                    <a:pt x="338" y="84"/>
                    <a:pt x="338" y="77"/>
                  </a:cubicBezTo>
                  <a:cubicBezTo>
                    <a:pt x="338" y="69"/>
                    <a:pt x="351" y="66"/>
                    <a:pt x="331" y="62"/>
                  </a:cubicBezTo>
                  <a:cubicBezTo>
                    <a:pt x="321" y="60"/>
                    <a:pt x="303" y="76"/>
                    <a:pt x="303" y="85"/>
                  </a:cubicBezTo>
                  <a:cubicBezTo>
                    <a:pt x="303" y="95"/>
                    <a:pt x="308" y="102"/>
                    <a:pt x="313" y="107"/>
                  </a:cubicBezTo>
                  <a:cubicBezTo>
                    <a:pt x="326" y="127"/>
                    <a:pt x="296" y="105"/>
                    <a:pt x="284" y="102"/>
                  </a:cubicBezTo>
                  <a:cubicBezTo>
                    <a:pt x="253" y="94"/>
                    <a:pt x="263" y="105"/>
                    <a:pt x="263" y="106"/>
                  </a:cubicBezTo>
                  <a:cubicBezTo>
                    <a:pt x="262" y="124"/>
                    <a:pt x="255" y="110"/>
                    <a:pt x="251" y="110"/>
                  </a:cubicBezTo>
                  <a:cubicBezTo>
                    <a:pt x="244" y="110"/>
                    <a:pt x="229" y="119"/>
                    <a:pt x="219" y="114"/>
                  </a:cubicBezTo>
                  <a:cubicBezTo>
                    <a:pt x="214" y="101"/>
                    <a:pt x="180" y="131"/>
                    <a:pt x="171" y="131"/>
                  </a:cubicBezTo>
                  <a:cubicBezTo>
                    <a:pt x="169" y="131"/>
                    <a:pt x="165" y="129"/>
                    <a:pt x="166" y="127"/>
                  </a:cubicBezTo>
                  <a:cubicBezTo>
                    <a:pt x="169" y="117"/>
                    <a:pt x="164" y="98"/>
                    <a:pt x="154" y="128"/>
                  </a:cubicBezTo>
                  <a:cubicBezTo>
                    <a:pt x="154" y="130"/>
                    <a:pt x="158" y="130"/>
                    <a:pt x="158" y="134"/>
                  </a:cubicBezTo>
                  <a:cubicBezTo>
                    <a:pt x="158" y="142"/>
                    <a:pt x="146" y="137"/>
                    <a:pt x="140" y="139"/>
                  </a:cubicBezTo>
                  <a:cubicBezTo>
                    <a:pt x="133" y="141"/>
                    <a:pt x="136" y="163"/>
                    <a:pt x="110" y="151"/>
                  </a:cubicBezTo>
                  <a:cubicBezTo>
                    <a:pt x="110" y="161"/>
                    <a:pt x="110" y="161"/>
                    <a:pt x="110" y="161"/>
                  </a:cubicBezTo>
                  <a:cubicBezTo>
                    <a:pt x="97" y="159"/>
                    <a:pt x="99" y="146"/>
                    <a:pt x="94" y="139"/>
                  </a:cubicBezTo>
                  <a:cubicBezTo>
                    <a:pt x="104" y="139"/>
                    <a:pt x="109" y="139"/>
                    <a:pt x="119" y="141"/>
                  </a:cubicBezTo>
                  <a:cubicBezTo>
                    <a:pt x="131" y="144"/>
                    <a:pt x="157" y="129"/>
                    <a:pt x="118" y="116"/>
                  </a:cubicBezTo>
                  <a:cubicBezTo>
                    <a:pt x="107" y="113"/>
                    <a:pt x="83" y="100"/>
                    <a:pt x="75" y="100"/>
                  </a:cubicBezTo>
                  <a:cubicBezTo>
                    <a:pt x="74" y="100"/>
                    <a:pt x="74" y="100"/>
                    <a:pt x="69" y="100"/>
                  </a:cubicBezTo>
                  <a:cubicBezTo>
                    <a:pt x="66" y="102"/>
                    <a:pt x="58" y="107"/>
                    <a:pt x="58" y="112"/>
                  </a:cubicBezTo>
                  <a:cubicBezTo>
                    <a:pt x="58" y="116"/>
                    <a:pt x="66" y="116"/>
                    <a:pt x="66" y="121"/>
                  </a:cubicBezTo>
                  <a:cubicBezTo>
                    <a:pt x="66" y="125"/>
                    <a:pt x="61" y="127"/>
                    <a:pt x="61" y="130"/>
                  </a:cubicBezTo>
                  <a:cubicBezTo>
                    <a:pt x="61" y="135"/>
                    <a:pt x="66" y="137"/>
                    <a:pt x="66" y="142"/>
                  </a:cubicBezTo>
                  <a:cubicBezTo>
                    <a:pt x="66" y="144"/>
                    <a:pt x="64" y="146"/>
                    <a:pt x="64" y="148"/>
                  </a:cubicBezTo>
                  <a:cubicBezTo>
                    <a:pt x="64" y="153"/>
                    <a:pt x="70" y="155"/>
                    <a:pt x="70" y="160"/>
                  </a:cubicBezTo>
                  <a:cubicBezTo>
                    <a:pt x="70" y="161"/>
                    <a:pt x="68" y="162"/>
                    <a:pt x="68" y="163"/>
                  </a:cubicBezTo>
                  <a:cubicBezTo>
                    <a:pt x="70" y="166"/>
                    <a:pt x="75" y="167"/>
                    <a:pt x="75" y="172"/>
                  </a:cubicBezTo>
                  <a:cubicBezTo>
                    <a:pt x="75" y="180"/>
                    <a:pt x="59" y="188"/>
                    <a:pt x="55" y="195"/>
                  </a:cubicBezTo>
                  <a:cubicBezTo>
                    <a:pt x="56" y="197"/>
                    <a:pt x="59" y="198"/>
                    <a:pt x="60" y="202"/>
                  </a:cubicBezTo>
                  <a:cubicBezTo>
                    <a:pt x="58" y="204"/>
                    <a:pt x="51" y="207"/>
                    <a:pt x="48" y="207"/>
                  </a:cubicBezTo>
                  <a:cubicBezTo>
                    <a:pt x="44" y="207"/>
                    <a:pt x="41" y="206"/>
                    <a:pt x="36" y="206"/>
                  </a:cubicBezTo>
                  <a:cubicBezTo>
                    <a:pt x="31" y="206"/>
                    <a:pt x="20" y="210"/>
                    <a:pt x="24" y="214"/>
                  </a:cubicBezTo>
                  <a:cubicBezTo>
                    <a:pt x="35" y="224"/>
                    <a:pt x="29" y="229"/>
                    <a:pt x="26" y="229"/>
                  </a:cubicBezTo>
                  <a:cubicBezTo>
                    <a:pt x="22" y="229"/>
                    <a:pt x="21" y="223"/>
                    <a:pt x="17" y="223"/>
                  </a:cubicBezTo>
                  <a:cubicBezTo>
                    <a:pt x="13" y="223"/>
                    <a:pt x="8" y="233"/>
                    <a:pt x="8" y="239"/>
                  </a:cubicBezTo>
                  <a:cubicBezTo>
                    <a:pt x="8" y="248"/>
                    <a:pt x="1" y="246"/>
                    <a:pt x="0" y="254"/>
                  </a:cubicBezTo>
                  <a:cubicBezTo>
                    <a:pt x="3" y="254"/>
                    <a:pt x="6" y="254"/>
                    <a:pt x="9" y="254"/>
                  </a:cubicBezTo>
                  <a:cubicBezTo>
                    <a:pt x="13" y="254"/>
                    <a:pt x="16" y="253"/>
                    <a:pt x="20" y="253"/>
                  </a:cubicBezTo>
                  <a:cubicBezTo>
                    <a:pt x="25" y="253"/>
                    <a:pt x="27" y="262"/>
                    <a:pt x="27" y="267"/>
                  </a:cubicBezTo>
                  <a:cubicBezTo>
                    <a:pt x="27" y="270"/>
                    <a:pt x="24" y="271"/>
                    <a:pt x="24" y="274"/>
                  </a:cubicBezTo>
                  <a:cubicBezTo>
                    <a:pt x="24" y="279"/>
                    <a:pt x="28" y="282"/>
                    <a:pt x="28" y="286"/>
                  </a:cubicBezTo>
                  <a:cubicBezTo>
                    <a:pt x="28" y="289"/>
                    <a:pt x="24" y="290"/>
                    <a:pt x="23" y="291"/>
                  </a:cubicBezTo>
                  <a:cubicBezTo>
                    <a:pt x="20" y="295"/>
                    <a:pt x="19" y="299"/>
                    <a:pt x="19" y="304"/>
                  </a:cubicBezTo>
                  <a:cubicBezTo>
                    <a:pt x="19" y="311"/>
                    <a:pt x="24" y="309"/>
                    <a:pt x="29" y="309"/>
                  </a:cubicBezTo>
                  <a:cubicBezTo>
                    <a:pt x="36" y="309"/>
                    <a:pt x="40" y="307"/>
                    <a:pt x="45" y="307"/>
                  </a:cubicBezTo>
                  <a:cubicBezTo>
                    <a:pt x="51" y="307"/>
                    <a:pt x="50" y="318"/>
                    <a:pt x="56" y="318"/>
                  </a:cubicBezTo>
                  <a:cubicBezTo>
                    <a:pt x="56" y="328"/>
                    <a:pt x="56" y="328"/>
                    <a:pt x="56" y="328"/>
                  </a:cubicBezTo>
                  <a:cubicBezTo>
                    <a:pt x="56" y="328"/>
                    <a:pt x="56" y="329"/>
                    <a:pt x="57" y="329"/>
                  </a:cubicBezTo>
                  <a:cubicBezTo>
                    <a:pt x="58" y="331"/>
                    <a:pt x="58" y="331"/>
                    <a:pt x="58" y="331"/>
                  </a:cubicBezTo>
                  <a:cubicBezTo>
                    <a:pt x="59" y="331"/>
                    <a:pt x="62" y="329"/>
                    <a:pt x="63" y="329"/>
                  </a:cubicBezTo>
                  <a:cubicBezTo>
                    <a:pt x="68" y="328"/>
                    <a:pt x="69" y="322"/>
                    <a:pt x="74" y="322"/>
                  </a:cubicBezTo>
                  <a:cubicBezTo>
                    <a:pt x="78" y="322"/>
                    <a:pt x="88" y="339"/>
                    <a:pt x="92" y="339"/>
                  </a:cubicBezTo>
                  <a:cubicBezTo>
                    <a:pt x="95" y="339"/>
                    <a:pt x="106" y="334"/>
                    <a:pt x="107" y="332"/>
                  </a:cubicBezTo>
                  <a:cubicBezTo>
                    <a:pt x="107" y="332"/>
                    <a:pt x="101" y="331"/>
                    <a:pt x="101" y="331"/>
                  </a:cubicBezTo>
                  <a:cubicBezTo>
                    <a:pt x="100" y="331"/>
                    <a:pt x="97" y="330"/>
                    <a:pt x="97" y="328"/>
                  </a:cubicBezTo>
                  <a:cubicBezTo>
                    <a:pt x="97" y="326"/>
                    <a:pt x="114" y="320"/>
                    <a:pt x="120" y="317"/>
                  </a:cubicBezTo>
                  <a:cubicBezTo>
                    <a:pt x="120" y="317"/>
                    <a:pt x="117" y="321"/>
                    <a:pt x="116" y="321"/>
                  </a:cubicBezTo>
                  <a:cubicBezTo>
                    <a:pt x="116" y="323"/>
                    <a:pt x="122" y="329"/>
                    <a:pt x="109" y="332"/>
                  </a:cubicBezTo>
                  <a:cubicBezTo>
                    <a:pt x="115" y="345"/>
                    <a:pt x="141" y="343"/>
                    <a:pt x="141" y="361"/>
                  </a:cubicBezTo>
                  <a:cubicBezTo>
                    <a:pt x="142" y="361"/>
                    <a:pt x="142" y="361"/>
                    <a:pt x="142" y="361"/>
                  </a:cubicBezTo>
                  <a:cubicBezTo>
                    <a:pt x="143" y="360"/>
                    <a:pt x="144" y="360"/>
                    <a:pt x="146" y="360"/>
                  </a:cubicBezTo>
                  <a:cubicBezTo>
                    <a:pt x="154" y="360"/>
                    <a:pt x="153" y="364"/>
                    <a:pt x="155" y="369"/>
                  </a:cubicBezTo>
                  <a:cubicBezTo>
                    <a:pt x="156" y="370"/>
                    <a:pt x="160" y="373"/>
                    <a:pt x="161" y="373"/>
                  </a:cubicBezTo>
                  <a:cubicBezTo>
                    <a:pt x="165" y="374"/>
                    <a:pt x="166" y="381"/>
                    <a:pt x="172" y="381"/>
                  </a:cubicBezTo>
                  <a:cubicBezTo>
                    <a:pt x="177" y="381"/>
                    <a:pt x="177" y="377"/>
                    <a:pt x="180" y="376"/>
                  </a:cubicBezTo>
                  <a:cubicBezTo>
                    <a:pt x="182" y="375"/>
                    <a:pt x="182" y="375"/>
                    <a:pt x="184" y="375"/>
                  </a:cubicBezTo>
                  <a:cubicBezTo>
                    <a:pt x="184" y="376"/>
                    <a:pt x="184" y="378"/>
                    <a:pt x="185" y="379"/>
                  </a:cubicBezTo>
                  <a:cubicBezTo>
                    <a:pt x="185" y="380"/>
                    <a:pt x="185" y="380"/>
                    <a:pt x="185" y="380"/>
                  </a:cubicBezTo>
                  <a:cubicBezTo>
                    <a:pt x="188" y="381"/>
                    <a:pt x="188" y="381"/>
                    <a:pt x="188" y="381"/>
                  </a:cubicBezTo>
                  <a:cubicBezTo>
                    <a:pt x="191" y="377"/>
                    <a:pt x="191" y="372"/>
                    <a:pt x="195" y="370"/>
                  </a:cubicBezTo>
                  <a:cubicBezTo>
                    <a:pt x="189" y="367"/>
                    <a:pt x="179" y="353"/>
                    <a:pt x="179" y="345"/>
                  </a:cubicBezTo>
                  <a:cubicBezTo>
                    <a:pt x="179" y="343"/>
                    <a:pt x="174" y="340"/>
                    <a:pt x="174" y="336"/>
                  </a:cubicBezTo>
                  <a:cubicBezTo>
                    <a:pt x="174" y="335"/>
                    <a:pt x="179" y="327"/>
                    <a:pt x="180" y="325"/>
                  </a:cubicBezTo>
                  <a:cubicBezTo>
                    <a:pt x="181" y="326"/>
                    <a:pt x="188" y="322"/>
                    <a:pt x="188" y="322"/>
                  </a:cubicBezTo>
                  <a:cubicBezTo>
                    <a:pt x="194" y="320"/>
                    <a:pt x="198" y="318"/>
                    <a:pt x="205" y="318"/>
                  </a:cubicBezTo>
                  <a:cubicBezTo>
                    <a:pt x="218" y="318"/>
                    <a:pt x="220" y="324"/>
                    <a:pt x="224" y="331"/>
                  </a:cubicBezTo>
                  <a:cubicBezTo>
                    <a:pt x="221" y="333"/>
                    <a:pt x="216" y="331"/>
                    <a:pt x="212" y="331"/>
                  </a:cubicBezTo>
                  <a:cubicBezTo>
                    <a:pt x="206" y="331"/>
                    <a:pt x="197" y="337"/>
                    <a:pt x="196" y="337"/>
                  </a:cubicBezTo>
                  <a:cubicBezTo>
                    <a:pt x="197" y="341"/>
                    <a:pt x="200" y="341"/>
                    <a:pt x="202" y="343"/>
                  </a:cubicBezTo>
                  <a:cubicBezTo>
                    <a:pt x="206" y="351"/>
                    <a:pt x="212" y="354"/>
                    <a:pt x="212" y="363"/>
                  </a:cubicBezTo>
                  <a:cubicBezTo>
                    <a:pt x="214" y="362"/>
                    <a:pt x="218" y="360"/>
                    <a:pt x="220" y="359"/>
                  </a:cubicBezTo>
                  <a:cubicBezTo>
                    <a:pt x="220" y="363"/>
                    <a:pt x="223" y="365"/>
                    <a:pt x="223" y="368"/>
                  </a:cubicBezTo>
                  <a:cubicBezTo>
                    <a:pt x="217" y="368"/>
                    <a:pt x="217" y="368"/>
                    <a:pt x="217" y="368"/>
                  </a:cubicBezTo>
                  <a:cubicBezTo>
                    <a:pt x="215" y="368"/>
                    <a:pt x="213" y="370"/>
                    <a:pt x="212" y="374"/>
                  </a:cubicBezTo>
                  <a:cubicBezTo>
                    <a:pt x="217" y="374"/>
                    <a:pt x="220" y="379"/>
                    <a:pt x="220" y="383"/>
                  </a:cubicBezTo>
                  <a:cubicBezTo>
                    <a:pt x="220" y="386"/>
                    <a:pt x="219" y="386"/>
                    <a:pt x="219" y="388"/>
                  </a:cubicBezTo>
                  <a:cubicBezTo>
                    <a:pt x="219" y="390"/>
                    <a:pt x="221" y="393"/>
                    <a:pt x="221" y="393"/>
                  </a:cubicBezTo>
                  <a:cubicBezTo>
                    <a:pt x="221" y="391"/>
                    <a:pt x="223" y="391"/>
                    <a:pt x="226" y="390"/>
                  </a:cubicBezTo>
                  <a:cubicBezTo>
                    <a:pt x="228" y="389"/>
                    <a:pt x="228" y="389"/>
                    <a:pt x="230" y="388"/>
                  </a:cubicBezTo>
                  <a:cubicBezTo>
                    <a:pt x="234" y="386"/>
                    <a:pt x="237" y="387"/>
                    <a:pt x="240" y="385"/>
                  </a:cubicBezTo>
                  <a:cubicBezTo>
                    <a:pt x="245" y="387"/>
                    <a:pt x="248" y="388"/>
                    <a:pt x="253" y="389"/>
                  </a:cubicBezTo>
                  <a:cubicBezTo>
                    <a:pt x="258" y="391"/>
                    <a:pt x="260" y="396"/>
                    <a:pt x="267" y="396"/>
                  </a:cubicBezTo>
                  <a:cubicBezTo>
                    <a:pt x="267" y="397"/>
                    <a:pt x="268" y="398"/>
                    <a:pt x="268" y="399"/>
                  </a:cubicBezTo>
                  <a:cubicBezTo>
                    <a:pt x="269" y="401"/>
                    <a:pt x="268" y="404"/>
                    <a:pt x="270" y="407"/>
                  </a:cubicBezTo>
                  <a:cubicBezTo>
                    <a:pt x="272" y="404"/>
                    <a:pt x="274" y="408"/>
                    <a:pt x="276" y="408"/>
                  </a:cubicBezTo>
                  <a:cubicBezTo>
                    <a:pt x="279" y="408"/>
                    <a:pt x="280" y="406"/>
                    <a:pt x="282" y="404"/>
                  </a:cubicBezTo>
                  <a:cubicBezTo>
                    <a:pt x="283" y="403"/>
                    <a:pt x="286" y="403"/>
                    <a:pt x="288" y="401"/>
                  </a:cubicBezTo>
                  <a:cubicBezTo>
                    <a:pt x="292" y="397"/>
                    <a:pt x="292" y="391"/>
                    <a:pt x="298" y="391"/>
                  </a:cubicBezTo>
                  <a:cubicBezTo>
                    <a:pt x="300" y="391"/>
                    <a:pt x="299" y="392"/>
                    <a:pt x="301" y="392"/>
                  </a:cubicBezTo>
                  <a:cubicBezTo>
                    <a:pt x="302" y="395"/>
                    <a:pt x="307" y="393"/>
                    <a:pt x="309" y="393"/>
                  </a:cubicBezTo>
                  <a:cubicBezTo>
                    <a:pt x="311" y="393"/>
                    <a:pt x="311" y="395"/>
                    <a:pt x="313" y="395"/>
                  </a:cubicBezTo>
                  <a:cubicBezTo>
                    <a:pt x="317" y="395"/>
                    <a:pt x="321" y="393"/>
                    <a:pt x="323" y="390"/>
                  </a:cubicBezTo>
                  <a:cubicBezTo>
                    <a:pt x="323" y="390"/>
                    <a:pt x="324" y="390"/>
                    <a:pt x="324" y="390"/>
                  </a:cubicBezTo>
                  <a:cubicBezTo>
                    <a:pt x="326" y="390"/>
                    <a:pt x="327" y="384"/>
                    <a:pt x="332" y="384"/>
                  </a:cubicBezTo>
                  <a:cubicBezTo>
                    <a:pt x="336" y="384"/>
                    <a:pt x="331" y="396"/>
                    <a:pt x="337" y="396"/>
                  </a:cubicBezTo>
                  <a:cubicBezTo>
                    <a:pt x="342" y="396"/>
                    <a:pt x="344" y="392"/>
                    <a:pt x="348" y="392"/>
                  </a:cubicBezTo>
                  <a:cubicBezTo>
                    <a:pt x="351" y="392"/>
                    <a:pt x="353" y="392"/>
                    <a:pt x="356" y="393"/>
                  </a:cubicBezTo>
                  <a:cubicBezTo>
                    <a:pt x="356" y="392"/>
                    <a:pt x="356" y="392"/>
                    <a:pt x="356" y="392"/>
                  </a:cubicBezTo>
                  <a:cubicBezTo>
                    <a:pt x="355" y="386"/>
                    <a:pt x="354" y="385"/>
                    <a:pt x="348" y="384"/>
                  </a:cubicBezTo>
                  <a:cubicBezTo>
                    <a:pt x="349" y="379"/>
                    <a:pt x="354" y="369"/>
                    <a:pt x="357" y="369"/>
                  </a:cubicBezTo>
                  <a:cubicBezTo>
                    <a:pt x="378" y="369"/>
                    <a:pt x="392" y="358"/>
                    <a:pt x="392" y="333"/>
                  </a:cubicBezTo>
                  <a:cubicBezTo>
                    <a:pt x="404" y="331"/>
                    <a:pt x="405" y="317"/>
                    <a:pt x="412" y="318"/>
                  </a:cubicBezTo>
                  <a:cubicBezTo>
                    <a:pt x="430" y="320"/>
                    <a:pt x="423" y="308"/>
                    <a:pt x="426" y="304"/>
                  </a:cubicBezTo>
                  <a:cubicBezTo>
                    <a:pt x="435" y="297"/>
                    <a:pt x="449" y="296"/>
                    <a:pt x="460" y="290"/>
                  </a:cubicBezTo>
                  <a:cubicBezTo>
                    <a:pt x="462" y="289"/>
                    <a:pt x="466" y="284"/>
                    <a:pt x="469" y="284"/>
                  </a:cubicBezTo>
                  <a:cubicBezTo>
                    <a:pt x="475" y="284"/>
                    <a:pt x="485" y="291"/>
                    <a:pt x="494" y="291"/>
                  </a:cubicBezTo>
                  <a:cubicBezTo>
                    <a:pt x="507" y="291"/>
                    <a:pt x="504" y="274"/>
                    <a:pt x="511" y="274"/>
                  </a:cubicBezTo>
                  <a:cubicBezTo>
                    <a:pt x="515" y="274"/>
                    <a:pt x="529" y="276"/>
                    <a:pt x="531" y="280"/>
                  </a:cubicBezTo>
                  <a:cubicBezTo>
                    <a:pt x="536" y="294"/>
                    <a:pt x="545" y="286"/>
                    <a:pt x="551" y="286"/>
                  </a:cubicBezTo>
                  <a:cubicBezTo>
                    <a:pt x="565" y="286"/>
                    <a:pt x="569" y="298"/>
                    <a:pt x="584" y="298"/>
                  </a:cubicBezTo>
                  <a:cubicBezTo>
                    <a:pt x="596" y="298"/>
                    <a:pt x="613" y="286"/>
                    <a:pt x="629" y="292"/>
                  </a:cubicBezTo>
                  <a:cubicBezTo>
                    <a:pt x="651" y="300"/>
                    <a:pt x="640" y="263"/>
                    <a:pt x="669" y="263"/>
                  </a:cubicBezTo>
                  <a:cubicBezTo>
                    <a:pt x="689" y="263"/>
                    <a:pt x="688" y="279"/>
                    <a:pt x="696" y="291"/>
                  </a:cubicBezTo>
                  <a:cubicBezTo>
                    <a:pt x="699" y="296"/>
                    <a:pt x="709" y="296"/>
                    <a:pt x="713" y="300"/>
                  </a:cubicBezTo>
                  <a:cubicBezTo>
                    <a:pt x="716" y="303"/>
                    <a:pt x="719" y="311"/>
                    <a:pt x="726" y="311"/>
                  </a:cubicBezTo>
                  <a:cubicBezTo>
                    <a:pt x="733" y="311"/>
                    <a:pt x="734" y="304"/>
                    <a:pt x="744" y="304"/>
                  </a:cubicBezTo>
                  <a:cubicBezTo>
                    <a:pt x="744" y="310"/>
                    <a:pt x="744" y="310"/>
                    <a:pt x="744" y="310"/>
                  </a:cubicBezTo>
                  <a:cubicBezTo>
                    <a:pt x="739" y="315"/>
                    <a:pt x="737" y="327"/>
                    <a:pt x="731" y="331"/>
                  </a:cubicBezTo>
                  <a:cubicBezTo>
                    <a:pt x="726" y="333"/>
                    <a:pt x="717" y="334"/>
                    <a:pt x="720" y="336"/>
                  </a:cubicBezTo>
                  <a:cubicBezTo>
                    <a:pt x="727" y="341"/>
                    <a:pt x="719" y="351"/>
                    <a:pt x="719" y="3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2"/>
            <p:cNvSpPr>
              <a:spLocks/>
            </p:cNvSpPr>
            <p:nvPr/>
          </p:nvSpPr>
          <p:spPr bwMode="auto">
            <a:xfrm>
              <a:off x="3603625" y="2325688"/>
              <a:ext cx="871537" cy="549275"/>
            </a:xfrm>
            <a:custGeom>
              <a:avLst/>
              <a:gdLst>
                <a:gd name="T0" fmla="*/ 301 w 396"/>
                <a:gd name="T1" fmla="*/ 157 h 249"/>
                <a:gd name="T2" fmla="*/ 295 w 396"/>
                <a:gd name="T3" fmla="*/ 147 h 249"/>
                <a:gd name="T4" fmla="*/ 316 w 396"/>
                <a:gd name="T5" fmla="*/ 131 h 249"/>
                <a:gd name="T6" fmla="*/ 303 w 396"/>
                <a:gd name="T7" fmla="*/ 126 h 249"/>
                <a:gd name="T8" fmla="*/ 294 w 396"/>
                <a:gd name="T9" fmla="*/ 131 h 249"/>
                <a:gd name="T10" fmla="*/ 284 w 396"/>
                <a:gd name="T11" fmla="*/ 121 h 249"/>
                <a:gd name="T12" fmla="*/ 304 w 396"/>
                <a:gd name="T13" fmla="*/ 107 h 249"/>
                <a:gd name="T14" fmla="*/ 312 w 396"/>
                <a:gd name="T15" fmla="*/ 108 h 249"/>
                <a:gd name="T16" fmla="*/ 326 w 396"/>
                <a:gd name="T17" fmla="*/ 111 h 249"/>
                <a:gd name="T18" fmla="*/ 333 w 396"/>
                <a:gd name="T19" fmla="*/ 118 h 249"/>
                <a:gd name="T20" fmla="*/ 333 w 396"/>
                <a:gd name="T21" fmla="*/ 127 h 249"/>
                <a:gd name="T22" fmla="*/ 342 w 396"/>
                <a:gd name="T23" fmla="*/ 130 h 249"/>
                <a:gd name="T24" fmla="*/ 339 w 396"/>
                <a:gd name="T25" fmla="*/ 136 h 249"/>
                <a:gd name="T26" fmla="*/ 342 w 396"/>
                <a:gd name="T27" fmla="*/ 141 h 249"/>
                <a:gd name="T28" fmla="*/ 341 w 396"/>
                <a:gd name="T29" fmla="*/ 148 h 249"/>
                <a:gd name="T30" fmla="*/ 343 w 396"/>
                <a:gd name="T31" fmla="*/ 151 h 249"/>
                <a:gd name="T32" fmla="*/ 355 w 396"/>
                <a:gd name="T33" fmla="*/ 147 h 249"/>
                <a:gd name="T34" fmla="*/ 351 w 396"/>
                <a:gd name="T35" fmla="*/ 119 h 249"/>
                <a:gd name="T36" fmla="*/ 354 w 396"/>
                <a:gd name="T37" fmla="*/ 108 h 249"/>
                <a:gd name="T38" fmla="*/ 371 w 396"/>
                <a:gd name="T39" fmla="*/ 88 h 249"/>
                <a:gd name="T40" fmla="*/ 383 w 396"/>
                <a:gd name="T41" fmla="*/ 68 h 249"/>
                <a:gd name="T42" fmla="*/ 396 w 396"/>
                <a:gd name="T43" fmla="*/ 41 h 249"/>
                <a:gd name="T44" fmla="*/ 365 w 396"/>
                <a:gd name="T45" fmla="*/ 37 h 249"/>
                <a:gd name="T46" fmla="*/ 321 w 396"/>
                <a:gd name="T47" fmla="*/ 0 h 249"/>
                <a:gd name="T48" fmla="*/ 236 w 396"/>
                <a:gd name="T49" fmla="*/ 35 h 249"/>
                <a:gd name="T50" fmla="*/ 183 w 396"/>
                <a:gd name="T51" fmla="*/ 17 h 249"/>
                <a:gd name="T52" fmla="*/ 146 w 396"/>
                <a:gd name="T53" fmla="*/ 28 h 249"/>
                <a:gd name="T54" fmla="*/ 112 w 396"/>
                <a:gd name="T55" fmla="*/ 27 h 249"/>
                <a:gd name="T56" fmla="*/ 64 w 396"/>
                <a:gd name="T57" fmla="*/ 55 h 249"/>
                <a:gd name="T58" fmla="*/ 9 w 396"/>
                <a:gd name="T59" fmla="*/ 106 h 249"/>
                <a:gd name="T60" fmla="*/ 8 w 396"/>
                <a:gd name="T61" fmla="*/ 129 h 249"/>
                <a:gd name="T62" fmla="*/ 13 w 396"/>
                <a:gd name="T63" fmla="*/ 134 h 249"/>
                <a:gd name="T64" fmla="*/ 26 w 396"/>
                <a:gd name="T65" fmla="*/ 143 h 249"/>
                <a:gd name="T66" fmla="*/ 43 w 396"/>
                <a:gd name="T67" fmla="*/ 146 h 249"/>
                <a:gd name="T68" fmla="*/ 38 w 396"/>
                <a:gd name="T69" fmla="*/ 163 h 249"/>
                <a:gd name="T70" fmla="*/ 33 w 396"/>
                <a:gd name="T71" fmla="*/ 167 h 249"/>
                <a:gd name="T72" fmla="*/ 38 w 396"/>
                <a:gd name="T73" fmla="*/ 176 h 249"/>
                <a:gd name="T74" fmla="*/ 57 w 396"/>
                <a:gd name="T75" fmla="*/ 183 h 249"/>
                <a:gd name="T76" fmla="*/ 68 w 396"/>
                <a:gd name="T77" fmla="*/ 191 h 249"/>
                <a:gd name="T78" fmla="*/ 82 w 396"/>
                <a:gd name="T79" fmla="*/ 197 h 249"/>
                <a:gd name="T80" fmla="*/ 96 w 396"/>
                <a:gd name="T81" fmla="*/ 196 h 249"/>
                <a:gd name="T82" fmla="*/ 108 w 396"/>
                <a:gd name="T83" fmla="*/ 195 h 249"/>
                <a:gd name="T84" fmla="*/ 131 w 396"/>
                <a:gd name="T85" fmla="*/ 191 h 249"/>
                <a:gd name="T86" fmla="*/ 142 w 396"/>
                <a:gd name="T87" fmla="*/ 188 h 249"/>
                <a:gd name="T88" fmla="*/ 145 w 396"/>
                <a:gd name="T89" fmla="*/ 186 h 249"/>
                <a:gd name="T90" fmla="*/ 162 w 396"/>
                <a:gd name="T91" fmla="*/ 205 h 249"/>
                <a:gd name="T92" fmla="*/ 157 w 396"/>
                <a:gd name="T93" fmla="*/ 225 h 249"/>
                <a:gd name="T94" fmla="*/ 167 w 396"/>
                <a:gd name="T95" fmla="*/ 231 h 249"/>
                <a:gd name="T96" fmla="*/ 178 w 396"/>
                <a:gd name="T97" fmla="*/ 240 h 249"/>
                <a:gd name="T98" fmla="*/ 181 w 396"/>
                <a:gd name="T99" fmla="*/ 242 h 249"/>
                <a:gd name="T100" fmla="*/ 182 w 396"/>
                <a:gd name="T101" fmla="*/ 234 h 249"/>
                <a:gd name="T102" fmla="*/ 195 w 396"/>
                <a:gd name="T103" fmla="*/ 233 h 249"/>
                <a:gd name="T104" fmla="*/ 214 w 396"/>
                <a:gd name="T105" fmla="*/ 232 h 249"/>
                <a:gd name="T106" fmla="*/ 222 w 396"/>
                <a:gd name="T107" fmla="*/ 241 h 249"/>
                <a:gd name="T108" fmla="*/ 234 w 396"/>
                <a:gd name="T109" fmla="*/ 249 h 249"/>
                <a:gd name="T110" fmla="*/ 245 w 396"/>
                <a:gd name="T111" fmla="*/ 241 h 249"/>
                <a:gd name="T112" fmla="*/ 259 w 396"/>
                <a:gd name="T113" fmla="*/ 233 h 249"/>
                <a:gd name="T114" fmla="*/ 284 w 396"/>
                <a:gd name="T115" fmla="*/ 225 h 249"/>
                <a:gd name="T116" fmla="*/ 296 w 396"/>
                <a:gd name="T117" fmla="*/ 208 h 249"/>
                <a:gd name="T118" fmla="*/ 311 w 396"/>
                <a:gd name="T119" fmla="*/ 182 h 249"/>
                <a:gd name="T120" fmla="*/ 301 w 396"/>
                <a:gd name="T121" fmla="*/ 15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6" h="249">
                  <a:moveTo>
                    <a:pt x="302" y="157"/>
                  </a:moveTo>
                  <a:cubicBezTo>
                    <a:pt x="301" y="157"/>
                    <a:pt x="301" y="157"/>
                    <a:pt x="301" y="157"/>
                  </a:cubicBezTo>
                  <a:cubicBezTo>
                    <a:pt x="301" y="157"/>
                    <a:pt x="301" y="154"/>
                    <a:pt x="301" y="153"/>
                  </a:cubicBezTo>
                  <a:cubicBezTo>
                    <a:pt x="299" y="153"/>
                    <a:pt x="295" y="151"/>
                    <a:pt x="295" y="147"/>
                  </a:cubicBezTo>
                  <a:cubicBezTo>
                    <a:pt x="295" y="145"/>
                    <a:pt x="299" y="144"/>
                    <a:pt x="300" y="142"/>
                  </a:cubicBezTo>
                  <a:cubicBezTo>
                    <a:pt x="302" y="136"/>
                    <a:pt x="311" y="136"/>
                    <a:pt x="316" y="131"/>
                  </a:cubicBezTo>
                  <a:cubicBezTo>
                    <a:pt x="314" y="129"/>
                    <a:pt x="311" y="131"/>
                    <a:pt x="308" y="129"/>
                  </a:cubicBezTo>
                  <a:cubicBezTo>
                    <a:pt x="306" y="128"/>
                    <a:pt x="305" y="126"/>
                    <a:pt x="303" y="126"/>
                  </a:cubicBezTo>
                  <a:cubicBezTo>
                    <a:pt x="301" y="126"/>
                    <a:pt x="301" y="131"/>
                    <a:pt x="299" y="131"/>
                  </a:cubicBezTo>
                  <a:cubicBezTo>
                    <a:pt x="298" y="131"/>
                    <a:pt x="295" y="132"/>
                    <a:pt x="294" y="131"/>
                  </a:cubicBezTo>
                  <a:cubicBezTo>
                    <a:pt x="291" y="129"/>
                    <a:pt x="292" y="127"/>
                    <a:pt x="289" y="125"/>
                  </a:cubicBezTo>
                  <a:cubicBezTo>
                    <a:pt x="288" y="124"/>
                    <a:pt x="284" y="123"/>
                    <a:pt x="284" y="121"/>
                  </a:cubicBezTo>
                  <a:cubicBezTo>
                    <a:pt x="284" y="116"/>
                    <a:pt x="291" y="118"/>
                    <a:pt x="294" y="115"/>
                  </a:cubicBezTo>
                  <a:cubicBezTo>
                    <a:pt x="297" y="113"/>
                    <a:pt x="302" y="110"/>
                    <a:pt x="304" y="107"/>
                  </a:cubicBezTo>
                  <a:cubicBezTo>
                    <a:pt x="304" y="106"/>
                    <a:pt x="305" y="104"/>
                    <a:pt x="307" y="104"/>
                  </a:cubicBezTo>
                  <a:cubicBezTo>
                    <a:pt x="309" y="104"/>
                    <a:pt x="312" y="107"/>
                    <a:pt x="312" y="108"/>
                  </a:cubicBezTo>
                  <a:cubicBezTo>
                    <a:pt x="312" y="112"/>
                    <a:pt x="307" y="114"/>
                    <a:pt x="307" y="118"/>
                  </a:cubicBezTo>
                  <a:cubicBezTo>
                    <a:pt x="314" y="118"/>
                    <a:pt x="319" y="111"/>
                    <a:pt x="326" y="111"/>
                  </a:cubicBezTo>
                  <a:cubicBezTo>
                    <a:pt x="329" y="111"/>
                    <a:pt x="330" y="113"/>
                    <a:pt x="333" y="113"/>
                  </a:cubicBezTo>
                  <a:cubicBezTo>
                    <a:pt x="332" y="116"/>
                    <a:pt x="333" y="116"/>
                    <a:pt x="333" y="118"/>
                  </a:cubicBezTo>
                  <a:cubicBezTo>
                    <a:pt x="333" y="121"/>
                    <a:pt x="331" y="120"/>
                    <a:pt x="331" y="123"/>
                  </a:cubicBezTo>
                  <a:cubicBezTo>
                    <a:pt x="331" y="124"/>
                    <a:pt x="332" y="127"/>
                    <a:pt x="333" y="127"/>
                  </a:cubicBezTo>
                  <a:cubicBezTo>
                    <a:pt x="334" y="127"/>
                    <a:pt x="335" y="126"/>
                    <a:pt x="336" y="126"/>
                  </a:cubicBezTo>
                  <a:cubicBezTo>
                    <a:pt x="339" y="126"/>
                    <a:pt x="342" y="128"/>
                    <a:pt x="342" y="130"/>
                  </a:cubicBezTo>
                  <a:cubicBezTo>
                    <a:pt x="342" y="132"/>
                    <a:pt x="341" y="133"/>
                    <a:pt x="339" y="133"/>
                  </a:cubicBezTo>
                  <a:cubicBezTo>
                    <a:pt x="339" y="136"/>
                    <a:pt x="339" y="136"/>
                    <a:pt x="339" y="136"/>
                  </a:cubicBezTo>
                  <a:cubicBezTo>
                    <a:pt x="339" y="136"/>
                    <a:pt x="340" y="137"/>
                    <a:pt x="341" y="137"/>
                  </a:cubicBezTo>
                  <a:cubicBezTo>
                    <a:pt x="341" y="138"/>
                    <a:pt x="342" y="140"/>
                    <a:pt x="342" y="141"/>
                  </a:cubicBezTo>
                  <a:cubicBezTo>
                    <a:pt x="342" y="142"/>
                    <a:pt x="340" y="145"/>
                    <a:pt x="340" y="146"/>
                  </a:cubicBezTo>
                  <a:cubicBezTo>
                    <a:pt x="340" y="147"/>
                    <a:pt x="340" y="148"/>
                    <a:pt x="341" y="148"/>
                  </a:cubicBezTo>
                  <a:cubicBezTo>
                    <a:pt x="341" y="150"/>
                    <a:pt x="340" y="150"/>
                    <a:pt x="340" y="151"/>
                  </a:cubicBezTo>
                  <a:cubicBezTo>
                    <a:pt x="343" y="151"/>
                    <a:pt x="343" y="151"/>
                    <a:pt x="343" y="151"/>
                  </a:cubicBezTo>
                  <a:cubicBezTo>
                    <a:pt x="345" y="150"/>
                    <a:pt x="345" y="150"/>
                    <a:pt x="348" y="149"/>
                  </a:cubicBezTo>
                  <a:cubicBezTo>
                    <a:pt x="348" y="147"/>
                    <a:pt x="354" y="147"/>
                    <a:pt x="355" y="147"/>
                  </a:cubicBezTo>
                  <a:cubicBezTo>
                    <a:pt x="358" y="146"/>
                    <a:pt x="359" y="143"/>
                    <a:pt x="359" y="138"/>
                  </a:cubicBezTo>
                  <a:cubicBezTo>
                    <a:pt x="359" y="129"/>
                    <a:pt x="356" y="124"/>
                    <a:pt x="351" y="119"/>
                  </a:cubicBezTo>
                  <a:cubicBezTo>
                    <a:pt x="349" y="117"/>
                    <a:pt x="347" y="115"/>
                    <a:pt x="347" y="111"/>
                  </a:cubicBezTo>
                  <a:cubicBezTo>
                    <a:pt x="350" y="111"/>
                    <a:pt x="352" y="109"/>
                    <a:pt x="354" y="108"/>
                  </a:cubicBezTo>
                  <a:cubicBezTo>
                    <a:pt x="356" y="106"/>
                    <a:pt x="360" y="104"/>
                    <a:pt x="361" y="102"/>
                  </a:cubicBezTo>
                  <a:cubicBezTo>
                    <a:pt x="364" y="96"/>
                    <a:pt x="365" y="92"/>
                    <a:pt x="371" y="88"/>
                  </a:cubicBezTo>
                  <a:cubicBezTo>
                    <a:pt x="371" y="88"/>
                    <a:pt x="379" y="78"/>
                    <a:pt x="372" y="73"/>
                  </a:cubicBezTo>
                  <a:cubicBezTo>
                    <a:pt x="369" y="71"/>
                    <a:pt x="378" y="70"/>
                    <a:pt x="383" y="68"/>
                  </a:cubicBezTo>
                  <a:cubicBezTo>
                    <a:pt x="389" y="64"/>
                    <a:pt x="391" y="52"/>
                    <a:pt x="396" y="47"/>
                  </a:cubicBezTo>
                  <a:cubicBezTo>
                    <a:pt x="396" y="41"/>
                    <a:pt x="396" y="41"/>
                    <a:pt x="396" y="41"/>
                  </a:cubicBezTo>
                  <a:cubicBezTo>
                    <a:pt x="386" y="41"/>
                    <a:pt x="385" y="48"/>
                    <a:pt x="378" y="48"/>
                  </a:cubicBezTo>
                  <a:cubicBezTo>
                    <a:pt x="371" y="48"/>
                    <a:pt x="368" y="40"/>
                    <a:pt x="365" y="37"/>
                  </a:cubicBezTo>
                  <a:cubicBezTo>
                    <a:pt x="361" y="33"/>
                    <a:pt x="351" y="33"/>
                    <a:pt x="348" y="28"/>
                  </a:cubicBezTo>
                  <a:cubicBezTo>
                    <a:pt x="340" y="16"/>
                    <a:pt x="341" y="0"/>
                    <a:pt x="321" y="0"/>
                  </a:cubicBezTo>
                  <a:cubicBezTo>
                    <a:pt x="292" y="0"/>
                    <a:pt x="303" y="37"/>
                    <a:pt x="281" y="29"/>
                  </a:cubicBezTo>
                  <a:cubicBezTo>
                    <a:pt x="265" y="23"/>
                    <a:pt x="248" y="35"/>
                    <a:pt x="236" y="35"/>
                  </a:cubicBezTo>
                  <a:cubicBezTo>
                    <a:pt x="221" y="35"/>
                    <a:pt x="217" y="23"/>
                    <a:pt x="203" y="23"/>
                  </a:cubicBezTo>
                  <a:cubicBezTo>
                    <a:pt x="197" y="23"/>
                    <a:pt x="188" y="31"/>
                    <a:pt x="183" y="17"/>
                  </a:cubicBezTo>
                  <a:cubicBezTo>
                    <a:pt x="181" y="13"/>
                    <a:pt x="167" y="11"/>
                    <a:pt x="163" y="11"/>
                  </a:cubicBezTo>
                  <a:cubicBezTo>
                    <a:pt x="156" y="11"/>
                    <a:pt x="159" y="28"/>
                    <a:pt x="146" y="28"/>
                  </a:cubicBezTo>
                  <a:cubicBezTo>
                    <a:pt x="137" y="28"/>
                    <a:pt x="127" y="21"/>
                    <a:pt x="121" y="21"/>
                  </a:cubicBezTo>
                  <a:cubicBezTo>
                    <a:pt x="118" y="21"/>
                    <a:pt x="114" y="26"/>
                    <a:pt x="112" y="27"/>
                  </a:cubicBezTo>
                  <a:cubicBezTo>
                    <a:pt x="101" y="33"/>
                    <a:pt x="87" y="34"/>
                    <a:pt x="78" y="41"/>
                  </a:cubicBezTo>
                  <a:cubicBezTo>
                    <a:pt x="75" y="45"/>
                    <a:pt x="82" y="57"/>
                    <a:pt x="64" y="55"/>
                  </a:cubicBezTo>
                  <a:cubicBezTo>
                    <a:pt x="57" y="54"/>
                    <a:pt x="56" y="68"/>
                    <a:pt x="44" y="70"/>
                  </a:cubicBezTo>
                  <a:cubicBezTo>
                    <a:pt x="44" y="95"/>
                    <a:pt x="30" y="106"/>
                    <a:pt x="9" y="106"/>
                  </a:cubicBezTo>
                  <a:cubicBezTo>
                    <a:pt x="6" y="106"/>
                    <a:pt x="1" y="116"/>
                    <a:pt x="0" y="121"/>
                  </a:cubicBezTo>
                  <a:cubicBezTo>
                    <a:pt x="6" y="122"/>
                    <a:pt x="7" y="123"/>
                    <a:pt x="8" y="129"/>
                  </a:cubicBezTo>
                  <a:cubicBezTo>
                    <a:pt x="8" y="130"/>
                    <a:pt x="8" y="130"/>
                    <a:pt x="8" y="130"/>
                  </a:cubicBezTo>
                  <a:cubicBezTo>
                    <a:pt x="8" y="134"/>
                    <a:pt x="10" y="133"/>
                    <a:pt x="13" y="134"/>
                  </a:cubicBezTo>
                  <a:cubicBezTo>
                    <a:pt x="16" y="134"/>
                    <a:pt x="15" y="137"/>
                    <a:pt x="16" y="139"/>
                  </a:cubicBezTo>
                  <a:cubicBezTo>
                    <a:pt x="19" y="142"/>
                    <a:pt x="22" y="142"/>
                    <a:pt x="26" y="143"/>
                  </a:cubicBezTo>
                  <a:cubicBezTo>
                    <a:pt x="30" y="143"/>
                    <a:pt x="32" y="139"/>
                    <a:pt x="36" y="139"/>
                  </a:cubicBezTo>
                  <a:cubicBezTo>
                    <a:pt x="38" y="139"/>
                    <a:pt x="43" y="143"/>
                    <a:pt x="43" y="146"/>
                  </a:cubicBezTo>
                  <a:cubicBezTo>
                    <a:pt x="43" y="152"/>
                    <a:pt x="34" y="151"/>
                    <a:pt x="34" y="157"/>
                  </a:cubicBezTo>
                  <a:cubicBezTo>
                    <a:pt x="34" y="159"/>
                    <a:pt x="38" y="160"/>
                    <a:pt x="38" y="163"/>
                  </a:cubicBezTo>
                  <a:cubicBezTo>
                    <a:pt x="38" y="165"/>
                    <a:pt x="35" y="165"/>
                    <a:pt x="33" y="165"/>
                  </a:cubicBezTo>
                  <a:cubicBezTo>
                    <a:pt x="33" y="167"/>
                    <a:pt x="33" y="167"/>
                    <a:pt x="33" y="167"/>
                  </a:cubicBezTo>
                  <a:cubicBezTo>
                    <a:pt x="33" y="170"/>
                    <a:pt x="33" y="172"/>
                    <a:pt x="34" y="174"/>
                  </a:cubicBezTo>
                  <a:cubicBezTo>
                    <a:pt x="34" y="176"/>
                    <a:pt x="37" y="175"/>
                    <a:pt x="38" y="176"/>
                  </a:cubicBezTo>
                  <a:cubicBezTo>
                    <a:pt x="42" y="177"/>
                    <a:pt x="43" y="180"/>
                    <a:pt x="47" y="181"/>
                  </a:cubicBezTo>
                  <a:cubicBezTo>
                    <a:pt x="52" y="182"/>
                    <a:pt x="54" y="181"/>
                    <a:pt x="57" y="183"/>
                  </a:cubicBezTo>
                  <a:cubicBezTo>
                    <a:pt x="60" y="186"/>
                    <a:pt x="62" y="185"/>
                    <a:pt x="65" y="187"/>
                  </a:cubicBezTo>
                  <a:cubicBezTo>
                    <a:pt x="67" y="188"/>
                    <a:pt x="67" y="189"/>
                    <a:pt x="68" y="191"/>
                  </a:cubicBezTo>
                  <a:cubicBezTo>
                    <a:pt x="69" y="193"/>
                    <a:pt x="71" y="191"/>
                    <a:pt x="72" y="192"/>
                  </a:cubicBezTo>
                  <a:cubicBezTo>
                    <a:pt x="75" y="194"/>
                    <a:pt x="77" y="197"/>
                    <a:pt x="82" y="197"/>
                  </a:cubicBezTo>
                  <a:cubicBezTo>
                    <a:pt x="86" y="197"/>
                    <a:pt x="89" y="197"/>
                    <a:pt x="92" y="197"/>
                  </a:cubicBezTo>
                  <a:cubicBezTo>
                    <a:pt x="94" y="197"/>
                    <a:pt x="95" y="196"/>
                    <a:pt x="96" y="196"/>
                  </a:cubicBezTo>
                  <a:cubicBezTo>
                    <a:pt x="97" y="196"/>
                    <a:pt x="98" y="199"/>
                    <a:pt x="98" y="201"/>
                  </a:cubicBezTo>
                  <a:cubicBezTo>
                    <a:pt x="102" y="199"/>
                    <a:pt x="102" y="195"/>
                    <a:pt x="108" y="195"/>
                  </a:cubicBezTo>
                  <a:cubicBezTo>
                    <a:pt x="113" y="195"/>
                    <a:pt x="115" y="198"/>
                    <a:pt x="119" y="198"/>
                  </a:cubicBezTo>
                  <a:cubicBezTo>
                    <a:pt x="122" y="198"/>
                    <a:pt x="130" y="192"/>
                    <a:pt x="131" y="191"/>
                  </a:cubicBezTo>
                  <a:cubicBezTo>
                    <a:pt x="133" y="190"/>
                    <a:pt x="133" y="189"/>
                    <a:pt x="134" y="188"/>
                  </a:cubicBezTo>
                  <a:cubicBezTo>
                    <a:pt x="136" y="186"/>
                    <a:pt x="139" y="189"/>
                    <a:pt x="142" y="188"/>
                  </a:cubicBezTo>
                  <a:cubicBezTo>
                    <a:pt x="144" y="186"/>
                    <a:pt x="144" y="186"/>
                    <a:pt x="144" y="186"/>
                  </a:cubicBezTo>
                  <a:cubicBezTo>
                    <a:pt x="145" y="186"/>
                    <a:pt x="145" y="186"/>
                    <a:pt x="145" y="186"/>
                  </a:cubicBezTo>
                  <a:cubicBezTo>
                    <a:pt x="147" y="193"/>
                    <a:pt x="152" y="193"/>
                    <a:pt x="157" y="195"/>
                  </a:cubicBezTo>
                  <a:cubicBezTo>
                    <a:pt x="159" y="199"/>
                    <a:pt x="162" y="200"/>
                    <a:pt x="162" y="205"/>
                  </a:cubicBezTo>
                  <a:cubicBezTo>
                    <a:pt x="162" y="214"/>
                    <a:pt x="157" y="214"/>
                    <a:pt x="157" y="223"/>
                  </a:cubicBezTo>
                  <a:cubicBezTo>
                    <a:pt x="157" y="223"/>
                    <a:pt x="157" y="225"/>
                    <a:pt x="157" y="225"/>
                  </a:cubicBezTo>
                  <a:cubicBezTo>
                    <a:pt x="159" y="225"/>
                    <a:pt x="160" y="224"/>
                    <a:pt x="162" y="224"/>
                  </a:cubicBezTo>
                  <a:cubicBezTo>
                    <a:pt x="164" y="224"/>
                    <a:pt x="165" y="230"/>
                    <a:pt x="167" y="231"/>
                  </a:cubicBezTo>
                  <a:cubicBezTo>
                    <a:pt x="167" y="235"/>
                    <a:pt x="170" y="240"/>
                    <a:pt x="174" y="240"/>
                  </a:cubicBezTo>
                  <a:cubicBezTo>
                    <a:pt x="176" y="240"/>
                    <a:pt x="177" y="240"/>
                    <a:pt x="178" y="240"/>
                  </a:cubicBezTo>
                  <a:cubicBezTo>
                    <a:pt x="179" y="240"/>
                    <a:pt x="179" y="240"/>
                    <a:pt x="179" y="240"/>
                  </a:cubicBezTo>
                  <a:cubicBezTo>
                    <a:pt x="179" y="242"/>
                    <a:pt x="180" y="242"/>
                    <a:pt x="181" y="242"/>
                  </a:cubicBezTo>
                  <a:cubicBezTo>
                    <a:pt x="181" y="242"/>
                    <a:pt x="182" y="241"/>
                    <a:pt x="182" y="240"/>
                  </a:cubicBezTo>
                  <a:cubicBezTo>
                    <a:pt x="182" y="238"/>
                    <a:pt x="182" y="237"/>
                    <a:pt x="182" y="234"/>
                  </a:cubicBezTo>
                  <a:cubicBezTo>
                    <a:pt x="182" y="234"/>
                    <a:pt x="187" y="233"/>
                    <a:pt x="188" y="233"/>
                  </a:cubicBezTo>
                  <a:cubicBezTo>
                    <a:pt x="195" y="233"/>
                    <a:pt x="195" y="233"/>
                    <a:pt x="195" y="233"/>
                  </a:cubicBezTo>
                  <a:cubicBezTo>
                    <a:pt x="198" y="235"/>
                    <a:pt x="201" y="230"/>
                    <a:pt x="204" y="230"/>
                  </a:cubicBezTo>
                  <a:cubicBezTo>
                    <a:pt x="208" y="230"/>
                    <a:pt x="210" y="232"/>
                    <a:pt x="214" y="232"/>
                  </a:cubicBezTo>
                  <a:cubicBezTo>
                    <a:pt x="214" y="238"/>
                    <a:pt x="218" y="240"/>
                    <a:pt x="222" y="241"/>
                  </a:cubicBezTo>
                  <a:cubicBezTo>
                    <a:pt x="222" y="241"/>
                    <a:pt x="222" y="241"/>
                    <a:pt x="222" y="241"/>
                  </a:cubicBezTo>
                  <a:cubicBezTo>
                    <a:pt x="226" y="243"/>
                    <a:pt x="228" y="242"/>
                    <a:pt x="233" y="244"/>
                  </a:cubicBezTo>
                  <a:cubicBezTo>
                    <a:pt x="233" y="245"/>
                    <a:pt x="232" y="249"/>
                    <a:pt x="234" y="249"/>
                  </a:cubicBezTo>
                  <a:cubicBezTo>
                    <a:pt x="236" y="249"/>
                    <a:pt x="235" y="246"/>
                    <a:pt x="237" y="245"/>
                  </a:cubicBezTo>
                  <a:cubicBezTo>
                    <a:pt x="238" y="243"/>
                    <a:pt x="243" y="242"/>
                    <a:pt x="245" y="241"/>
                  </a:cubicBezTo>
                  <a:cubicBezTo>
                    <a:pt x="249" y="239"/>
                    <a:pt x="253" y="240"/>
                    <a:pt x="256" y="238"/>
                  </a:cubicBezTo>
                  <a:cubicBezTo>
                    <a:pt x="256" y="238"/>
                    <a:pt x="258" y="233"/>
                    <a:pt x="259" y="233"/>
                  </a:cubicBezTo>
                  <a:cubicBezTo>
                    <a:pt x="261" y="233"/>
                    <a:pt x="262" y="235"/>
                    <a:pt x="265" y="235"/>
                  </a:cubicBezTo>
                  <a:cubicBezTo>
                    <a:pt x="275" y="235"/>
                    <a:pt x="277" y="229"/>
                    <a:pt x="284" y="225"/>
                  </a:cubicBezTo>
                  <a:cubicBezTo>
                    <a:pt x="286" y="224"/>
                    <a:pt x="287" y="223"/>
                    <a:pt x="287" y="221"/>
                  </a:cubicBezTo>
                  <a:cubicBezTo>
                    <a:pt x="293" y="221"/>
                    <a:pt x="294" y="213"/>
                    <a:pt x="296" y="208"/>
                  </a:cubicBezTo>
                  <a:cubicBezTo>
                    <a:pt x="298" y="206"/>
                    <a:pt x="304" y="197"/>
                    <a:pt x="307" y="196"/>
                  </a:cubicBezTo>
                  <a:cubicBezTo>
                    <a:pt x="307" y="191"/>
                    <a:pt x="311" y="189"/>
                    <a:pt x="311" y="182"/>
                  </a:cubicBezTo>
                  <a:cubicBezTo>
                    <a:pt x="311" y="172"/>
                    <a:pt x="308" y="169"/>
                    <a:pt x="304" y="163"/>
                  </a:cubicBezTo>
                  <a:cubicBezTo>
                    <a:pt x="303" y="161"/>
                    <a:pt x="303" y="159"/>
                    <a:pt x="301" y="158"/>
                  </a:cubicBezTo>
                  <a:lnTo>
                    <a:pt x="302"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3"/>
            <p:cNvSpPr>
              <a:spLocks/>
            </p:cNvSpPr>
            <p:nvPr/>
          </p:nvSpPr>
          <p:spPr bwMode="auto">
            <a:xfrm>
              <a:off x="5094288" y="1914526"/>
              <a:ext cx="49212" cy="22225"/>
            </a:xfrm>
            <a:custGeom>
              <a:avLst/>
              <a:gdLst>
                <a:gd name="T0" fmla="*/ 2 w 22"/>
                <a:gd name="T1" fmla="*/ 10 h 10"/>
                <a:gd name="T2" fmla="*/ 0 w 22"/>
                <a:gd name="T3" fmla="*/ 7 h 10"/>
                <a:gd name="T4" fmla="*/ 10 w 22"/>
                <a:gd name="T5" fmla="*/ 0 h 10"/>
                <a:gd name="T6" fmla="*/ 22 w 22"/>
                <a:gd name="T7" fmla="*/ 6 h 10"/>
                <a:gd name="T8" fmla="*/ 2 w 22"/>
                <a:gd name="T9" fmla="*/ 10 h 10"/>
              </a:gdLst>
              <a:ahLst/>
              <a:cxnLst>
                <a:cxn ang="0">
                  <a:pos x="T0" y="T1"/>
                </a:cxn>
                <a:cxn ang="0">
                  <a:pos x="T2" y="T3"/>
                </a:cxn>
                <a:cxn ang="0">
                  <a:pos x="T4" y="T5"/>
                </a:cxn>
                <a:cxn ang="0">
                  <a:pos x="T6" y="T7"/>
                </a:cxn>
                <a:cxn ang="0">
                  <a:pos x="T8" y="T9"/>
                </a:cxn>
              </a:cxnLst>
              <a:rect l="0" t="0" r="r" b="b"/>
              <a:pathLst>
                <a:path w="22" h="10">
                  <a:moveTo>
                    <a:pt x="2" y="10"/>
                  </a:moveTo>
                  <a:cubicBezTo>
                    <a:pt x="0" y="10"/>
                    <a:pt x="0" y="9"/>
                    <a:pt x="0" y="7"/>
                  </a:cubicBezTo>
                  <a:cubicBezTo>
                    <a:pt x="0" y="4"/>
                    <a:pt x="6" y="0"/>
                    <a:pt x="10" y="0"/>
                  </a:cubicBezTo>
                  <a:cubicBezTo>
                    <a:pt x="14" y="0"/>
                    <a:pt x="22" y="2"/>
                    <a:pt x="22" y="6"/>
                  </a:cubicBezTo>
                  <a:cubicBezTo>
                    <a:pt x="22" y="9"/>
                    <a:pt x="4" y="10"/>
                    <a:pt x="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4"/>
            <p:cNvSpPr>
              <a:spLocks/>
            </p:cNvSpPr>
            <p:nvPr/>
          </p:nvSpPr>
          <p:spPr bwMode="auto">
            <a:xfrm>
              <a:off x="4943475" y="1957388"/>
              <a:ext cx="19050" cy="11113"/>
            </a:xfrm>
            <a:custGeom>
              <a:avLst/>
              <a:gdLst>
                <a:gd name="T0" fmla="*/ 7 w 9"/>
                <a:gd name="T1" fmla="*/ 5 h 5"/>
                <a:gd name="T2" fmla="*/ 9 w 9"/>
                <a:gd name="T3" fmla="*/ 3 h 5"/>
                <a:gd name="T4" fmla="*/ 7 w 9"/>
                <a:gd name="T5" fmla="*/ 0 h 5"/>
                <a:gd name="T6" fmla="*/ 0 w 9"/>
                <a:gd name="T7" fmla="*/ 0 h 5"/>
                <a:gd name="T8" fmla="*/ 7 w 9"/>
                <a:gd name="T9" fmla="*/ 5 h 5"/>
              </a:gdLst>
              <a:ahLst/>
              <a:cxnLst>
                <a:cxn ang="0">
                  <a:pos x="T0" y="T1"/>
                </a:cxn>
                <a:cxn ang="0">
                  <a:pos x="T2" y="T3"/>
                </a:cxn>
                <a:cxn ang="0">
                  <a:pos x="T4" y="T5"/>
                </a:cxn>
                <a:cxn ang="0">
                  <a:pos x="T6" y="T7"/>
                </a:cxn>
                <a:cxn ang="0">
                  <a:pos x="T8" y="T9"/>
                </a:cxn>
              </a:cxnLst>
              <a:rect l="0" t="0" r="r" b="b"/>
              <a:pathLst>
                <a:path w="9" h="5">
                  <a:moveTo>
                    <a:pt x="7" y="5"/>
                  </a:moveTo>
                  <a:cubicBezTo>
                    <a:pt x="8" y="5"/>
                    <a:pt x="9" y="4"/>
                    <a:pt x="9" y="3"/>
                  </a:cubicBezTo>
                  <a:cubicBezTo>
                    <a:pt x="9" y="1"/>
                    <a:pt x="8" y="1"/>
                    <a:pt x="7" y="0"/>
                  </a:cubicBezTo>
                  <a:cubicBezTo>
                    <a:pt x="0" y="0"/>
                    <a:pt x="0" y="0"/>
                    <a:pt x="0" y="0"/>
                  </a:cubicBezTo>
                  <a:cubicBezTo>
                    <a:pt x="1" y="3"/>
                    <a:pt x="3"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75"/>
            <p:cNvSpPr>
              <a:spLocks/>
            </p:cNvSpPr>
            <p:nvPr/>
          </p:nvSpPr>
          <p:spPr bwMode="auto">
            <a:xfrm>
              <a:off x="4478338" y="1798638"/>
              <a:ext cx="9525" cy="11113"/>
            </a:xfrm>
            <a:custGeom>
              <a:avLst/>
              <a:gdLst>
                <a:gd name="T0" fmla="*/ 4 w 4"/>
                <a:gd name="T1" fmla="*/ 2 h 5"/>
                <a:gd name="T2" fmla="*/ 2 w 4"/>
                <a:gd name="T3" fmla="*/ 0 h 5"/>
                <a:gd name="T4" fmla="*/ 0 w 4"/>
                <a:gd name="T5" fmla="*/ 3 h 5"/>
                <a:gd name="T6" fmla="*/ 2 w 4"/>
                <a:gd name="T7" fmla="*/ 5 h 5"/>
                <a:gd name="T8" fmla="*/ 4 w 4"/>
                <a:gd name="T9" fmla="*/ 2 h 5"/>
                <a:gd name="T10" fmla="*/ 3 w 4"/>
                <a:gd name="T11" fmla="*/ 2 h 5"/>
                <a:gd name="T12" fmla="*/ 4 w 4"/>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4" y="2"/>
                  </a:moveTo>
                  <a:cubicBezTo>
                    <a:pt x="2" y="0"/>
                    <a:pt x="2" y="0"/>
                    <a:pt x="2" y="0"/>
                  </a:cubicBezTo>
                  <a:cubicBezTo>
                    <a:pt x="1" y="1"/>
                    <a:pt x="0" y="2"/>
                    <a:pt x="0" y="3"/>
                  </a:cubicBezTo>
                  <a:cubicBezTo>
                    <a:pt x="0" y="4"/>
                    <a:pt x="1" y="5"/>
                    <a:pt x="2" y="5"/>
                  </a:cubicBezTo>
                  <a:cubicBezTo>
                    <a:pt x="4" y="5"/>
                    <a:pt x="4" y="3"/>
                    <a:pt x="4" y="2"/>
                  </a:cubicBezTo>
                  <a:cubicBezTo>
                    <a:pt x="3" y="2"/>
                    <a:pt x="3" y="2"/>
                    <a:pt x="3" y="2"/>
                  </a:cubicBez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76"/>
            <p:cNvSpPr>
              <a:spLocks/>
            </p:cNvSpPr>
            <p:nvPr/>
          </p:nvSpPr>
          <p:spPr bwMode="auto">
            <a:xfrm>
              <a:off x="4144963" y="1833563"/>
              <a:ext cx="22225" cy="12700"/>
            </a:xfrm>
            <a:custGeom>
              <a:avLst/>
              <a:gdLst>
                <a:gd name="T0" fmla="*/ 10 w 10"/>
                <a:gd name="T1" fmla="*/ 5 h 6"/>
                <a:gd name="T2" fmla="*/ 5 w 10"/>
                <a:gd name="T3" fmla="*/ 6 h 6"/>
                <a:gd name="T4" fmla="*/ 0 w 10"/>
                <a:gd name="T5" fmla="*/ 4 h 6"/>
                <a:gd name="T6" fmla="*/ 5 w 10"/>
                <a:gd name="T7" fmla="*/ 0 h 6"/>
                <a:gd name="T8" fmla="*/ 10 w 10"/>
                <a:gd name="T9" fmla="*/ 4 h 6"/>
                <a:gd name="T10" fmla="*/ 8 w 10"/>
                <a:gd name="T11" fmla="*/ 6 h 6"/>
                <a:gd name="T12" fmla="*/ 10 w 10"/>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10" y="5"/>
                  </a:moveTo>
                  <a:cubicBezTo>
                    <a:pt x="8" y="6"/>
                    <a:pt x="7" y="6"/>
                    <a:pt x="5" y="6"/>
                  </a:cubicBezTo>
                  <a:cubicBezTo>
                    <a:pt x="2" y="6"/>
                    <a:pt x="0" y="6"/>
                    <a:pt x="0" y="4"/>
                  </a:cubicBezTo>
                  <a:cubicBezTo>
                    <a:pt x="0" y="1"/>
                    <a:pt x="2" y="0"/>
                    <a:pt x="5" y="0"/>
                  </a:cubicBezTo>
                  <a:cubicBezTo>
                    <a:pt x="8" y="0"/>
                    <a:pt x="10" y="1"/>
                    <a:pt x="10" y="4"/>
                  </a:cubicBezTo>
                  <a:cubicBezTo>
                    <a:pt x="10" y="5"/>
                    <a:pt x="9" y="6"/>
                    <a:pt x="8" y="6"/>
                  </a:cubicBezTo>
                  <a:lnTo>
                    <a:pt x="1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77"/>
            <p:cNvSpPr>
              <a:spLocks/>
            </p:cNvSpPr>
            <p:nvPr/>
          </p:nvSpPr>
          <p:spPr bwMode="auto">
            <a:xfrm>
              <a:off x="3968750" y="1689101"/>
              <a:ext cx="85725" cy="47625"/>
            </a:xfrm>
            <a:custGeom>
              <a:avLst/>
              <a:gdLst>
                <a:gd name="T0" fmla="*/ 3 w 39"/>
                <a:gd name="T1" fmla="*/ 22 h 22"/>
                <a:gd name="T2" fmla="*/ 0 w 39"/>
                <a:gd name="T3" fmla="*/ 19 h 22"/>
                <a:gd name="T4" fmla="*/ 4 w 39"/>
                <a:gd name="T5" fmla="*/ 14 h 22"/>
                <a:gd name="T6" fmla="*/ 20 w 39"/>
                <a:gd name="T7" fmla="*/ 0 h 22"/>
                <a:gd name="T8" fmla="*/ 23 w 39"/>
                <a:gd name="T9" fmla="*/ 0 h 22"/>
                <a:gd name="T10" fmla="*/ 22 w 39"/>
                <a:gd name="T11" fmla="*/ 5 h 22"/>
                <a:gd name="T12" fmla="*/ 26 w 39"/>
                <a:gd name="T13" fmla="*/ 3 h 22"/>
                <a:gd name="T14" fmla="*/ 39 w 39"/>
                <a:gd name="T15" fmla="*/ 12 h 22"/>
                <a:gd name="T16" fmla="*/ 23 w 39"/>
                <a:gd name="T17" fmla="*/ 18 h 22"/>
                <a:gd name="T18" fmla="*/ 15 w 39"/>
                <a:gd name="T19" fmla="*/ 19 h 22"/>
                <a:gd name="T20" fmla="*/ 3 w 39"/>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22">
                  <a:moveTo>
                    <a:pt x="3" y="22"/>
                  </a:moveTo>
                  <a:cubicBezTo>
                    <a:pt x="0" y="22"/>
                    <a:pt x="0" y="21"/>
                    <a:pt x="0" y="19"/>
                  </a:cubicBezTo>
                  <a:cubicBezTo>
                    <a:pt x="0" y="15"/>
                    <a:pt x="2" y="15"/>
                    <a:pt x="4" y="14"/>
                  </a:cubicBezTo>
                  <a:cubicBezTo>
                    <a:pt x="9" y="9"/>
                    <a:pt x="11" y="0"/>
                    <a:pt x="20" y="0"/>
                  </a:cubicBezTo>
                  <a:cubicBezTo>
                    <a:pt x="22" y="0"/>
                    <a:pt x="22" y="0"/>
                    <a:pt x="23" y="0"/>
                  </a:cubicBezTo>
                  <a:cubicBezTo>
                    <a:pt x="23" y="4"/>
                    <a:pt x="24" y="4"/>
                    <a:pt x="22" y="5"/>
                  </a:cubicBezTo>
                  <a:cubicBezTo>
                    <a:pt x="24" y="5"/>
                    <a:pt x="25" y="3"/>
                    <a:pt x="26" y="3"/>
                  </a:cubicBezTo>
                  <a:cubicBezTo>
                    <a:pt x="30" y="3"/>
                    <a:pt x="39" y="9"/>
                    <a:pt x="39" y="12"/>
                  </a:cubicBezTo>
                  <a:cubicBezTo>
                    <a:pt x="39" y="18"/>
                    <a:pt x="27" y="19"/>
                    <a:pt x="23" y="18"/>
                  </a:cubicBezTo>
                  <a:cubicBezTo>
                    <a:pt x="22" y="18"/>
                    <a:pt x="15" y="19"/>
                    <a:pt x="15" y="19"/>
                  </a:cubicBezTo>
                  <a:lnTo>
                    <a:pt x="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78"/>
            <p:cNvSpPr>
              <a:spLocks/>
            </p:cNvSpPr>
            <p:nvPr/>
          </p:nvSpPr>
          <p:spPr bwMode="auto">
            <a:xfrm>
              <a:off x="3848100" y="1666876"/>
              <a:ext cx="33337" cy="17463"/>
            </a:xfrm>
            <a:custGeom>
              <a:avLst/>
              <a:gdLst>
                <a:gd name="T0" fmla="*/ 6 w 15"/>
                <a:gd name="T1" fmla="*/ 0 h 8"/>
                <a:gd name="T2" fmla="*/ 15 w 15"/>
                <a:gd name="T3" fmla="*/ 3 h 8"/>
                <a:gd name="T4" fmla="*/ 4 w 15"/>
                <a:gd name="T5" fmla="*/ 8 h 8"/>
                <a:gd name="T6" fmla="*/ 0 w 15"/>
                <a:gd name="T7" fmla="*/ 2 h 8"/>
                <a:gd name="T8" fmla="*/ 6 w 15"/>
                <a:gd name="T9" fmla="*/ 0 h 8"/>
              </a:gdLst>
              <a:ahLst/>
              <a:cxnLst>
                <a:cxn ang="0">
                  <a:pos x="T0" y="T1"/>
                </a:cxn>
                <a:cxn ang="0">
                  <a:pos x="T2" y="T3"/>
                </a:cxn>
                <a:cxn ang="0">
                  <a:pos x="T4" y="T5"/>
                </a:cxn>
                <a:cxn ang="0">
                  <a:pos x="T6" y="T7"/>
                </a:cxn>
                <a:cxn ang="0">
                  <a:pos x="T8" y="T9"/>
                </a:cxn>
              </a:cxnLst>
              <a:rect l="0" t="0" r="r" b="b"/>
              <a:pathLst>
                <a:path w="15" h="8">
                  <a:moveTo>
                    <a:pt x="6" y="0"/>
                  </a:moveTo>
                  <a:cubicBezTo>
                    <a:pt x="7" y="0"/>
                    <a:pt x="13" y="3"/>
                    <a:pt x="15" y="3"/>
                  </a:cubicBezTo>
                  <a:cubicBezTo>
                    <a:pt x="15" y="7"/>
                    <a:pt x="7" y="8"/>
                    <a:pt x="4" y="8"/>
                  </a:cubicBezTo>
                  <a:cubicBezTo>
                    <a:pt x="3" y="8"/>
                    <a:pt x="0" y="4"/>
                    <a:pt x="0" y="2"/>
                  </a:cubicBezTo>
                  <a:cubicBezTo>
                    <a:pt x="0" y="0"/>
                    <a:pt x="5"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79"/>
            <p:cNvSpPr>
              <a:spLocks/>
            </p:cNvSpPr>
            <p:nvPr/>
          </p:nvSpPr>
          <p:spPr bwMode="auto">
            <a:xfrm>
              <a:off x="3859213" y="1628776"/>
              <a:ext cx="119062" cy="84138"/>
            </a:xfrm>
            <a:custGeom>
              <a:avLst/>
              <a:gdLst>
                <a:gd name="T0" fmla="*/ 51 w 54"/>
                <a:gd name="T1" fmla="*/ 34 h 38"/>
                <a:gd name="T2" fmla="*/ 46 w 54"/>
                <a:gd name="T3" fmla="*/ 38 h 38"/>
                <a:gd name="T4" fmla="*/ 21 w 54"/>
                <a:gd name="T5" fmla="*/ 34 h 38"/>
                <a:gd name="T6" fmla="*/ 9 w 54"/>
                <a:gd name="T7" fmla="*/ 25 h 38"/>
                <a:gd name="T8" fmla="*/ 26 w 54"/>
                <a:gd name="T9" fmla="*/ 18 h 38"/>
                <a:gd name="T10" fmla="*/ 16 w 54"/>
                <a:gd name="T11" fmla="*/ 18 h 38"/>
                <a:gd name="T12" fmla="*/ 0 w 54"/>
                <a:gd name="T13" fmla="*/ 13 h 38"/>
                <a:gd name="T14" fmla="*/ 24 w 54"/>
                <a:gd name="T15" fmla="*/ 0 h 38"/>
                <a:gd name="T16" fmla="*/ 37 w 54"/>
                <a:gd name="T17" fmla="*/ 8 h 38"/>
                <a:gd name="T18" fmla="*/ 34 w 54"/>
                <a:gd name="T19" fmla="*/ 9 h 38"/>
                <a:gd name="T20" fmla="*/ 34 w 54"/>
                <a:gd name="T21" fmla="*/ 13 h 38"/>
                <a:gd name="T22" fmla="*/ 30 w 54"/>
                <a:gd name="T23" fmla="*/ 17 h 38"/>
                <a:gd name="T24" fmla="*/ 35 w 54"/>
                <a:gd name="T25" fmla="*/ 17 h 38"/>
                <a:gd name="T26" fmla="*/ 42 w 54"/>
                <a:gd name="T27" fmla="*/ 20 h 38"/>
                <a:gd name="T28" fmla="*/ 46 w 54"/>
                <a:gd name="T29" fmla="*/ 20 h 38"/>
                <a:gd name="T30" fmla="*/ 54 w 54"/>
                <a:gd name="T31" fmla="*/ 24 h 38"/>
                <a:gd name="T32" fmla="*/ 52 w 54"/>
                <a:gd name="T33" fmla="*/ 29 h 38"/>
                <a:gd name="T34" fmla="*/ 47 w 54"/>
                <a:gd name="T35" fmla="*/ 32 h 38"/>
                <a:gd name="T36" fmla="*/ 51 w 54"/>
                <a:gd name="T3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38">
                  <a:moveTo>
                    <a:pt x="51" y="34"/>
                  </a:moveTo>
                  <a:cubicBezTo>
                    <a:pt x="51" y="36"/>
                    <a:pt x="48" y="38"/>
                    <a:pt x="46" y="38"/>
                  </a:cubicBezTo>
                  <a:cubicBezTo>
                    <a:pt x="36" y="38"/>
                    <a:pt x="29" y="34"/>
                    <a:pt x="21" y="34"/>
                  </a:cubicBezTo>
                  <a:cubicBezTo>
                    <a:pt x="18" y="34"/>
                    <a:pt x="12" y="27"/>
                    <a:pt x="9" y="25"/>
                  </a:cubicBezTo>
                  <a:cubicBezTo>
                    <a:pt x="16" y="23"/>
                    <a:pt x="19" y="20"/>
                    <a:pt x="26" y="18"/>
                  </a:cubicBezTo>
                  <a:cubicBezTo>
                    <a:pt x="24" y="18"/>
                    <a:pt x="18" y="18"/>
                    <a:pt x="16" y="18"/>
                  </a:cubicBezTo>
                  <a:cubicBezTo>
                    <a:pt x="10" y="18"/>
                    <a:pt x="6" y="16"/>
                    <a:pt x="0" y="13"/>
                  </a:cubicBezTo>
                  <a:cubicBezTo>
                    <a:pt x="9" y="10"/>
                    <a:pt x="13" y="0"/>
                    <a:pt x="24" y="0"/>
                  </a:cubicBezTo>
                  <a:cubicBezTo>
                    <a:pt x="30" y="0"/>
                    <a:pt x="34" y="6"/>
                    <a:pt x="37" y="8"/>
                  </a:cubicBezTo>
                  <a:cubicBezTo>
                    <a:pt x="35" y="9"/>
                    <a:pt x="35" y="9"/>
                    <a:pt x="34" y="9"/>
                  </a:cubicBezTo>
                  <a:cubicBezTo>
                    <a:pt x="35" y="11"/>
                    <a:pt x="34" y="12"/>
                    <a:pt x="34" y="13"/>
                  </a:cubicBezTo>
                  <a:cubicBezTo>
                    <a:pt x="34" y="15"/>
                    <a:pt x="32" y="16"/>
                    <a:pt x="30" y="17"/>
                  </a:cubicBezTo>
                  <a:cubicBezTo>
                    <a:pt x="32" y="17"/>
                    <a:pt x="33" y="17"/>
                    <a:pt x="35" y="17"/>
                  </a:cubicBezTo>
                  <a:cubicBezTo>
                    <a:pt x="38" y="17"/>
                    <a:pt x="39" y="20"/>
                    <a:pt x="42" y="20"/>
                  </a:cubicBezTo>
                  <a:cubicBezTo>
                    <a:pt x="43" y="20"/>
                    <a:pt x="45" y="20"/>
                    <a:pt x="46" y="20"/>
                  </a:cubicBezTo>
                  <a:cubicBezTo>
                    <a:pt x="51" y="20"/>
                    <a:pt x="51" y="21"/>
                    <a:pt x="54" y="24"/>
                  </a:cubicBezTo>
                  <a:cubicBezTo>
                    <a:pt x="51" y="26"/>
                    <a:pt x="52" y="26"/>
                    <a:pt x="52" y="29"/>
                  </a:cubicBezTo>
                  <a:cubicBezTo>
                    <a:pt x="52" y="31"/>
                    <a:pt x="49" y="31"/>
                    <a:pt x="47" y="32"/>
                  </a:cubicBezTo>
                  <a:cubicBezTo>
                    <a:pt x="49" y="32"/>
                    <a:pt x="51" y="33"/>
                    <a:pt x="5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0"/>
            <p:cNvSpPr>
              <a:spLocks/>
            </p:cNvSpPr>
            <p:nvPr/>
          </p:nvSpPr>
          <p:spPr bwMode="auto">
            <a:xfrm>
              <a:off x="3910013" y="1760538"/>
              <a:ext cx="14287" cy="9525"/>
            </a:xfrm>
            <a:custGeom>
              <a:avLst/>
              <a:gdLst>
                <a:gd name="T0" fmla="*/ 0 w 7"/>
                <a:gd name="T1" fmla="*/ 2 h 4"/>
                <a:gd name="T2" fmla="*/ 4 w 7"/>
                <a:gd name="T3" fmla="*/ 0 h 4"/>
                <a:gd name="T4" fmla="*/ 7 w 7"/>
                <a:gd name="T5" fmla="*/ 0 h 4"/>
                <a:gd name="T6" fmla="*/ 2 w 7"/>
                <a:gd name="T7" fmla="*/ 4 h 4"/>
                <a:gd name="T8" fmla="*/ 0 w 7"/>
                <a:gd name="T9" fmla="*/ 2 h 4"/>
              </a:gdLst>
              <a:ahLst/>
              <a:cxnLst>
                <a:cxn ang="0">
                  <a:pos x="T0" y="T1"/>
                </a:cxn>
                <a:cxn ang="0">
                  <a:pos x="T2" y="T3"/>
                </a:cxn>
                <a:cxn ang="0">
                  <a:pos x="T4" y="T5"/>
                </a:cxn>
                <a:cxn ang="0">
                  <a:pos x="T6" y="T7"/>
                </a:cxn>
                <a:cxn ang="0">
                  <a:pos x="T8" y="T9"/>
                </a:cxn>
              </a:cxnLst>
              <a:rect l="0" t="0" r="r" b="b"/>
              <a:pathLst>
                <a:path w="7" h="4">
                  <a:moveTo>
                    <a:pt x="0" y="2"/>
                  </a:moveTo>
                  <a:cubicBezTo>
                    <a:pt x="1" y="1"/>
                    <a:pt x="3" y="0"/>
                    <a:pt x="4" y="0"/>
                  </a:cubicBezTo>
                  <a:cubicBezTo>
                    <a:pt x="7" y="0"/>
                    <a:pt x="7" y="0"/>
                    <a:pt x="7" y="0"/>
                  </a:cubicBezTo>
                  <a:cubicBezTo>
                    <a:pt x="6" y="3"/>
                    <a:pt x="5" y="4"/>
                    <a:pt x="2" y="4"/>
                  </a:cubicBezTo>
                  <a:cubicBezTo>
                    <a:pt x="1" y="4"/>
                    <a:pt x="0"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1"/>
            <p:cNvSpPr>
              <a:spLocks/>
            </p:cNvSpPr>
            <p:nvPr/>
          </p:nvSpPr>
          <p:spPr bwMode="auto">
            <a:xfrm>
              <a:off x="3833813" y="1631951"/>
              <a:ext cx="20637" cy="6350"/>
            </a:xfrm>
            <a:custGeom>
              <a:avLst/>
              <a:gdLst>
                <a:gd name="T0" fmla="*/ 9 w 9"/>
                <a:gd name="T1" fmla="*/ 2 h 3"/>
                <a:gd name="T2" fmla="*/ 0 w 9"/>
                <a:gd name="T3" fmla="*/ 0 h 3"/>
                <a:gd name="T4" fmla="*/ 9 w 9"/>
                <a:gd name="T5" fmla="*/ 0 h 3"/>
                <a:gd name="T6" fmla="*/ 9 w 9"/>
                <a:gd name="T7" fmla="*/ 2 h 3"/>
              </a:gdLst>
              <a:ahLst/>
              <a:cxnLst>
                <a:cxn ang="0">
                  <a:pos x="T0" y="T1"/>
                </a:cxn>
                <a:cxn ang="0">
                  <a:pos x="T2" y="T3"/>
                </a:cxn>
                <a:cxn ang="0">
                  <a:pos x="T4" y="T5"/>
                </a:cxn>
                <a:cxn ang="0">
                  <a:pos x="T6" y="T7"/>
                </a:cxn>
              </a:cxnLst>
              <a:rect l="0" t="0" r="r" b="b"/>
              <a:pathLst>
                <a:path w="9" h="3">
                  <a:moveTo>
                    <a:pt x="9" y="2"/>
                  </a:moveTo>
                  <a:cubicBezTo>
                    <a:pt x="6" y="2"/>
                    <a:pt x="1" y="3"/>
                    <a:pt x="0" y="0"/>
                  </a:cubicBezTo>
                  <a:cubicBezTo>
                    <a:pt x="9" y="0"/>
                    <a:pt x="9" y="0"/>
                    <a:pt x="9" y="0"/>
                  </a:cubicBezTo>
                  <a:lnTo>
                    <a:pt x="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2"/>
            <p:cNvSpPr>
              <a:spLocks/>
            </p:cNvSpPr>
            <p:nvPr/>
          </p:nvSpPr>
          <p:spPr bwMode="auto">
            <a:xfrm>
              <a:off x="4070350" y="1725613"/>
              <a:ext cx="17462" cy="9525"/>
            </a:xfrm>
            <a:custGeom>
              <a:avLst/>
              <a:gdLst>
                <a:gd name="T0" fmla="*/ 8 w 8"/>
                <a:gd name="T1" fmla="*/ 0 h 4"/>
                <a:gd name="T2" fmla="*/ 5 w 8"/>
                <a:gd name="T3" fmla="*/ 4 h 4"/>
                <a:gd name="T4" fmla="*/ 0 w 8"/>
                <a:gd name="T5" fmla="*/ 1 h 4"/>
                <a:gd name="T6" fmla="*/ 8 w 8"/>
                <a:gd name="T7" fmla="*/ 0 h 4"/>
              </a:gdLst>
              <a:ahLst/>
              <a:cxnLst>
                <a:cxn ang="0">
                  <a:pos x="T0" y="T1"/>
                </a:cxn>
                <a:cxn ang="0">
                  <a:pos x="T2" y="T3"/>
                </a:cxn>
                <a:cxn ang="0">
                  <a:pos x="T4" y="T5"/>
                </a:cxn>
                <a:cxn ang="0">
                  <a:pos x="T6" y="T7"/>
                </a:cxn>
              </a:cxnLst>
              <a:rect l="0" t="0" r="r" b="b"/>
              <a:pathLst>
                <a:path w="8" h="4">
                  <a:moveTo>
                    <a:pt x="8" y="0"/>
                  </a:moveTo>
                  <a:cubicBezTo>
                    <a:pt x="7" y="2"/>
                    <a:pt x="6" y="4"/>
                    <a:pt x="5" y="4"/>
                  </a:cubicBezTo>
                  <a:cubicBezTo>
                    <a:pt x="2" y="4"/>
                    <a:pt x="1" y="2"/>
                    <a:pt x="0" y="1"/>
                  </a:cubicBezTo>
                  <a:cubicBezTo>
                    <a:pt x="5" y="0"/>
                    <a:pt x="6"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3"/>
            <p:cNvSpPr>
              <a:spLocks/>
            </p:cNvSpPr>
            <p:nvPr/>
          </p:nvSpPr>
          <p:spPr bwMode="auto">
            <a:xfrm>
              <a:off x="3182938" y="1643063"/>
              <a:ext cx="101600" cy="30163"/>
            </a:xfrm>
            <a:custGeom>
              <a:avLst/>
              <a:gdLst>
                <a:gd name="T0" fmla="*/ 39 w 46"/>
                <a:gd name="T1" fmla="*/ 7 h 14"/>
                <a:gd name="T2" fmla="*/ 30 w 46"/>
                <a:gd name="T3" fmla="*/ 9 h 14"/>
                <a:gd name="T4" fmla="*/ 25 w 46"/>
                <a:gd name="T5" fmla="*/ 14 h 14"/>
                <a:gd name="T6" fmla="*/ 23 w 46"/>
                <a:gd name="T7" fmla="*/ 12 h 14"/>
                <a:gd name="T8" fmla="*/ 23 w 46"/>
                <a:gd name="T9" fmla="*/ 12 h 14"/>
                <a:gd name="T10" fmla="*/ 17 w 46"/>
                <a:gd name="T11" fmla="*/ 9 h 14"/>
                <a:gd name="T12" fmla="*/ 21 w 46"/>
                <a:gd name="T13" fmla="*/ 7 h 14"/>
                <a:gd name="T14" fmla="*/ 17 w 46"/>
                <a:gd name="T15" fmla="*/ 7 h 14"/>
                <a:gd name="T16" fmla="*/ 21 w 46"/>
                <a:gd name="T17" fmla="*/ 5 h 14"/>
                <a:gd name="T18" fmla="*/ 15 w 46"/>
                <a:gd name="T19" fmla="*/ 3 h 14"/>
                <a:gd name="T20" fmla="*/ 5 w 46"/>
                <a:gd name="T21" fmla="*/ 6 h 14"/>
                <a:gd name="T22" fmla="*/ 0 w 46"/>
                <a:gd name="T23" fmla="*/ 5 h 14"/>
                <a:gd name="T24" fmla="*/ 18 w 46"/>
                <a:gd name="T25" fmla="*/ 0 h 14"/>
                <a:gd name="T26" fmla="*/ 31 w 46"/>
                <a:gd name="T27" fmla="*/ 3 h 14"/>
                <a:gd name="T28" fmla="*/ 39 w 46"/>
                <a:gd name="T29" fmla="*/ 0 h 14"/>
                <a:gd name="T30" fmla="*/ 46 w 46"/>
                <a:gd name="T31" fmla="*/ 3 h 14"/>
                <a:gd name="T32" fmla="*/ 40 w 46"/>
                <a:gd name="T33" fmla="*/ 7 h 14"/>
                <a:gd name="T34" fmla="*/ 38 w 46"/>
                <a:gd name="T35" fmla="*/ 7 h 14"/>
                <a:gd name="T36" fmla="*/ 38 w 46"/>
                <a:gd name="T37" fmla="*/ 9 h 14"/>
                <a:gd name="T38" fmla="*/ 39 w 46"/>
                <a:gd name="T3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 h="14">
                  <a:moveTo>
                    <a:pt x="39" y="7"/>
                  </a:moveTo>
                  <a:cubicBezTo>
                    <a:pt x="35" y="10"/>
                    <a:pt x="33" y="7"/>
                    <a:pt x="30" y="9"/>
                  </a:cubicBezTo>
                  <a:cubicBezTo>
                    <a:pt x="28" y="10"/>
                    <a:pt x="27" y="14"/>
                    <a:pt x="25" y="14"/>
                  </a:cubicBezTo>
                  <a:cubicBezTo>
                    <a:pt x="24" y="14"/>
                    <a:pt x="23" y="13"/>
                    <a:pt x="23" y="12"/>
                  </a:cubicBezTo>
                  <a:cubicBezTo>
                    <a:pt x="23" y="12"/>
                    <a:pt x="23" y="12"/>
                    <a:pt x="23" y="12"/>
                  </a:cubicBezTo>
                  <a:cubicBezTo>
                    <a:pt x="20" y="12"/>
                    <a:pt x="17" y="11"/>
                    <a:pt x="17" y="9"/>
                  </a:cubicBezTo>
                  <a:cubicBezTo>
                    <a:pt x="18" y="8"/>
                    <a:pt x="20" y="8"/>
                    <a:pt x="21" y="7"/>
                  </a:cubicBezTo>
                  <a:cubicBezTo>
                    <a:pt x="19" y="7"/>
                    <a:pt x="18" y="7"/>
                    <a:pt x="17" y="7"/>
                  </a:cubicBezTo>
                  <a:cubicBezTo>
                    <a:pt x="18" y="6"/>
                    <a:pt x="20" y="6"/>
                    <a:pt x="21" y="5"/>
                  </a:cubicBezTo>
                  <a:cubicBezTo>
                    <a:pt x="19" y="4"/>
                    <a:pt x="18" y="3"/>
                    <a:pt x="15" y="3"/>
                  </a:cubicBezTo>
                  <a:cubicBezTo>
                    <a:pt x="13" y="3"/>
                    <a:pt x="9" y="6"/>
                    <a:pt x="5" y="6"/>
                  </a:cubicBezTo>
                  <a:cubicBezTo>
                    <a:pt x="3" y="6"/>
                    <a:pt x="2" y="5"/>
                    <a:pt x="0" y="5"/>
                  </a:cubicBezTo>
                  <a:cubicBezTo>
                    <a:pt x="2" y="1"/>
                    <a:pt x="13" y="0"/>
                    <a:pt x="18" y="0"/>
                  </a:cubicBezTo>
                  <a:cubicBezTo>
                    <a:pt x="23" y="0"/>
                    <a:pt x="27" y="3"/>
                    <a:pt x="31" y="3"/>
                  </a:cubicBezTo>
                  <a:cubicBezTo>
                    <a:pt x="34" y="3"/>
                    <a:pt x="36" y="0"/>
                    <a:pt x="39" y="0"/>
                  </a:cubicBezTo>
                  <a:cubicBezTo>
                    <a:pt x="42" y="0"/>
                    <a:pt x="45" y="2"/>
                    <a:pt x="46" y="3"/>
                  </a:cubicBezTo>
                  <a:cubicBezTo>
                    <a:pt x="46" y="7"/>
                    <a:pt x="43" y="5"/>
                    <a:pt x="40" y="7"/>
                  </a:cubicBezTo>
                  <a:cubicBezTo>
                    <a:pt x="39" y="7"/>
                    <a:pt x="38" y="7"/>
                    <a:pt x="38" y="7"/>
                  </a:cubicBezTo>
                  <a:cubicBezTo>
                    <a:pt x="38" y="9"/>
                    <a:pt x="38" y="9"/>
                    <a:pt x="38" y="9"/>
                  </a:cubicBezTo>
                  <a:lnTo>
                    <a:pt x="3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4"/>
            <p:cNvSpPr>
              <a:spLocks/>
            </p:cNvSpPr>
            <p:nvPr/>
          </p:nvSpPr>
          <p:spPr bwMode="auto">
            <a:xfrm>
              <a:off x="3444875" y="1622426"/>
              <a:ext cx="34925" cy="23813"/>
            </a:xfrm>
            <a:custGeom>
              <a:avLst/>
              <a:gdLst>
                <a:gd name="T0" fmla="*/ 4 w 16"/>
                <a:gd name="T1" fmla="*/ 11 h 11"/>
                <a:gd name="T2" fmla="*/ 0 w 16"/>
                <a:gd name="T3" fmla="*/ 7 h 11"/>
                <a:gd name="T4" fmla="*/ 13 w 16"/>
                <a:gd name="T5" fmla="*/ 0 h 11"/>
                <a:gd name="T6" fmla="*/ 16 w 16"/>
                <a:gd name="T7" fmla="*/ 8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1" y="11"/>
                    <a:pt x="0" y="9"/>
                    <a:pt x="0" y="7"/>
                  </a:cubicBezTo>
                  <a:cubicBezTo>
                    <a:pt x="0" y="4"/>
                    <a:pt x="10" y="0"/>
                    <a:pt x="13" y="0"/>
                  </a:cubicBezTo>
                  <a:cubicBezTo>
                    <a:pt x="16" y="8"/>
                    <a:pt x="16" y="8"/>
                    <a:pt x="16" y="8"/>
                  </a:cubicBezTo>
                  <a:cubicBezTo>
                    <a:pt x="15" y="9"/>
                    <a:pt x="6"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5"/>
            <p:cNvSpPr>
              <a:spLocks/>
            </p:cNvSpPr>
            <p:nvPr/>
          </p:nvSpPr>
          <p:spPr bwMode="auto">
            <a:xfrm>
              <a:off x="3398838" y="1638301"/>
              <a:ext cx="38100" cy="22225"/>
            </a:xfrm>
            <a:custGeom>
              <a:avLst/>
              <a:gdLst>
                <a:gd name="T0" fmla="*/ 17 w 17"/>
                <a:gd name="T1" fmla="*/ 2 h 10"/>
                <a:gd name="T2" fmla="*/ 17 w 17"/>
                <a:gd name="T3" fmla="*/ 5 h 10"/>
                <a:gd name="T4" fmla="*/ 12 w 17"/>
                <a:gd name="T5" fmla="*/ 6 h 10"/>
                <a:gd name="T6" fmla="*/ 13 w 17"/>
                <a:gd name="T7" fmla="*/ 9 h 10"/>
                <a:gd name="T8" fmla="*/ 0 w 17"/>
                <a:gd name="T9" fmla="*/ 9 h 10"/>
                <a:gd name="T10" fmla="*/ 5 w 17"/>
                <a:gd name="T11" fmla="*/ 3 h 10"/>
                <a:gd name="T12" fmla="*/ 5 w 17"/>
                <a:gd name="T13" fmla="*/ 0 h 10"/>
                <a:gd name="T14" fmla="*/ 12 w 17"/>
                <a:gd name="T15" fmla="*/ 0 h 10"/>
                <a:gd name="T16" fmla="*/ 10 w 17"/>
                <a:gd name="T17" fmla="*/ 2 h 10"/>
                <a:gd name="T18" fmla="*/ 17 w 17"/>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0">
                  <a:moveTo>
                    <a:pt x="17" y="2"/>
                  </a:moveTo>
                  <a:cubicBezTo>
                    <a:pt x="17" y="4"/>
                    <a:pt x="17" y="4"/>
                    <a:pt x="17" y="5"/>
                  </a:cubicBezTo>
                  <a:cubicBezTo>
                    <a:pt x="16" y="7"/>
                    <a:pt x="14" y="6"/>
                    <a:pt x="12" y="6"/>
                  </a:cubicBezTo>
                  <a:cubicBezTo>
                    <a:pt x="13" y="9"/>
                    <a:pt x="13" y="9"/>
                    <a:pt x="13" y="9"/>
                  </a:cubicBezTo>
                  <a:cubicBezTo>
                    <a:pt x="11" y="10"/>
                    <a:pt x="0" y="10"/>
                    <a:pt x="0" y="9"/>
                  </a:cubicBezTo>
                  <a:cubicBezTo>
                    <a:pt x="0" y="6"/>
                    <a:pt x="2" y="4"/>
                    <a:pt x="5" y="3"/>
                  </a:cubicBezTo>
                  <a:cubicBezTo>
                    <a:pt x="5" y="1"/>
                    <a:pt x="5" y="1"/>
                    <a:pt x="5" y="0"/>
                  </a:cubicBezTo>
                  <a:cubicBezTo>
                    <a:pt x="12" y="0"/>
                    <a:pt x="12" y="0"/>
                    <a:pt x="12" y="0"/>
                  </a:cubicBezTo>
                  <a:cubicBezTo>
                    <a:pt x="12" y="1"/>
                    <a:pt x="10" y="2"/>
                    <a:pt x="10" y="2"/>
                  </a:cubicBezTo>
                  <a:cubicBezTo>
                    <a:pt x="11" y="2"/>
                    <a:pt x="15" y="2"/>
                    <a:pt x="1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6"/>
            <p:cNvSpPr>
              <a:spLocks/>
            </p:cNvSpPr>
            <p:nvPr/>
          </p:nvSpPr>
          <p:spPr bwMode="auto">
            <a:xfrm>
              <a:off x="3351213" y="1657351"/>
              <a:ext cx="36512" cy="14288"/>
            </a:xfrm>
            <a:custGeom>
              <a:avLst/>
              <a:gdLst>
                <a:gd name="T0" fmla="*/ 10 w 17"/>
                <a:gd name="T1" fmla="*/ 6 h 6"/>
                <a:gd name="T2" fmla="*/ 5 w 17"/>
                <a:gd name="T3" fmla="*/ 4 h 6"/>
                <a:gd name="T4" fmla="*/ 2 w 17"/>
                <a:gd name="T5" fmla="*/ 6 h 6"/>
                <a:gd name="T6" fmla="*/ 0 w 17"/>
                <a:gd name="T7" fmla="*/ 4 h 6"/>
                <a:gd name="T8" fmla="*/ 11 w 17"/>
                <a:gd name="T9" fmla="*/ 0 h 6"/>
                <a:gd name="T10" fmla="*/ 17 w 17"/>
                <a:gd name="T11" fmla="*/ 2 h 6"/>
                <a:gd name="T12" fmla="*/ 10 w 1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0" y="6"/>
                  </a:moveTo>
                  <a:cubicBezTo>
                    <a:pt x="8" y="6"/>
                    <a:pt x="7" y="4"/>
                    <a:pt x="5" y="4"/>
                  </a:cubicBezTo>
                  <a:cubicBezTo>
                    <a:pt x="5" y="6"/>
                    <a:pt x="4" y="6"/>
                    <a:pt x="2" y="6"/>
                  </a:cubicBezTo>
                  <a:cubicBezTo>
                    <a:pt x="1" y="6"/>
                    <a:pt x="0" y="5"/>
                    <a:pt x="0" y="4"/>
                  </a:cubicBezTo>
                  <a:cubicBezTo>
                    <a:pt x="0" y="1"/>
                    <a:pt x="9" y="0"/>
                    <a:pt x="11" y="0"/>
                  </a:cubicBezTo>
                  <a:cubicBezTo>
                    <a:pt x="14" y="0"/>
                    <a:pt x="16" y="1"/>
                    <a:pt x="17" y="2"/>
                  </a:cubicBezTo>
                  <a:cubicBezTo>
                    <a:pt x="13" y="2"/>
                    <a:pt x="13"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7"/>
            <p:cNvSpPr>
              <a:spLocks/>
            </p:cNvSpPr>
            <p:nvPr/>
          </p:nvSpPr>
          <p:spPr bwMode="auto">
            <a:xfrm>
              <a:off x="3325813" y="1611313"/>
              <a:ext cx="61912" cy="41275"/>
            </a:xfrm>
            <a:custGeom>
              <a:avLst/>
              <a:gdLst>
                <a:gd name="T0" fmla="*/ 21 w 28"/>
                <a:gd name="T1" fmla="*/ 16 h 19"/>
                <a:gd name="T2" fmla="*/ 12 w 28"/>
                <a:gd name="T3" fmla="*/ 19 h 19"/>
                <a:gd name="T4" fmla="*/ 0 w 28"/>
                <a:gd name="T5" fmla="*/ 15 h 19"/>
                <a:gd name="T6" fmla="*/ 3 w 28"/>
                <a:gd name="T7" fmla="*/ 12 h 19"/>
                <a:gd name="T8" fmla="*/ 13 w 28"/>
                <a:gd name="T9" fmla="*/ 12 h 19"/>
                <a:gd name="T10" fmla="*/ 9 w 28"/>
                <a:gd name="T11" fmla="*/ 12 h 19"/>
                <a:gd name="T12" fmla="*/ 9 w 28"/>
                <a:gd name="T13" fmla="*/ 9 h 19"/>
                <a:gd name="T14" fmla="*/ 23 w 28"/>
                <a:gd name="T15" fmla="*/ 4 h 19"/>
                <a:gd name="T16" fmla="*/ 26 w 28"/>
                <a:gd name="T17" fmla="*/ 0 h 19"/>
                <a:gd name="T18" fmla="*/ 27 w 28"/>
                <a:gd name="T19" fmla="*/ 3 h 19"/>
                <a:gd name="T20" fmla="*/ 25 w 28"/>
                <a:gd name="T21" fmla="*/ 6 h 19"/>
                <a:gd name="T22" fmla="*/ 15 w 28"/>
                <a:gd name="T23" fmla="*/ 12 h 19"/>
                <a:gd name="T24" fmla="*/ 28 w 28"/>
                <a:gd name="T25" fmla="*/ 15 h 19"/>
                <a:gd name="T26" fmla="*/ 21 w 28"/>
                <a:gd name="T2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9">
                  <a:moveTo>
                    <a:pt x="21" y="16"/>
                  </a:moveTo>
                  <a:cubicBezTo>
                    <a:pt x="18" y="16"/>
                    <a:pt x="14" y="19"/>
                    <a:pt x="12" y="19"/>
                  </a:cubicBezTo>
                  <a:cubicBezTo>
                    <a:pt x="10" y="19"/>
                    <a:pt x="1" y="15"/>
                    <a:pt x="0" y="15"/>
                  </a:cubicBezTo>
                  <a:cubicBezTo>
                    <a:pt x="2" y="14"/>
                    <a:pt x="2" y="13"/>
                    <a:pt x="3" y="12"/>
                  </a:cubicBezTo>
                  <a:cubicBezTo>
                    <a:pt x="13" y="12"/>
                    <a:pt x="13" y="12"/>
                    <a:pt x="13" y="12"/>
                  </a:cubicBezTo>
                  <a:cubicBezTo>
                    <a:pt x="10" y="11"/>
                    <a:pt x="11" y="10"/>
                    <a:pt x="9" y="12"/>
                  </a:cubicBezTo>
                  <a:cubicBezTo>
                    <a:pt x="9" y="9"/>
                    <a:pt x="9" y="9"/>
                    <a:pt x="9" y="9"/>
                  </a:cubicBezTo>
                  <a:cubicBezTo>
                    <a:pt x="16" y="9"/>
                    <a:pt x="16" y="4"/>
                    <a:pt x="23" y="4"/>
                  </a:cubicBezTo>
                  <a:cubicBezTo>
                    <a:pt x="23" y="2"/>
                    <a:pt x="24" y="0"/>
                    <a:pt x="26" y="0"/>
                  </a:cubicBezTo>
                  <a:cubicBezTo>
                    <a:pt x="27" y="0"/>
                    <a:pt x="27" y="2"/>
                    <a:pt x="27" y="3"/>
                  </a:cubicBezTo>
                  <a:cubicBezTo>
                    <a:pt x="26" y="4"/>
                    <a:pt x="25" y="5"/>
                    <a:pt x="25" y="6"/>
                  </a:cubicBezTo>
                  <a:cubicBezTo>
                    <a:pt x="21" y="8"/>
                    <a:pt x="17" y="10"/>
                    <a:pt x="15" y="12"/>
                  </a:cubicBezTo>
                  <a:cubicBezTo>
                    <a:pt x="21" y="13"/>
                    <a:pt x="23" y="13"/>
                    <a:pt x="28" y="15"/>
                  </a:cubicBezTo>
                  <a:cubicBezTo>
                    <a:pt x="26" y="17"/>
                    <a:pt x="23" y="16"/>
                    <a:pt x="2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8"/>
            <p:cNvSpPr>
              <a:spLocks/>
            </p:cNvSpPr>
            <p:nvPr/>
          </p:nvSpPr>
          <p:spPr bwMode="auto">
            <a:xfrm>
              <a:off x="2708275" y="1673226"/>
              <a:ext cx="198437" cy="107950"/>
            </a:xfrm>
            <a:custGeom>
              <a:avLst/>
              <a:gdLst>
                <a:gd name="T0" fmla="*/ 76 w 90"/>
                <a:gd name="T1" fmla="*/ 40 h 49"/>
                <a:gd name="T2" fmla="*/ 76 w 90"/>
                <a:gd name="T3" fmla="*/ 36 h 49"/>
                <a:gd name="T4" fmla="*/ 66 w 90"/>
                <a:gd name="T5" fmla="*/ 36 h 49"/>
                <a:gd name="T6" fmla="*/ 69 w 90"/>
                <a:gd name="T7" fmla="*/ 29 h 49"/>
                <a:gd name="T8" fmla="*/ 65 w 90"/>
                <a:gd name="T9" fmla="*/ 23 h 49"/>
                <a:gd name="T10" fmla="*/ 68 w 90"/>
                <a:gd name="T11" fmla="*/ 23 h 49"/>
                <a:gd name="T12" fmla="*/ 63 w 90"/>
                <a:gd name="T13" fmla="*/ 19 h 49"/>
                <a:gd name="T14" fmla="*/ 50 w 90"/>
                <a:gd name="T15" fmla="*/ 35 h 49"/>
                <a:gd name="T16" fmla="*/ 47 w 90"/>
                <a:gd name="T17" fmla="*/ 37 h 49"/>
                <a:gd name="T18" fmla="*/ 40 w 90"/>
                <a:gd name="T19" fmla="*/ 49 h 49"/>
                <a:gd name="T20" fmla="*/ 22 w 90"/>
                <a:gd name="T21" fmla="*/ 35 h 49"/>
                <a:gd name="T22" fmla="*/ 31 w 90"/>
                <a:gd name="T23" fmla="*/ 35 h 49"/>
                <a:gd name="T24" fmla="*/ 38 w 90"/>
                <a:gd name="T25" fmla="*/ 34 h 49"/>
                <a:gd name="T26" fmla="*/ 28 w 90"/>
                <a:gd name="T27" fmla="*/ 32 h 49"/>
                <a:gd name="T28" fmla="*/ 20 w 90"/>
                <a:gd name="T29" fmla="*/ 29 h 49"/>
                <a:gd name="T30" fmla="*/ 26 w 90"/>
                <a:gd name="T31" fmla="*/ 27 h 49"/>
                <a:gd name="T32" fmla="*/ 37 w 90"/>
                <a:gd name="T33" fmla="*/ 22 h 49"/>
                <a:gd name="T34" fmla="*/ 32 w 90"/>
                <a:gd name="T35" fmla="*/ 22 h 49"/>
                <a:gd name="T36" fmla="*/ 28 w 90"/>
                <a:gd name="T37" fmla="*/ 20 h 49"/>
                <a:gd name="T38" fmla="*/ 26 w 90"/>
                <a:gd name="T39" fmla="*/ 20 h 49"/>
                <a:gd name="T40" fmla="*/ 20 w 90"/>
                <a:gd name="T41" fmla="*/ 26 h 49"/>
                <a:gd name="T42" fmla="*/ 12 w 90"/>
                <a:gd name="T43" fmla="*/ 22 h 49"/>
                <a:gd name="T44" fmla="*/ 14 w 90"/>
                <a:gd name="T45" fmla="*/ 22 h 49"/>
                <a:gd name="T46" fmla="*/ 8 w 90"/>
                <a:gd name="T47" fmla="*/ 14 h 49"/>
                <a:gd name="T48" fmla="*/ 6 w 90"/>
                <a:gd name="T49" fmla="*/ 13 h 49"/>
                <a:gd name="T50" fmla="*/ 0 w 90"/>
                <a:gd name="T51" fmla="*/ 8 h 49"/>
                <a:gd name="T52" fmla="*/ 8 w 90"/>
                <a:gd name="T53" fmla="*/ 2 h 49"/>
                <a:gd name="T54" fmla="*/ 20 w 90"/>
                <a:gd name="T55" fmla="*/ 3 h 49"/>
                <a:gd name="T56" fmla="*/ 17 w 90"/>
                <a:gd name="T57" fmla="*/ 6 h 49"/>
                <a:gd name="T58" fmla="*/ 23 w 90"/>
                <a:gd name="T59" fmla="*/ 10 h 49"/>
                <a:gd name="T60" fmla="*/ 21 w 90"/>
                <a:gd name="T61" fmla="*/ 7 h 49"/>
                <a:gd name="T62" fmla="*/ 25 w 90"/>
                <a:gd name="T63" fmla="*/ 3 h 49"/>
                <a:gd name="T64" fmla="*/ 35 w 90"/>
                <a:gd name="T65" fmla="*/ 13 h 49"/>
                <a:gd name="T66" fmla="*/ 33 w 90"/>
                <a:gd name="T67" fmla="*/ 3 h 49"/>
                <a:gd name="T68" fmla="*/ 37 w 90"/>
                <a:gd name="T69" fmla="*/ 0 h 49"/>
                <a:gd name="T70" fmla="*/ 46 w 90"/>
                <a:gd name="T71" fmla="*/ 4 h 49"/>
                <a:gd name="T72" fmla="*/ 46 w 90"/>
                <a:gd name="T73" fmla="*/ 9 h 49"/>
                <a:gd name="T74" fmla="*/ 50 w 90"/>
                <a:gd name="T75" fmla="*/ 6 h 49"/>
                <a:gd name="T76" fmla="*/ 52 w 90"/>
                <a:gd name="T77" fmla="*/ 11 h 49"/>
                <a:gd name="T78" fmla="*/ 55 w 90"/>
                <a:gd name="T79" fmla="*/ 11 h 49"/>
                <a:gd name="T80" fmla="*/ 73 w 90"/>
                <a:gd name="T81" fmla="*/ 21 h 49"/>
                <a:gd name="T82" fmla="*/ 71 w 90"/>
                <a:gd name="T83" fmla="*/ 21 h 49"/>
                <a:gd name="T84" fmla="*/ 75 w 90"/>
                <a:gd name="T85" fmla="*/ 21 h 49"/>
                <a:gd name="T86" fmla="*/ 75 w 90"/>
                <a:gd name="T87" fmla="*/ 24 h 49"/>
                <a:gd name="T88" fmla="*/ 82 w 90"/>
                <a:gd name="T89" fmla="*/ 24 h 49"/>
                <a:gd name="T90" fmla="*/ 90 w 90"/>
                <a:gd name="T91" fmla="*/ 33 h 49"/>
                <a:gd name="T92" fmla="*/ 76 w 90"/>
                <a:gd name="T93"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49">
                  <a:moveTo>
                    <a:pt x="76" y="40"/>
                  </a:moveTo>
                  <a:cubicBezTo>
                    <a:pt x="76" y="39"/>
                    <a:pt x="76" y="37"/>
                    <a:pt x="76" y="36"/>
                  </a:cubicBezTo>
                  <a:cubicBezTo>
                    <a:pt x="74" y="36"/>
                    <a:pt x="69" y="36"/>
                    <a:pt x="66" y="36"/>
                  </a:cubicBezTo>
                  <a:cubicBezTo>
                    <a:pt x="66" y="32"/>
                    <a:pt x="69" y="33"/>
                    <a:pt x="69" y="29"/>
                  </a:cubicBezTo>
                  <a:cubicBezTo>
                    <a:pt x="68" y="29"/>
                    <a:pt x="66" y="25"/>
                    <a:pt x="65" y="23"/>
                  </a:cubicBezTo>
                  <a:cubicBezTo>
                    <a:pt x="66" y="23"/>
                    <a:pt x="67" y="23"/>
                    <a:pt x="68" y="23"/>
                  </a:cubicBezTo>
                  <a:cubicBezTo>
                    <a:pt x="64" y="22"/>
                    <a:pt x="63" y="19"/>
                    <a:pt x="63" y="19"/>
                  </a:cubicBezTo>
                  <a:cubicBezTo>
                    <a:pt x="55" y="19"/>
                    <a:pt x="52" y="29"/>
                    <a:pt x="50" y="35"/>
                  </a:cubicBezTo>
                  <a:cubicBezTo>
                    <a:pt x="50" y="37"/>
                    <a:pt x="48" y="36"/>
                    <a:pt x="47" y="37"/>
                  </a:cubicBezTo>
                  <a:cubicBezTo>
                    <a:pt x="43" y="40"/>
                    <a:pt x="43" y="46"/>
                    <a:pt x="40" y="49"/>
                  </a:cubicBezTo>
                  <a:cubicBezTo>
                    <a:pt x="35" y="46"/>
                    <a:pt x="22" y="43"/>
                    <a:pt x="22" y="35"/>
                  </a:cubicBezTo>
                  <a:cubicBezTo>
                    <a:pt x="26" y="35"/>
                    <a:pt x="31" y="35"/>
                    <a:pt x="31" y="35"/>
                  </a:cubicBezTo>
                  <a:cubicBezTo>
                    <a:pt x="33" y="34"/>
                    <a:pt x="36" y="34"/>
                    <a:pt x="38" y="34"/>
                  </a:cubicBezTo>
                  <a:cubicBezTo>
                    <a:pt x="37" y="33"/>
                    <a:pt x="30" y="32"/>
                    <a:pt x="28" y="32"/>
                  </a:cubicBezTo>
                  <a:cubicBezTo>
                    <a:pt x="25" y="32"/>
                    <a:pt x="20" y="35"/>
                    <a:pt x="20" y="29"/>
                  </a:cubicBezTo>
                  <a:cubicBezTo>
                    <a:pt x="20" y="27"/>
                    <a:pt x="25" y="27"/>
                    <a:pt x="26" y="27"/>
                  </a:cubicBezTo>
                  <a:cubicBezTo>
                    <a:pt x="29" y="26"/>
                    <a:pt x="35" y="24"/>
                    <a:pt x="37" y="22"/>
                  </a:cubicBezTo>
                  <a:cubicBezTo>
                    <a:pt x="34" y="22"/>
                    <a:pt x="32" y="22"/>
                    <a:pt x="32" y="22"/>
                  </a:cubicBezTo>
                  <a:cubicBezTo>
                    <a:pt x="31" y="22"/>
                    <a:pt x="29" y="20"/>
                    <a:pt x="28" y="20"/>
                  </a:cubicBezTo>
                  <a:cubicBezTo>
                    <a:pt x="27" y="20"/>
                    <a:pt x="27" y="20"/>
                    <a:pt x="26" y="20"/>
                  </a:cubicBezTo>
                  <a:cubicBezTo>
                    <a:pt x="24" y="21"/>
                    <a:pt x="24" y="26"/>
                    <a:pt x="20" y="26"/>
                  </a:cubicBezTo>
                  <a:cubicBezTo>
                    <a:pt x="16" y="26"/>
                    <a:pt x="13" y="24"/>
                    <a:pt x="12" y="22"/>
                  </a:cubicBezTo>
                  <a:cubicBezTo>
                    <a:pt x="13" y="22"/>
                    <a:pt x="13" y="22"/>
                    <a:pt x="14" y="22"/>
                  </a:cubicBezTo>
                  <a:cubicBezTo>
                    <a:pt x="10" y="20"/>
                    <a:pt x="7" y="18"/>
                    <a:pt x="8" y="14"/>
                  </a:cubicBezTo>
                  <a:cubicBezTo>
                    <a:pt x="7" y="14"/>
                    <a:pt x="7" y="13"/>
                    <a:pt x="6" y="13"/>
                  </a:cubicBezTo>
                  <a:cubicBezTo>
                    <a:pt x="4" y="13"/>
                    <a:pt x="2" y="9"/>
                    <a:pt x="0" y="8"/>
                  </a:cubicBezTo>
                  <a:cubicBezTo>
                    <a:pt x="1" y="7"/>
                    <a:pt x="6" y="2"/>
                    <a:pt x="8" y="2"/>
                  </a:cubicBezTo>
                  <a:cubicBezTo>
                    <a:pt x="12" y="2"/>
                    <a:pt x="14" y="2"/>
                    <a:pt x="20" y="3"/>
                  </a:cubicBezTo>
                  <a:cubicBezTo>
                    <a:pt x="18" y="5"/>
                    <a:pt x="17" y="5"/>
                    <a:pt x="17" y="6"/>
                  </a:cubicBezTo>
                  <a:cubicBezTo>
                    <a:pt x="19" y="8"/>
                    <a:pt x="21" y="8"/>
                    <a:pt x="23" y="10"/>
                  </a:cubicBezTo>
                  <a:cubicBezTo>
                    <a:pt x="22" y="9"/>
                    <a:pt x="21" y="8"/>
                    <a:pt x="21" y="7"/>
                  </a:cubicBezTo>
                  <a:cubicBezTo>
                    <a:pt x="21" y="5"/>
                    <a:pt x="23" y="3"/>
                    <a:pt x="25" y="3"/>
                  </a:cubicBezTo>
                  <a:cubicBezTo>
                    <a:pt x="31" y="3"/>
                    <a:pt x="30" y="11"/>
                    <a:pt x="35" y="13"/>
                  </a:cubicBezTo>
                  <a:cubicBezTo>
                    <a:pt x="34" y="9"/>
                    <a:pt x="33" y="7"/>
                    <a:pt x="33" y="3"/>
                  </a:cubicBezTo>
                  <a:cubicBezTo>
                    <a:pt x="33" y="0"/>
                    <a:pt x="34" y="0"/>
                    <a:pt x="37" y="0"/>
                  </a:cubicBezTo>
                  <a:cubicBezTo>
                    <a:pt x="40" y="0"/>
                    <a:pt x="46" y="2"/>
                    <a:pt x="46" y="4"/>
                  </a:cubicBezTo>
                  <a:cubicBezTo>
                    <a:pt x="46" y="6"/>
                    <a:pt x="46" y="7"/>
                    <a:pt x="46" y="9"/>
                  </a:cubicBezTo>
                  <a:cubicBezTo>
                    <a:pt x="47" y="8"/>
                    <a:pt x="48" y="6"/>
                    <a:pt x="50" y="6"/>
                  </a:cubicBezTo>
                  <a:cubicBezTo>
                    <a:pt x="53" y="6"/>
                    <a:pt x="53" y="9"/>
                    <a:pt x="52" y="11"/>
                  </a:cubicBezTo>
                  <a:cubicBezTo>
                    <a:pt x="53" y="11"/>
                    <a:pt x="54" y="11"/>
                    <a:pt x="55" y="11"/>
                  </a:cubicBezTo>
                  <a:cubicBezTo>
                    <a:pt x="59" y="11"/>
                    <a:pt x="71" y="18"/>
                    <a:pt x="73" y="21"/>
                  </a:cubicBezTo>
                  <a:cubicBezTo>
                    <a:pt x="72" y="21"/>
                    <a:pt x="71" y="21"/>
                    <a:pt x="71" y="21"/>
                  </a:cubicBezTo>
                  <a:cubicBezTo>
                    <a:pt x="72" y="22"/>
                    <a:pt x="73" y="21"/>
                    <a:pt x="75" y="21"/>
                  </a:cubicBezTo>
                  <a:cubicBezTo>
                    <a:pt x="75" y="22"/>
                    <a:pt x="75" y="24"/>
                    <a:pt x="75" y="24"/>
                  </a:cubicBezTo>
                  <a:cubicBezTo>
                    <a:pt x="78" y="24"/>
                    <a:pt x="79" y="24"/>
                    <a:pt x="82" y="24"/>
                  </a:cubicBezTo>
                  <a:cubicBezTo>
                    <a:pt x="82" y="32"/>
                    <a:pt x="88" y="30"/>
                    <a:pt x="90" y="33"/>
                  </a:cubicBezTo>
                  <a:cubicBezTo>
                    <a:pt x="84" y="35"/>
                    <a:pt x="82" y="39"/>
                    <a:pt x="7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89"/>
            <p:cNvSpPr>
              <a:spLocks/>
            </p:cNvSpPr>
            <p:nvPr/>
          </p:nvSpPr>
          <p:spPr bwMode="auto">
            <a:xfrm>
              <a:off x="2811463" y="1655763"/>
              <a:ext cx="130175" cy="46038"/>
            </a:xfrm>
            <a:custGeom>
              <a:avLst/>
              <a:gdLst>
                <a:gd name="T0" fmla="*/ 59 w 59"/>
                <a:gd name="T1" fmla="*/ 10 h 21"/>
                <a:gd name="T2" fmla="*/ 36 w 59"/>
                <a:gd name="T3" fmla="*/ 21 h 21"/>
                <a:gd name="T4" fmla="*/ 28 w 59"/>
                <a:gd name="T5" fmla="*/ 17 h 21"/>
                <a:gd name="T6" fmla="*/ 15 w 59"/>
                <a:gd name="T7" fmla="*/ 17 h 21"/>
                <a:gd name="T8" fmla="*/ 12 w 59"/>
                <a:gd name="T9" fmla="*/ 13 h 21"/>
                <a:gd name="T10" fmla="*/ 17 w 59"/>
                <a:gd name="T11" fmla="*/ 13 h 21"/>
                <a:gd name="T12" fmla="*/ 22 w 59"/>
                <a:gd name="T13" fmla="*/ 12 h 21"/>
                <a:gd name="T14" fmla="*/ 12 w 59"/>
                <a:gd name="T15" fmla="*/ 11 h 21"/>
                <a:gd name="T16" fmla="*/ 4 w 59"/>
                <a:gd name="T17" fmla="*/ 9 h 21"/>
                <a:gd name="T18" fmla="*/ 0 w 59"/>
                <a:gd name="T19" fmla="*/ 3 h 21"/>
                <a:gd name="T20" fmla="*/ 4 w 59"/>
                <a:gd name="T21" fmla="*/ 3 h 21"/>
                <a:gd name="T22" fmla="*/ 8 w 59"/>
                <a:gd name="T23" fmla="*/ 4 h 21"/>
                <a:gd name="T24" fmla="*/ 8 w 59"/>
                <a:gd name="T25" fmla="*/ 3 h 21"/>
                <a:gd name="T26" fmla="*/ 12 w 59"/>
                <a:gd name="T27" fmla="*/ 3 h 21"/>
                <a:gd name="T28" fmla="*/ 11 w 59"/>
                <a:gd name="T29" fmla="*/ 1 h 21"/>
                <a:gd name="T30" fmla="*/ 17 w 59"/>
                <a:gd name="T31" fmla="*/ 1 h 21"/>
                <a:gd name="T32" fmla="*/ 26 w 59"/>
                <a:gd name="T33" fmla="*/ 5 h 21"/>
                <a:gd name="T34" fmla="*/ 32 w 59"/>
                <a:gd name="T35" fmla="*/ 0 h 21"/>
                <a:gd name="T36" fmla="*/ 35 w 59"/>
                <a:gd name="T37" fmla="*/ 0 h 21"/>
                <a:gd name="T38" fmla="*/ 35 w 59"/>
                <a:gd name="T39" fmla="*/ 6 h 21"/>
                <a:gd name="T40" fmla="*/ 42 w 59"/>
                <a:gd name="T41" fmla="*/ 3 h 21"/>
                <a:gd name="T42" fmla="*/ 49 w 59"/>
                <a:gd name="T43" fmla="*/ 3 h 21"/>
                <a:gd name="T44" fmla="*/ 59 w 59"/>
                <a:gd name="T45"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21">
                  <a:moveTo>
                    <a:pt x="59" y="10"/>
                  </a:moveTo>
                  <a:cubicBezTo>
                    <a:pt x="54" y="13"/>
                    <a:pt x="43" y="21"/>
                    <a:pt x="36" y="21"/>
                  </a:cubicBezTo>
                  <a:cubicBezTo>
                    <a:pt x="32" y="21"/>
                    <a:pt x="30" y="20"/>
                    <a:pt x="28" y="17"/>
                  </a:cubicBezTo>
                  <a:cubicBezTo>
                    <a:pt x="15" y="17"/>
                    <a:pt x="15" y="17"/>
                    <a:pt x="15" y="17"/>
                  </a:cubicBezTo>
                  <a:cubicBezTo>
                    <a:pt x="13" y="16"/>
                    <a:pt x="12" y="15"/>
                    <a:pt x="12" y="13"/>
                  </a:cubicBezTo>
                  <a:cubicBezTo>
                    <a:pt x="14" y="13"/>
                    <a:pt x="16" y="13"/>
                    <a:pt x="17" y="13"/>
                  </a:cubicBezTo>
                  <a:cubicBezTo>
                    <a:pt x="19" y="13"/>
                    <a:pt x="21" y="13"/>
                    <a:pt x="22" y="12"/>
                  </a:cubicBezTo>
                  <a:cubicBezTo>
                    <a:pt x="22" y="12"/>
                    <a:pt x="12" y="11"/>
                    <a:pt x="12" y="11"/>
                  </a:cubicBezTo>
                  <a:cubicBezTo>
                    <a:pt x="8" y="11"/>
                    <a:pt x="3" y="14"/>
                    <a:pt x="4" y="9"/>
                  </a:cubicBezTo>
                  <a:cubicBezTo>
                    <a:pt x="2" y="8"/>
                    <a:pt x="1" y="6"/>
                    <a:pt x="0" y="3"/>
                  </a:cubicBezTo>
                  <a:cubicBezTo>
                    <a:pt x="4" y="3"/>
                    <a:pt x="4" y="3"/>
                    <a:pt x="4" y="3"/>
                  </a:cubicBezTo>
                  <a:cubicBezTo>
                    <a:pt x="5" y="4"/>
                    <a:pt x="7" y="5"/>
                    <a:pt x="8" y="4"/>
                  </a:cubicBezTo>
                  <a:cubicBezTo>
                    <a:pt x="8" y="3"/>
                    <a:pt x="8" y="3"/>
                    <a:pt x="8" y="3"/>
                  </a:cubicBezTo>
                  <a:cubicBezTo>
                    <a:pt x="12" y="3"/>
                    <a:pt x="12" y="3"/>
                    <a:pt x="12" y="3"/>
                  </a:cubicBezTo>
                  <a:cubicBezTo>
                    <a:pt x="11" y="1"/>
                    <a:pt x="11" y="1"/>
                    <a:pt x="11" y="1"/>
                  </a:cubicBezTo>
                  <a:cubicBezTo>
                    <a:pt x="17" y="1"/>
                    <a:pt x="17" y="1"/>
                    <a:pt x="17" y="1"/>
                  </a:cubicBezTo>
                  <a:cubicBezTo>
                    <a:pt x="19" y="2"/>
                    <a:pt x="25" y="5"/>
                    <a:pt x="26" y="5"/>
                  </a:cubicBezTo>
                  <a:cubicBezTo>
                    <a:pt x="29" y="5"/>
                    <a:pt x="31" y="1"/>
                    <a:pt x="32" y="0"/>
                  </a:cubicBezTo>
                  <a:cubicBezTo>
                    <a:pt x="35" y="0"/>
                    <a:pt x="35" y="0"/>
                    <a:pt x="35" y="0"/>
                  </a:cubicBezTo>
                  <a:cubicBezTo>
                    <a:pt x="35" y="3"/>
                    <a:pt x="34" y="4"/>
                    <a:pt x="35" y="6"/>
                  </a:cubicBezTo>
                  <a:cubicBezTo>
                    <a:pt x="37" y="6"/>
                    <a:pt x="38" y="3"/>
                    <a:pt x="42" y="3"/>
                  </a:cubicBezTo>
                  <a:cubicBezTo>
                    <a:pt x="47" y="3"/>
                    <a:pt x="46" y="3"/>
                    <a:pt x="49" y="3"/>
                  </a:cubicBezTo>
                  <a:cubicBezTo>
                    <a:pt x="54" y="3"/>
                    <a:pt x="58" y="7"/>
                    <a:pt x="5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90"/>
            <p:cNvSpPr>
              <a:spLocks/>
            </p:cNvSpPr>
            <p:nvPr/>
          </p:nvSpPr>
          <p:spPr bwMode="auto">
            <a:xfrm>
              <a:off x="2698750" y="1708151"/>
              <a:ext cx="26987" cy="22225"/>
            </a:xfrm>
            <a:custGeom>
              <a:avLst/>
              <a:gdLst>
                <a:gd name="T0" fmla="*/ 4 w 12"/>
                <a:gd name="T1" fmla="*/ 0 h 10"/>
                <a:gd name="T2" fmla="*/ 12 w 12"/>
                <a:gd name="T3" fmla="*/ 10 h 10"/>
                <a:gd name="T4" fmla="*/ 5 w 12"/>
                <a:gd name="T5" fmla="*/ 0 h 10"/>
                <a:gd name="T6" fmla="*/ 5 w 12"/>
                <a:gd name="T7" fmla="*/ 1 h 10"/>
                <a:gd name="T8" fmla="*/ 4 w 12"/>
                <a:gd name="T9" fmla="*/ 0 h 10"/>
              </a:gdLst>
              <a:ahLst/>
              <a:cxnLst>
                <a:cxn ang="0">
                  <a:pos x="T0" y="T1"/>
                </a:cxn>
                <a:cxn ang="0">
                  <a:pos x="T2" y="T3"/>
                </a:cxn>
                <a:cxn ang="0">
                  <a:pos x="T4" y="T5"/>
                </a:cxn>
                <a:cxn ang="0">
                  <a:pos x="T6" y="T7"/>
                </a:cxn>
                <a:cxn ang="0">
                  <a:pos x="T8" y="T9"/>
                </a:cxn>
              </a:cxnLst>
              <a:rect l="0" t="0" r="r" b="b"/>
              <a:pathLst>
                <a:path w="12" h="10">
                  <a:moveTo>
                    <a:pt x="4" y="0"/>
                  </a:moveTo>
                  <a:cubicBezTo>
                    <a:pt x="7" y="4"/>
                    <a:pt x="10" y="5"/>
                    <a:pt x="12" y="10"/>
                  </a:cubicBezTo>
                  <a:cubicBezTo>
                    <a:pt x="7" y="8"/>
                    <a:pt x="0" y="2"/>
                    <a:pt x="5" y="0"/>
                  </a:cubicBezTo>
                  <a:cubicBezTo>
                    <a:pt x="5" y="1"/>
                    <a:pt x="5" y="1"/>
                    <a:pt x="5"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1"/>
            <p:cNvSpPr>
              <a:spLocks/>
            </p:cNvSpPr>
            <p:nvPr/>
          </p:nvSpPr>
          <p:spPr bwMode="auto">
            <a:xfrm>
              <a:off x="2419350" y="2293938"/>
              <a:ext cx="61912" cy="74613"/>
            </a:xfrm>
            <a:custGeom>
              <a:avLst/>
              <a:gdLst>
                <a:gd name="T0" fmla="*/ 4 w 28"/>
                <a:gd name="T1" fmla="*/ 10 h 34"/>
                <a:gd name="T2" fmla="*/ 11 w 28"/>
                <a:gd name="T3" fmla="*/ 7 h 34"/>
                <a:gd name="T4" fmla="*/ 10 w 28"/>
                <a:gd name="T5" fmla="*/ 4 h 34"/>
                <a:gd name="T6" fmla="*/ 16 w 28"/>
                <a:gd name="T7" fmla="*/ 0 h 34"/>
                <a:gd name="T8" fmla="*/ 20 w 28"/>
                <a:gd name="T9" fmla="*/ 0 h 34"/>
                <a:gd name="T10" fmla="*/ 28 w 28"/>
                <a:gd name="T11" fmla="*/ 9 h 34"/>
                <a:gd name="T12" fmla="*/ 24 w 28"/>
                <a:gd name="T13" fmla="*/ 13 h 34"/>
                <a:gd name="T14" fmla="*/ 24 w 28"/>
                <a:gd name="T15" fmla="*/ 20 h 34"/>
                <a:gd name="T16" fmla="*/ 24 w 28"/>
                <a:gd name="T17" fmla="*/ 27 h 34"/>
                <a:gd name="T18" fmla="*/ 18 w 28"/>
                <a:gd name="T19" fmla="*/ 28 h 34"/>
                <a:gd name="T20" fmla="*/ 10 w 28"/>
                <a:gd name="T21" fmla="*/ 33 h 34"/>
                <a:gd name="T22" fmla="*/ 5 w 28"/>
                <a:gd name="T23" fmla="*/ 34 h 34"/>
                <a:gd name="T24" fmla="*/ 0 w 28"/>
                <a:gd name="T25" fmla="*/ 29 h 34"/>
                <a:gd name="T26" fmla="*/ 6 w 28"/>
                <a:gd name="T27" fmla="*/ 17 h 34"/>
                <a:gd name="T28" fmla="*/ 2 w 28"/>
                <a:gd name="T29" fmla="*/ 12 h 34"/>
                <a:gd name="T30" fmla="*/ 4 w 28"/>
                <a:gd name="T31"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4">
                  <a:moveTo>
                    <a:pt x="4" y="10"/>
                  </a:moveTo>
                  <a:cubicBezTo>
                    <a:pt x="6" y="10"/>
                    <a:pt x="10" y="9"/>
                    <a:pt x="11" y="7"/>
                  </a:cubicBezTo>
                  <a:cubicBezTo>
                    <a:pt x="10" y="6"/>
                    <a:pt x="10" y="5"/>
                    <a:pt x="10" y="4"/>
                  </a:cubicBezTo>
                  <a:cubicBezTo>
                    <a:pt x="10" y="3"/>
                    <a:pt x="14" y="0"/>
                    <a:pt x="16" y="0"/>
                  </a:cubicBezTo>
                  <a:cubicBezTo>
                    <a:pt x="18" y="0"/>
                    <a:pt x="19" y="0"/>
                    <a:pt x="20" y="0"/>
                  </a:cubicBezTo>
                  <a:cubicBezTo>
                    <a:pt x="25" y="0"/>
                    <a:pt x="28" y="5"/>
                    <a:pt x="28" y="9"/>
                  </a:cubicBezTo>
                  <a:cubicBezTo>
                    <a:pt x="28" y="11"/>
                    <a:pt x="24" y="11"/>
                    <a:pt x="24" y="13"/>
                  </a:cubicBezTo>
                  <a:cubicBezTo>
                    <a:pt x="24" y="14"/>
                    <a:pt x="24" y="20"/>
                    <a:pt x="24" y="20"/>
                  </a:cubicBezTo>
                  <a:cubicBezTo>
                    <a:pt x="24" y="22"/>
                    <a:pt x="25" y="25"/>
                    <a:pt x="24" y="27"/>
                  </a:cubicBezTo>
                  <a:cubicBezTo>
                    <a:pt x="22" y="28"/>
                    <a:pt x="20" y="28"/>
                    <a:pt x="18" y="28"/>
                  </a:cubicBezTo>
                  <a:cubicBezTo>
                    <a:pt x="14" y="28"/>
                    <a:pt x="11" y="32"/>
                    <a:pt x="10" y="33"/>
                  </a:cubicBezTo>
                  <a:cubicBezTo>
                    <a:pt x="8" y="34"/>
                    <a:pt x="7" y="34"/>
                    <a:pt x="5" y="34"/>
                  </a:cubicBezTo>
                  <a:cubicBezTo>
                    <a:pt x="3" y="34"/>
                    <a:pt x="0" y="31"/>
                    <a:pt x="0" y="29"/>
                  </a:cubicBezTo>
                  <a:cubicBezTo>
                    <a:pt x="0" y="23"/>
                    <a:pt x="5" y="22"/>
                    <a:pt x="6" y="17"/>
                  </a:cubicBezTo>
                  <a:cubicBezTo>
                    <a:pt x="4" y="16"/>
                    <a:pt x="2" y="15"/>
                    <a:pt x="2" y="12"/>
                  </a:cubicBezTo>
                  <a:cubicBezTo>
                    <a:pt x="2" y="9"/>
                    <a:pt x="4"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92"/>
            <p:cNvSpPr>
              <a:spLocks/>
            </p:cNvSpPr>
            <p:nvPr/>
          </p:nvSpPr>
          <p:spPr bwMode="auto">
            <a:xfrm>
              <a:off x="2462213" y="2230438"/>
              <a:ext cx="11112" cy="9525"/>
            </a:xfrm>
            <a:custGeom>
              <a:avLst/>
              <a:gdLst>
                <a:gd name="T0" fmla="*/ 1 w 5"/>
                <a:gd name="T1" fmla="*/ 5 h 5"/>
                <a:gd name="T2" fmla="*/ 0 w 5"/>
                <a:gd name="T3" fmla="*/ 3 h 5"/>
                <a:gd name="T4" fmla="*/ 5 w 5"/>
                <a:gd name="T5" fmla="*/ 0 h 5"/>
                <a:gd name="T6" fmla="*/ 1 w 5"/>
                <a:gd name="T7" fmla="*/ 5 h 5"/>
              </a:gdLst>
              <a:ahLst/>
              <a:cxnLst>
                <a:cxn ang="0">
                  <a:pos x="T0" y="T1"/>
                </a:cxn>
                <a:cxn ang="0">
                  <a:pos x="T2" y="T3"/>
                </a:cxn>
                <a:cxn ang="0">
                  <a:pos x="T4" y="T5"/>
                </a:cxn>
                <a:cxn ang="0">
                  <a:pos x="T6" y="T7"/>
                </a:cxn>
              </a:cxnLst>
              <a:rect l="0" t="0" r="r" b="b"/>
              <a:pathLst>
                <a:path w="5" h="5">
                  <a:moveTo>
                    <a:pt x="1" y="5"/>
                  </a:moveTo>
                  <a:cubicBezTo>
                    <a:pt x="0" y="5"/>
                    <a:pt x="0" y="4"/>
                    <a:pt x="0" y="3"/>
                  </a:cubicBezTo>
                  <a:cubicBezTo>
                    <a:pt x="0" y="1"/>
                    <a:pt x="3" y="0"/>
                    <a:pt x="5" y="0"/>
                  </a:cubicBezTo>
                  <a:cubicBezTo>
                    <a:pt x="5" y="3"/>
                    <a:pt x="3"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93"/>
            <p:cNvSpPr>
              <a:spLocks/>
            </p:cNvSpPr>
            <p:nvPr/>
          </p:nvSpPr>
          <p:spPr bwMode="auto">
            <a:xfrm>
              <a:off x="2468563" y="2225676"/>
              <a:ext cx="119062" cy="168275"/>
            </a:xfrm>
            <a:custGeom>
              <a:avLst/>
              <a:gdLst>
                <a:gd name="T0" fmla="*/ 49 w 54"/>
                <a:gd name="T1" fmla="*/ 52 h 77"/>
                <a:gd name="T2" fmla="*/ 46 w 54"/>
                <a:gd name="T3" fmla="*/ 65 h 77"/>
                <a:gd name="T4" fmla="*/ 51 w 54"/>
                <a:gd name="T5" fmla="*/ 68 h 77"/>
                <a:gd name="T6" fmla="*/ 36 w 54"/>
                <a:gd name="T7" fmla="*/ 71 h 77"/>
                <a:gd name="T8" fmla="*/ 20 w 54"/>
                <a:gd name="T9" fmla="*/ 72 h 77"/>
                <a:gd name="T10" fmla="*/ 13 w 54"/>
                <a:gd name="T11" fmla="*/ 75 h 77"/>
                <a:gd name="T12" fmla="*/ 8 w 54"/>
                <a:gd name="T13" fmla="*/ 77 h 77"/>
                <a:gd name="T14" fmla="*/ 16 w 54"/>
                <a:gd name="T15" fmla="*/ 68 h 77"/>
                <a:gd name="T16" fmla="*/ 23 w 54"/>
                <a:gd name="T17" fmla="*/ 63 h 77"/>
                <a:gd name="T18" fmla="*/ 13 w 54"/>
                <a:gd name="T19" fmla="*/ 63 h 77"/>
                <a:gd name="T20" fmla="*/ 10 w 54"/>
                <a:gd name="T21" fmla="*/ 63 h 77"/>
                <a:gd name="T22" fmla="*/ 14 w 54"/>
                <a:gd name="T23" fmla="*/ 49 h 77"/>
                <a:gd name="T24" fmla="*/ 24 w 54"/>
                <a:gd name="T25" fmla="*/ 41 h 77"/>
                <a:gd name="T26" fmla="*/ 20 w 54"/>
                <a:gd name="T27" fmla="*/ 36 h 77"/>
                <a:gd name="T28" fmla="*/ 13 w 54"/>
                <a:gd name="T29" fmla="*/ 36 h 77"/>
                <a:gd name="T30" fmla="*/ 12 w 54"/>
                <a:gd name="T31" fmla="*/ 30 h 77"/>
                <a:gd name="T32" fmla="*/ 8 w 54"/>
                <a:gd name="T33" fmla="*/ 24 h 77"/>
                <a:gd name="T34" fmla="*/ 6 w 54"/>
                <a:gd name="T35" fmla="*/ 28 h 77"/>
                <a:gd name="T36" fmla="*/ 7 w 54"/>
                <a:gd name="T37" fmla="*/ 23 h 77"/>
                <a:gd name="T38" fmla="*/ 4 w 54"/>
                <a:gd name="T39" fmla="*/ 19 h 77"/>
                <a:gd name="T40" fmla="*/ 5 w 54"/>
                <a:gd name="T41" fmla="*/ 14 h 77"/>
                <a:gd name="T42" fmla="*/ 4 w 54"/>
                <a:gd name="T43" fmla="*/ 10 h 77"/>
                <a:gd name="T44" fmla="*/ 6 w 54"/>
                <a:gd name="T45" fmla="*/ 10 h 77"/>
                <a:gd name="T46" fmla="*/ 8 w 54"/>
                <a:gd name="T47" fmla="*/ 6 h 77"/>
                <a:gd name="T48" fmla="*/ 13 w 54"/>
                <a:gd name="T49" fmla="*/ 0 h 77"/>
                <a:gd name="T50" fmla="*/ 22 w 54"/>
                <a:gd name="T51" fmla="*/ 2 h 77"/>
                <a:gd name="T52" fmla="*/ 17 w 54"/>
                <a:gd name="T53" fmla="*/ 9 h 77"/>
                <a:gd name="T54" fmla="*/ 24 w 54"/>
                <a:gd name="T55" fmla="*/ 23 h 77"/>
                <a:gd name="T56" fmla="*/ 27 w 54"/>
                <a:gd name="T57" fmla="*/ 25 h 77"/>
                <a:gd name="T58" fmla="*/ 43 w 54"/>
                <a:gd name="T59" fmla="*/ 45 h 77"/>
                <a:gd name="T60" fmla="*/ 44 w 54"/>
                <a:gd name="T61" fmla="*/ 52 h 77"/>
                <a:gd name="T62" fmla="*/ 47 w 54"/>
                <a:gd name="T63" fmla="*/ 5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77">
                  <a:moveTo>
                    <a:pt x="46" y="53"/>
                  </a:moveTo>
                  <a:cubicBezTo>
                    <a:pt x="48" y="51"/>
                    <a:pt x="47" y="52"/>
                    <a:pt x="49" y="52"/>
                  </a:cubicBezTo>
                  <a:cubicBezTo>
                    <a:pt x="52" y="52"/>
                    <a:pt x="54" y="54"/>
                    <a:pt x="54" y="56"/>
                  </a:cubicBezTo>
                  <a:cubicBezTo>
                    <a:pt x="54" y="60"/>
                    <a:pt x="48" y="62"/>
                    <a:pt x="46" y="65"/>
                  </a:cubicBezTo>
                  <a:cubicBezTo>
                    <a:pt x="49" y="66"/>
                    <a:pt x="50" y="66"/>
                    <a:pt x="51" y="66"/>
                  </a:cubicBezTo>
                  <a:cubicBezTo>
                    <a:pt x="51" y="68"/>
                    <a:pt x="51" y="68"/>
                    <a:pt x="51" y="68"/>
                  </a:cubicBezTo>
                  <a:cubicBezTo>
                    <a:pt x="49" y="70"/>
                    <a:pt x="47" y="71"/>
                    <a:pt x="45" y="71"/>
                  </a:cubicBezTo>
                  <a:cubicBezTo>
                    <a:pt x="42" y="71"/>
                    <a:pt x="37" y="71"/>
                    <a:pt x="36" y="71"/>
                  </a:cubicBezTo>
                  <a:cubicBezTo>
                    <a:pt x="33" y="71"/>
                    <a:pt x="27" y="73"/>
                    <a:pt x="24" y="73"/>
                  </a:cubicBezTo>
                  <a:cubicBezTo>
                    <a:pt x="22" y="73"/>
                    <a:pt x="21" y="72"/>
                    <a:pt x="20" y="72"/>
                  </a:cubicBezTo>
                  <a:cubicBezTo>
                    <a:pt x="17" y="72"/>
                    <a:pt x="16" y="74"/>
                    <a:pt x="16" y="75"/>
                  </a:cubicBezTo>
                  <a:cubicBezTo>
                    <a:pt x="13" y="75"/>
                    <a:pt x="13" y="75"/>
                    <a:pt x="13" y="75"/>
                  </a:cubicBezTo>
                  <a:cubicBezTo>
                    <a:pt x="11" y="75"/>
                    <a:pt x="11" y="76"/>
                    <a:pt x="10" y="77"/>
                  </a:cubicBezTo>
                  <a:cubicBezTo>
                    <a:pt x="8" y="77"/>
                    <a:pt x="8" y="77"/>
                    <a:pt x="8" y="77"/>
                  </a:cubicBezTo>
                  <a:cubicBezTo>
                    <a:pt x="8" y="76"/>
                    <a:pt x="8" y="76"/>
                    <a:pt x="8" y="76"/>
                  </a:cubicBezTo>
                  <a:cubicBezTo>
                    <a:pt x="9" y="75"/>
                    <a:pt x="15" y="68"/>
                    <a:pt x="16" y="68"/>
                  </a:cubicBezTo>
                  <a:cubicBezTo>
                    <a:pt x="19" y="67"/>
                    <a:pt x="24" y="68"/>
                    <a:pt x="24" y="65"/>
                  </a:cubicBezTo>
                  <a:cubicBezTo>
                    <a:pt x="24" y="64"/>
                    <a:pt x="23" y="63"/>
                    <a:pt x="23" y="63"/>
                  </a:cubicBezTo>
                  <a:cubicBezTo>
                    <a:pt x="22" y="64"/>
                    <a:pt x="21" y="65"/>
                    <a:pt x="19" y="65"/>
                  </a:cubicBezTo>
                  <a:cubicBezTo>
                    <a:pt x="16" y="65"/>
                    <a:pt x="15" y="63"/>
                    <a:pt x="13" y="63"/>
                  </a:cubicBezTo>
                  <a:cubicBezTo>
                    <a:pt x="12" y="63"/>
                    <a:pt x="12" y="64"/>
                    <a:pt x="11" y="64"/>
                  </a:cubicBezTo>
                  <a:cubicBezTo>
                    <a:pt x="10" y="64"/>
                    <a:pt x="10" y="63"/>
                    <a:pt x="10" y="63"/>
                  </a:cubicBezTo>
                  <a:cubicBezTo>
                    <a:pt x="10" y="59"/>
                    <a:pt x="16" y="59"/>
                    <a:pt x="16" y="56"/>
                  </a:cubicBezTo>
                  <a:cubicBezTo>
                    <a:pt x="16" y="53"/>
                    <a:pt x="14" y="51"/>
                    <a:pt x="14" y="49"/>
                  </a:cubicBezTo>
                  <a:cubicBezTo>
                    <a:pt x="18" y="49"/>
                    <a:pt x="23" y="47"/>
                    <a:pt x="24" y="45"/>
                  </a:cubicBezTo>
                  <a:cubicBezTo>
                    <a:pt x="24" y="41"/>
                    <a:pt x="24" y="41"/>
                    <a:pt x="24" y="41"/>
                  </a:cubicBezTo>
                  <a:cubicBezTo>
                    <a:pt x="22" y="41"/>
                    <a:pt x="19" y="41"/>
                    <a:pt x="19" y="39"/>
                  </a:cubicBezTo>
                  <a:cubicBezTo>
                    <a:pt x="19" y="37"/>
                    <a:pt x="20" y="36"/>
                    <a:pt x="20" y="36"/>
                  </a:cubicBezTo>
                  <a:cubicBezTo>
                    <a:pt x="20" y="36"/>
                    <a:pt x="19" y="35"/>
                    <a:pt x="18" y="35"/>
                  </a:cubicBezTo>
                  <a:cubicBezTo>
                    <a:pt x="16" y="35"/>
                    <a:pt x="15" y="36"/>
                    <a:pt x="13" y="36"/>
                  </a:cubicBezTo>
                  <a:cubicBezTo>
                    <a:pt x="11" y="36"/>
                    <a:pt x="10" y="36"/>
                    <a:pt x="10" y="35"/>
                  </a:cubicBezTo>
                  <a:cubicBezTo>
                    <a:pt x="10" y="33"/>
                    <a:pt x="12" y="32"/>
                    <a:pt x="12" y="30"/>
                  </a:cubicBezTo>
                  <a:cubicBezTo>
                    <a:pt x="12" y="28"/>
                    <a:pt x="11" y="27"/>
                    <a:pt x="12" y="26"/>
                  </a:cubicBezTo>
                  <a:cubicBezTo>
                    <a:pt x="10" y="26"/>
                    <a:pt x="9" y="25"/>
                    <a:pt x="8" y="24"/>
                  </a:cubicBezTo>
                  <a:cubicBezTo>
                    <a:pt x="7" y="26"/>
                    <a:pt x="7" y="27"/>
                    <a:pt x="8" y="28"/>
                  </a:cubicBezTo>
                  <a:cubicBezTo>
                    <a:pt x="6" y="28"/>
                    <a:pt x="6" y="28"/>
                    <a:pt x="6" y="28"/>
                  </a:cubicBezTo>
                  <a:cubicBezTo>
                    <a:pt x="6" y="26"/>
                    <a:pt x="6" y="25"/>
                    <a:pt x="6" y="24"/>
                  </a:cubicBezTo>
                  <a:cubicBezTo>
                    <a:pt x="6" y="24"/>
                    <a:pt x="6" y="23"/>
                    <a:pt x="7" y="23"/>
                  </a:cubicBezTo>
                  <a:cubicBezTo>
                    <a:pt x="7" y="21"/>
                    <a:pt x="7" y="21"/>
                    <a:pt x="7" y="21"/>
                  </a:cubicBezTo>
                  <a:cubicBezTo>
                    <a:pt x="6" y="20"/>
                    <a:pt x="4" y="20"/>
                    <a:pt x="4" y="19"/>
                  </a:cubicBezTo>
                  <a:cubicBezTo>
                    <a:pt x="4" y="18"/>
                    <a:pt x="5" y="16"/>
                    <a:pt x="5" y="16"/>
                  </a:cubicBezTo>
                  <a:cubicBezTo>
                    <a:pt x="5" y="14"/>
                    <a:pt x="5" y="14"/>
                    <a:pt x="5" y="14"/>
                  </a:cubicBezTo>
                  <a:cubicBezTo>
                    <a:pt x="2" y="13"/>
                    <a:pt x="0" y="13"/>
                    <a:pt x="0" y="10"/>
                  </a:cubicBezTo>
                  <a:cubicBezTo>
                    <a:pt x="4" y="10"/>
                    <a:pt x="4" y="10"/>
                    <a:pt x="4" y="10"/>
                  </a:cubicBezTo>
                  <a:cubicBezTo>
                    <a:pt x="4" y="11"/>
                    <a:pt x="5" y="12"/>
                    <a:pt x="5" y="12"/>
                  </a:cubicBezTo>
                  <a:cubicBezTo>
                    <a:pt x="6" y="12"/>
                    <a:pt x="6" y="11"/>
                    <a:pt x="6" y="10"/>
                  </a:cubicBezTo>
                  <a:cubicBezTo>
                    <a:pt x="6" y="10"/>
                    <a:pt x="5" y="9"/>
                    <a:pt x="5" y="9"/>
                  </a:cubicBezTo>
                  <a:cubicBezTo>
                    <a:pt x="5" y="7"/>
                    <a:pt x="7" y="6"/>
                    <a:pt x="8" y="6"/>
                  </a:cubicBezTo>
                  <a:cubicBezTo>
                    <a:pt x="8" y="4"/>
                    <a:pt x="9" y="4"/>
                    <a:pt x="9" y="2"/>
                  </a:cubicBezTo>
                  <a:cubicBezTo>
                    <a:pt x="9" y="1"/>
                    <a:pt x="11" y="0"/>
                    <a:pt x="13" y="0"/>
                  </a:cubicBezTo>
                  <a:cubicBezTo>
                    <a:pt x="15" y="0"/>
                    <a:pt x="18" y="0"/>
                    <a:pt x="19" y="0"/>
                  </a:cubicBezTo>
                  <a:cubicBezTo>
                    <a:pt x="20" y="0"/>
                    <a:pt x="22" y="1"/>
                    <a:pt x="22" y="2"/>
                  </a:cubicBezTo>
                  <a:cubicBezTo>
                    <a:pt x="22" y="5"/>
                    <a:pt x="17" y="4"/>
                    <a:pt x="16" y="7"/>
                  </a:cubicBezTo>
                  <a:cubicBezTo>
                    <a:pt x="16" y="8"/>
                    <a:pt x="16" y="9"/>
                    <a:pt x="17" y="9"/>
                  </a:cubicBezTo>
                  <a:cubicBezTo>
                    <a:pt x="30" y="9"/>
                    <a:pt x="30" y="9"/>
                    <a:pt x="30" y="9"/>
                  </a:cubicBezTo>
                  <a:cubicBezTo>
                    <a:pt x="31" y="16"/>
                    <a:pt x="24" y="18"/>
                    <a:pt x="24" y="23"/>
                  </a:cubicBezTo>
                  <a:cubicBezTo>
                    <a:pt x="23" y="23"/>
                    <a:pt x="22" y="24"/>
                    <a:pt x="22" y="25"/>
                  </a:cubicBezTo>
                  <a:cubicBezTo>
                    <a:pt x="24" y="26"/>
                    <a:pt x="25" y="25"/>
                    <a:pt x="27" y="25"/>
                  </a:cubicBezTo>
                  <a:cubicBezTo>
                    <a:pt x="32" y="26"/>
                    <a:pt x="31" y="32"/>
                    <a:pt x="34" y="35"/>
                  </a:cubicBezTo>
                  <a:cubicBezTo>
                    <a:pt x="37" y="38"/>
                    <a:pt x="43" y="40"/>
                    <a:pt x="43" y="45"/>
                  </a:cubicBezTo>
                  <a:cubicBezTo>
                    <a:pt x="43" y="47"/>
                    <a:pt x="46" y="48"/>
                    <a:pt x="46" y="50"/>
                  </a:cubicBezTo>
                  <a:cubicBezTo>
                    <a:pt x="46" y="51"/>
                    <a:pt x="45" y="51"/>
                    <a:pt x="44" y="52"/>
                  </a:cubicBezTo>
                  <a:cubicBezTo>
                    <a:pt x="44" y="53"/>
                    <a:pt x="44" y="53"/>
                    <a:pt x="44" y="53"/>
                  </a:cubicBezTo>
                  <a:cubicBezTo>
                    <a:pt x="46" y="53"/>
                    <a:pt x="46" y="52"/>
                    <a:pt x="47" y="52"/>
                  </a:cubicBezTo>
                  <a:lnTo>
                    <a:pt x="46"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94"/>
            <p:cNvSpPr>
              <a:spLocks/>
            </p:cNvSpPr>
            <p:nvPr/>
          </p:nvSpPr>
          <p:spPr bwMode="auto">
            <a:xfrm>
              <a:off x="2492375" y="2312988"/>
              <a:ext cx="6350" cy="4763"/>
            </a:xfrm>
            <a:custGeom>
              <a:avLst/>
              <a:gdLst>
                <a:gd name="T0" fmla="*/ 2 w 3"/>
                <a:gd name="T1" fmla="*/ 0 h 2"/>
                <a:gd name="T2" fmla="*/ 0 w 3"/>
                <a:gd name="T3" fmla="*/ 2 h 2"/>
                <a:gd name="T4" fmla="*/ 3 w 3"/>
                <a:gd name="T5" fmla="*/ 2 h 2"/>
                <a:gd name="T6" fmla="*/ 3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1" y="0"/>
                    <a:pt x="0" y="1"/>
                    <a:pt x="0" y="2"/>
                  </a:cubicBezTo>
                  <a:cubicBezTo>
                    <a:pt x="2" y="2"/>
                    <a:pt x="2" y="2"/>
                    <a:pt x="3" y="2"/>
                  </a:cubicBezTo>
                  <a:cubicBezTo>
                    <a:pt x="3" y="1"/>
                    <a:pt x="3" y="0"/>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95"/>
            <p:cNvSpPr>
              <a:spLocks/>
            </p:cNvSpPr>
            <p:nvPr/>
          </p:nvSpPr>
          <p:spPr bwMode="auto">
            <a:xfrm>
              <a:off x="2224088" y="2049463"/>
              <a:ext cx="144462" cy="65088"/>
            </a:xfrm>
            <a:custGeom>
              <a:avLst/>
              <a:gdLst>
                <a:gd name="T0" fmla="*/ 65 w 66"/>
                <a:gd name="T1" fmla="*/ 16 h 30"/>
                <a:gd name="T2" fmla="*/ 55 w 66"/>
                <a:gd name="T3" fmla="*/ 24 h 30"/>
                <a:gd name="T4" fmla="*/ 38 w 66"/>
                <a:gd name="T5" fmla="*/ 30 h 30"/>
                <a:gd name="T6" fmla="*/ 17 w 66"/>
                <a:gd name="T7" fmla="*/ 26 h 30"/>
                <a:gd name="T8" fmla="*/ 7 w 66"/>
                <a:gd name="T9" fmla="*/ 21 h 30"/>
                <a:gd name="T10" fmla="*/ 9 w 66"/>
                <a:gd name="T11" fmla="*/ 20 h 30"/>
                <a:gd name="T12" fmla="*/ 10 w 66"/>
                <a:gd name="T13" fmla="*/ 14 h 30"/>
                <a:gd name="T14" fmla="*/ 1 w 66"/>
                <a:gd name="T15" fmla="*/ 13 h 30"/>
                <a:gd name="T16" fmla="*/ 12 w 66"/>
                <a:gd name="T17" fmla="*/ 11 h 30"/>
                <a:gd name="T18" fmla="*/ 11 w 66"/>
                <a:gd name="T19" fmla="*/ 9 h 30"/>
                <a:gd name="T20" fmla="*/ 0 w 66"/>
                <a:gd name="T21" fmla="*/ 4 h 30"/>
                <a:gd name="T22" fmla="*/ 4 w 66"/>
                <a:gd name="T23" fmla="*/ 4 h 30"/>
                <a:gd name="T24" fmla="*/ 4 w 66"/>
                <a:gd name="T25" fmla="*/ 2 h 30"/>
                <a:gd name="T26" fmla="*/ 9 w 66"/>
                <a:gd name="T27" fmla="*/ 0 h 30"/>
                <a:gd name="T28" fmla="*/ 10 w 66"/>
                <a:gd name="T29" fmla="*/ 0 h 30"/>
                <a:gd name="T30" fmla="*/ 12 w 66"/>
                <a:gd name="T31" fmla="*/ 3 h 30"/>
                <a:gd name="T32" fmla="*/ 15 w 66"/>
                <a:gd name="T33" fmla="*/ 8 h 30"/>
                <a:gd name="T34" fmla="*/ 19 w 66"/>
                <a:gd name="T35" fmla="*/ 7 h 30"/>
                <a:gd name="T36" fmla="*/ 19 w 66"/>
                <a:gd name="T37" fmla="*/ 4 h 30"/>
                <a:gd name="T38" fmla="*/ 22 w 66"/>
                <a:gd name="T39" fmla="*/ 6 h 30"/>
                <a:gd name="T40" fmla="*/ 28 w 66"/>
                <a:gd name="T41" fmla="*/ 4 h 30"/>
                <a:gd name="T42" fmla="*/ 31 w 66"/>
                <a:gd name="T43" fmla="*/ 6 h 30"/>
                <a:gd name="T44" fmla="*/ 31 w 66"/>
                <a:gd name="T45" fmla="*/ 4 h 30"/>
                <a:gd name="T46" fmla="*/ 38 w 66"/>
                <a:gd name="T47" fmla="*/ 4 h 30"/>
                <a:gd name="T48" fmla="*/ 46 w 66"/>
                <a:gd name="T49" fmla="*/ 4 h 30"/>
                <a:gd name="T50" fmla="*/ 47 w 66"/>
                <a:gd name="T51" fmla="*/ 0 h 30"/>
                <a:gd name="T52" fmla="*/ 49 w 66"/>
                <a:gd name="T53" fmla="*/ 0 h 30"/>
                <a:gd name="T54" fmla="*/ 53 w 66"/>
                <a:gd name="T55" fmla="*/ 3 h 30"/>
                <a:gd name="T56" fmla="*/ 59 w 66"/>
                <a:gd name="T57" fmla="*/ 2 h 30"/>
                <a:gd name="T58" fmla="*/ 57 w 66"/>
                <a:gd name="T59" fmla="*/ 4 h 30"/>
                <a:gd name="T60" fmla="*/ 66 w 66"/>
                <a:gd name="T61" fmla="*/ 15 h 30"/>
                <a:gd name="T62" fmla="*/ 65 w 66"/>
                <a:gd name="T63"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30">
                  <a:moveTo>
                    <a:pt x="65" y="16"/>
                  </a:moveTo>
                  <a:cubicBezTo>
                    <a:pt x="63" y="19"/>
                    <a:pt x="58" y="23"/>
                    <a:pt x="55" y="24"/>
                  </a:cubicBezTo>
                  <a:cubicBezTo>
                    <a:pt x="50" y="26"/>
                    <a:pt x="45" y="30"/>
                    <a:pt x="38" y="30"/>
                  </a:cubicBezTo>
                  <a:cubicBezTo>
                    <a:pt x="29" y="30"/>
                    <a:pt x="23" y="28"/>
                    <a:pt x="17" y="26"/>
                  </a:cubicBezTo>
                  <a:cubicBezTo>
                    <a:pt x="14" y="25"/>
                    <a:pt x="12" y="21"/>
                    <a:pt x="7" y="21"/>
                  </a:cubicBezTo>
                  <a:cubicBezTo>
                    <a:pt x="8" y="21"/>
                    <a:pt x="9" y="20"/>
                    <a:pt x="9" y="20"/>
                  </a:cubicBezTo>
                  <a:cubicBezTo>
                    <a:pt x="9" y="17"/>
                    <a:pt x="10" y="16"/>
                    <a:pt x="10" y="14"/>
                  </a:cubicBezTo>
                  <a:cubicBezTo>
                    <a:pt x="7" y="13"/>
                    <a:pt x="3" y="15"/>
                    <a:pt x="1" y="13"/>
                  </a:cubicBezTo>
                  <a:cubicBezTo>
                    <a:pt x="4" y="13"/>
                    <a:pt x="10" y="11"/>
                    <a:pt x="12" y="11"/>
                  </a:cubicBezTo>
                  <a:cubicBezTo>
                    <a:pt x="12" y="10"/>
                    <a:pt x="11" y="9"/>
                    <a:pt x="11" y="9"/>
                  </a:cubicBezTo>
                  <a:cubicBezTo>
                    <a:pt x="9" y="9"/>
                    <a:pt x="0" y="6"/>
                    <a:pt x="0" y="4"/>
                  </a:cubicBezTo>
                  <a:cubicBezTo>
                    <a:pt x="2" y="3"/>
                    <a:pt x="3" y="4"/>
                    <a:pt x="4" y="4"/>
                  </a:cubicBezTo>
                  <a:cubicBezTo>
                    <a:pt x="4" y="4"/>
                    <a:pt x="4" y="3"/>
                    <a:pt x="4" y="2"/>
                  </a:cubicBezTo>
                  <a:cubicBezTo>
                    <a:pt x="6" y="2"/>
                    <a:pt x="7" y="0"/>
                    <a:pt x="9" y="0"/>
                  </a:cubicBezTo>
                  <a:cubicBezTo>
                    <a:pt x="9" y="0"/>
                    <a:pt x="10" y="0"/>
                    <a:pt x="10" y="0"/>
                  </a:cubicBezTo>
                  <a:cubicBezTo>
                    <a:pt x="11" y="1"/>
                    <a:pt x="11" y="2"/>
                    <a:pt x="12" y="3"/>
                  </a:cubicBezTo>
                  <a:cubicBezTo>
                    <a:pt x="11" y="5"/>
                    <a:pt x="14" y="8"/>
                    <a:pt x="15" y="8"/>
                  </a:cubicBezTo>
                  <a:cubicBezTo>
                    <a:pt x="17" y="8"/>
                    <a:pt x="18" y="7"/>
                    <a:pt x="19" y="7"/>
                  </a:cubicBezTo>
                  <a:cubicBezTo>
                    <a:pt x="19" y="5"/>
                    <a:pt x="19" y="4"/>
                    <a:pt x="19" y="4"/>
                  </a:cubicBezTo>
                  <a:cubicBezTo>
                    <a:pt x="20" y="4"/>
                    <a:pt x="21" y="6"/>
                    <a:pt x="22" y="6"/>
                  </a:cubicBezTo>
                  <a:cubicBezTo>
                    <a:pt x="28" y="4"/>
                    <a:pt x="28" y="4"/>
                    <a:pt x="28" y="4"/>
                  </a:cubicBezTo>
                  <a:cubicBezTo>
                    <a:pt x="29" y="5"/>
                    <a:pt x="30" y="5"/>
                    <a:pt x="31" y="6"/>
                  </a:cubicBezTo>
                  <a:cubicBezTo>
                    <a:pt x="31" y="5"/>
                    <a:pt x="31" y="4"/>
                    <a:pt x="31" y="4"/>
                  </a:cubicBezTo>
                  <a:cubicBezTo>
                    <a:pt x="34" y="4"/>
                    <a:pt x="36" y="4"/>
                    <a:pt x="38" y="4"/>
                  </a:cubicBezTo>
                  <a:cubicBezTo>
                    <a:pt x="41" y="4"/>
                    <a:pt x="44" y="2"/>
                    <a:pt x="46" y="4"/>
                  </a:cubicBezTo>
                  <a:cubicBezTo>
                    <a:pt x="46" y="2"/>
                    <a:pt x="46" y="1"/>
                    <a:pt x="47" y="0"/>
                  </a:cubicBezTo>
                  <a:cubicBezTo>
                    <a:pt x="48" y="1"/>
                    <a:pt x="48" y="1"/>
                    <a:pt x="49" y="0"/>
                  </a:cubicBezTo>
                  <a:cubicBezTo>
                    <a:pt x="49" y="3"/>
                    <a:pt x="51" y="3"/>
                    <a:pt x="53" y="3"/>
                  </a:cubicBezTo>
                  <a:cubicBezTo>
                    <a:pt x="55" y="3"/>
                    <a:pt x="57" y="2"/>
                    <a:pt x="59" y="2"/>
                  </a:cubicBezTo>
                  <a:cubicBezTo>
                    <a:pt x="58" y="2"/>
                    <a:pt x="57" y="3"/>
                    <a:pt x="57" y="4"/>
                  </a:cubicBezTo>
                  <a:cubicBezTo>
                    <a:pt x="57" y="11"/>
                    <a:pt x="66" y="9"/>
                    <a:pt x="66" y="15"/>
                  </a:cubicBezTo>
                  <a:lnTo>
                    <a:pt x="65"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96"/>
            <p:cNvSpPr>
              <a:spLocks/>
            </p:cNvSpPr>
            <p:nvPr/>
          </p:nvSpPr>
          <p:spPr bwMode="auto">
            <a:xfrm>
              <a:off x="1358900" y="2843213"/>
              <a:ext cx="147637" cy="50800"/>
            </a:xfrm>
            <a:custGeom>
              <a:avLst/>
              <a:gdLst>
                <a:gd name="T0" fmla="*/ 67 w 67"/>
                <a:gd name="T1" fmla="*/ 20 h 23"/>
                <a:gd name="T2" fmla="*/ 59 w 67"/>
                <a:gd name="T3" fmla="*/ 23 h 23"/>
                <a:gd name="T4" fmla="*/ 45 w 67"/>
                <a:gd name="T5" fmla="*/ 21 h 23"/>
                <a:gd name="T6" fmla="*/ 45 w 67"/>
                <a:gd name="T7" fmla="*/ 20 h 23"/>
                <a:gd name="T8" fmla="*/ 48 w 67"/>
                <a:gd name="T9" fmla="*/ 18 h 23"/>
                <a:gd name="T10" fmla="*/ 40 w 67"/>
                <a:gd name="T11" fmla="*/ 13 h 23"/>
                <a:gd name="T12" fmla="*/ 37 w 67"/>
                <a:gd name="T13" fmla="*/ 11 h 23"/>
                <a:gd name="T14" fmla="*/ 33 w 67"/>
                <a:gd name="T15" fmla="*/ 11 h 23"/>
                <a:gd name="T16" fmla="*/ 25 w 67"/>
                <a:gd name="T17" fmla="*/ 7 h 23"/>
                <a:gd name="T18" fmla="*/ 18 w 67"/>
                <a:gd name="T19" fmla="*/ 7 h 23"/>
                <a:gd name="T20" fmla="*/ 18 w 67"/>
                <a:gd name="T21" fmla="*/ 5 h 23"/>
                <a:gd name="T22" fmla="*/ 15 w 67"/>
                <a:gd name="T23" fmla="*/ 4 h 23"/>
                <a:gd name="T24" fmla="*/ 2 w 67"/>
                <a:gd name="T25" fmla="*/ 10 h 23"/>
                <a:gd name="T26" fmla="*/ 0 w 67"/>
                <a:gd name="T27" fmla="*/ 10 h 23"/>
                <a:gd name="T28" fmla="*/ 18 w 67"/>
                <a:gd name="T29" fmla="*/ 0 h 23"/>
                <a:gd name="T30" fmla="*/ 41 w 67"/>
                <a:gd name="T31" fmla="*/ 5 h 23"/>
                <a:gd name="T32" fmla="*/ 45 w 67"/>
                <a:gd name="T33" fmla="*/ 8 h 23"/>
                <a:gd name="T34" fmla="*/ 59 w 67"/>
                <a:gd name="T35" fmla="*/ 14 h 23"/>
                <a:gd name="T36" fmla="*/ 59 w 67"/>
                <a:gd name="T37" fmla="*/ 15 h 23"/>
                <a:gd name="T38" fmla="*/ 62 w 67"/>
                <a:gd name="T39" fmla="*/ 15 h 23"/>
                <a:gd name="T40" fmla="*/ 67 w 67"/>
                <a:gd name="T4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23">
                  <a:moveTo>
                    <a:pt x="67" y="20"/>
                  </a:moveTo>
                  <a:cubicBezTo>
                    <a:pt x="66" y="23"/>
                    <a:pt x="61" y="23"/>
                    <a:pt x="59" y="23"/>
                  </a:cubicBezTo>
                  <a:cubicBezTo>
                    <a:pt x="53" y="23"/>
                    <a:pt x="50" y="21"/>
                    <a:pt x="45" y="21"/>
                  </a:cubicBezTo>
                  <a:cubicBezTo>
                    <a:pt x="45" y="21"/>
                    <a:pt x="45" y="20"/>
                    <a:pt x="45" y="20"/>
                  </a:cubicBezTo>
                  <a:cubicBezTo>
                    <a:pt x="47" y="20"/>
                    <a:pt x="47" y="19"/>
                    <a:pt x="48" y="18"/>
                  </a:cubicBezTo>
                  <a:cubicBezTo>
                    <a:pt x="44" y="16"/>
                    <a:pt x="41" y="16"/>
                    <a:pt x="40" y="13"/>
                  </a:cubicBezTo>
                  <a:cubicBezTo>
                    <a:pt x="38" y="13"/>
                    <a:pt x="38" y="11"/>
                    <a:pt x="37" y="11"/>
                  </a:cubicBezTo>
                  <a:cubicBezTo>
                    <a:pt x="36" y="10"/>
                    <a:pt x="35" y="11"/>
                    <a:pt x="33" y="11"/>
                  </a:cubicBezTo>
                  <a:cubicBezTo>
                    <a:pt x="30" y="11"/>
                    <a:pt x="28" y="7"/>
                    <a:pt x="25" y="7"/>
                  </a:cubicBezTo>
                  <a:cubicBezTo>
                    <a:pt x="18" y="7"/>
                    <a:pt x="18" y="7"/>
                    <a:pt x="18" y="7"/>
                  </a:cubicBezTo>
                  <a:cubicBezTo>
                    <a:pt x="17" y="6"/>
                    <a:pt x="17" y="6"/>
                    <a:pt x="18" y="5"/>
                  </a:cubicBezTo>
                  <a:cubicBezTo>
                    <a:pt x="17" y="4"/>
                    <a:pt x="16" y="4"/>
                    <a:pt x="15" y="4"/>
                  </a:cubicBezTo>
                  <a:cubicBezTo>
                    <a:pt x="10" y="4"/>
                    <a:pt x="4" y="7"/>
                    <a:pt x="2" y="10"/>
                  </a:cubicBezTo>
                  <a:cubicBezTo>
                    <a:pt x="0" y="10"/>
                    <a:pt x="0" y="10"/>
                    <a:pt x="0" y="10"/>
                  </a:cubicBezTo>
                  <a:cubicBezTo>
                    <a:pt x="3" y="3"/>
                    <a:pt x="8" y="0"/>
                    <a:pt x="18" y="0"/>
                  </a:cubicBezTo>
                  <a:cubicBezTo>
                    <a:pt x="28" y="0"/>
                    <a:pt x="33" y="5"/>
                    <a:pt x="41" y="5"/>
                  </a:cubicBezTo>
                  <a:cubicBezTo>
                    <a:pt x="42" y="5"/>
                    <a:pt x="44" y="8"/>
                    <a:pt x="45" y="8"/>
                  </a:cubicBezTo>
                  <a:cubicBezTo>
                    <a:pt x="48" y="11"/>
                    <a:pt x="53" y="14"/>
                    <a:pt x="59" y="14"/>
                  </a:cubicBezTo>
                  <a:cubicBezTo>
                    <a:pt x="59" y="14"/>
                    <a:pt x="58" y="15"/>
                    <a:pt x="59" y="15"/>
                  </a:cubicBezTo>
                  <a:cubicBezTo>
                    <a:pt x="62" y="15"/>
                    <a:pt x="62" y="15"/>
                    <a:pt x="62" y="15"/>
                  </a:cubicBezTo>
                  <a:cubicBezTo>
                    <a:pt x="64" y="16"/>
                    <a:pt x="66" y="19"/>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7"/>
            <p:cNvSpPr>
              <a:spLocks/>
            </p:cNvSpPr>
            <p:nvPr/>
          </p:nvSpPr>
          <p:spPr bwMode="auto">
            <a:xfrm>
              <a:off x="1379538" y="2860676"/>
              <a:ext cx="7937" cy="9525"/>
            </a:xfrm>
            <a:custGeom>
              <a:avLst/>
              <a:gdLst>
                <a:gd name="T0" fmla="*/ 3 w 4"/>
                <a:gd name="T1" fmla="*/ 0 h 4"/>
                <a:gd name="T2" fmla="*/ 3 w 4"/>
                <a:gd name="T3" fmla="*/ 4 h 4"/>
                <a:gd name="T4" fmla="*/ 0 w 4"/>
                <a:gd name="T5" fmla="*/ 4 h 4"/>
                <a:gd name="T6" fmla="*/ 2 w 4"/>
                <a:gd name="T7" fmla="*/ 2 h 4"/>
                <a:gd name="T8" fmla="*/ 2 w 4"/>
                <a:gd name="T9" fmla="*/ 0 h 4"/>
                <a:gd name="T10" fmla="*/ 3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3" y="0"/>
                  </a:moveTo>
                  <a:cubicBezTo>
                    <a:pt x="4" y="2"/>
                    <a:pt x="4" y="3"/>
                    <a:pt x="3" y="4"/>
                  </a:cubicBezTo>
                  <a:cubicBezTo>
                    <a:pt x="3" y="4"/>
                    <a:pt x="0" y="4"/>
                    <a:pt x="0" y="4"/>
                  </a:cubicBezTo>
                  <a:cubicBezTo>
                    <a:pt x="0" y="2"/>
                    <a:pt x="2" y="2"/>
                    <a:pt x="2" y="2"/>
                  </a:cubicBezTo>
                  <a:cubicBezTo>
                    <a:pt x="2" y="0"/>
                    <a:pt x="2" y="0"/>
                    <a:pt x="2" y="0"/>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98"/>
            <p:cNvSpPr>
              <a:spLocks/>
            </p:cNvSpPr>
            <p:nvPr/>
          </p:nvSpPr>
          <p:spPr bwMode="auto">
            <a:xfrm>
              <a:off x="1454150" y="2911476"/>
              <a:ext cx="23812" cy="11113"/>
            </a:xfrm>
            <a:custGeom>
              <a:avLst/>
              <a:gdLst>
                <a:gd name="T0" fmla="*/ 9 w 11"/>
                <a:gd name="T1" fmla="*/ 1 h 5"/>
                <a:gd name="T2" fmla="*/ 11 w 11"/>
                <a:gd name="T3" fmla="*/ 4 h 5"/>
                <a:gd name="T4" fmla="*/ 4 w 11"/>
                <a:gd name="T5" fmla="*/ 5 h 5"/>
                <a:gd name="T6" fmla="*/ 0 w 11"/>
                <a:gd name="T7" fmla="*/ 1 h 5"/>
                <a:gd name="T8" fmla="*/ 2 w 11"/>
                <a:gd name="T9" fmla="*/ 0 h 5"/>
                <a:gd name="T10" fmla="*/ 9 w 11"/>
                <a:gd name="T11" fmla="*/ 2 h 5"/>
                <a:gd name="T12" fmla="*/ 9 w 11"/>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1" h="5">
                  <a:moveTo>
                    <a:pt x="9" y="1"/>
                  </a:moveTo>
                  <a:cubicBezTo>
                    <a:pt x="10" y="2"/>
                    <a:pt x="11" y="3"/>
                    <a:pt x="11" y="4"/>
                  </a:cubicBezTo>
                  <a:cubicBezTo>
                    <a:pt x="8" y="4"/>
                    <a:pt x="6" y="5"/>
                    <a:pt x="4" y="5"/>
                  </a:cubicBezTo>
                  <a:cubicBezTo>
                    <a:pt x="2" y="5"/>
                    <a:pt x="0" y="3"/>
                    <a:pt x="0" y="1"/>
                  </a:cubicBezTo>
                  <a:cubicBezTo>
                    <a:pt x="0" y="1"/>
                    <a:pt x="1" y="0"/>
                    <a:pt x="2" y="0"/>
                  </a:cubicBezTo>
                  <a:cubicBezTo>
                    <a:pt x="5" y="0"/>
                    <a:pt x="8" y="1"/>
                    <a:pt x="9" y="2"/>
                  </a:cubicBezTo>
                  <a:lnTo>
                    <a:pt x="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99"/>
            <p:cNvSpPr>
              <a:spLocks/>
            </p:cNvSpPr>
            <p:nvPr/>
          </p:nvSpPr>
          <p:spPr bwMode="auto">
            <a:xfrm>
              <a:off x="1609725" y="2911476"/>
              <a:ext cx="22225" cy="9525"/>
            </a:xfrm>
            <a:custGeom>
              <a:avLst/>
              <a:gdLst>
                <a:gd name="T0" fmla="*/ 10 w 10"/>
                <a:gd name="T1" fmla="*/ 2 h 4"/>
                <a:gd name="T2" fmla="*/ 6 w 10"/>
                <a:gd name="T3" fmla="*/ 4 h 4"/>
                <a:gd name="T4" fmla="*/ 0 w 10"/>
                <a:gd name="T5" fmla="*/ 1 h 4"/>
                <a:gd name="T6" fmla="*/ 3 w 10"/>
                <a:gd name="T7" fmla="*/ 0 h 4"/>
                <a:gd name="T8" fmla="*/ 10 w 10"/>
                <a:gd name="T9" fmla="*/ 2 h 4"/>
              </a:gdLst>
              <a:ahLst/>
              <a:cxnLst>
                <a:cxn ang="0">
                  <a:pos x="T0" y="T1"/>
                </a:cxn>
                <a:cxn ang="0">
                  <a:pos x="T2" y="T3"/>
                </a:cxn>
                <a:cxn ang="0">
                  <a:pos x="T4" y="T5"/>
                </a:cxn>
                <a:cxn ang="0">
                  <a:pos x="T6" y="T7"/>
                </a:cxn>
                <a:cxn ang="0">
                  <a:pos x="T8" y="T9"/>
                </a:cxn>
              </a:cxnLst>
              <a:rect l="0" t="0" r="r" b="b"/>
              <a:pathLst>
                <a:path w="10" h="4">
                  <a:moveTo>
                    <a:pt x="10" y="2"/>
                  </a:moveTo>
                  <a:cubicBezTo>
                    <a:pt x="9" y="4"/>
                    <a:pt x="7" y="4"/>
                    <a:pt x="6" y="4"/>
                  </a:cubicBezTo>
                  <a:cubicBezTo>
                    <a:pt x="3" y="4"/>
                    <a:pt x="0" y="3"/>
                    <a:pt x="0" y="1"/>
                  </a:cubicBezTo>
                  <a:cubicBezTo>
                    <a:pt x="0" y="0"/>
                    <a:pt x="2" y="0"/>
                    <a:pt x="3" y="0"/>
                  </a:cubicBezTo>
                  <a:cubicBezTo>
                    <a:pt x="4" y="0"/>
                    <a:pt x="9" y="1"/>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00"/>
            <p:cNvSpPr>
              <a:spLocks/>
            </p:cNvSpPr>
            <p:nvPr/>
          </p:nvSpPr>
          <p:spPr bwMode="auto">
            <a:xfrm>
              <a:off x="1509713" y="2889251"/>
              <a:ext cx="82550" cy="34925"/>
            </a:xfrm>
            <a:custGeom>
              <a:avLst/>
              <a:gdLst>
                <a:gd name="T0" fmla="*/ 32 w 38"/>
                <a:gd name="T1" fmla="*/ 6 h 16"/>
                <a:gd name="T2" fmla="*/ 38 w 38"/>
                <a:gd name="T3" fmla="*/ 11 h 16"/>
                <a:gd name="T4" fmla="*/ 30 w 38"/>
                <a:gd name="T5" fmla="*/ 11 h 16"/>
                <a:gd name="T6" fmla="*/ 26 w 38"/>
                <a:gd name="T7" fmla="*/ 13 h 16"/>
                <a:gd name="T8" fmla="*/ 23 w 38"/>
                <a:gd name="T9" fmla="*/ 11 h 16"/>
                <a:gd name="T10" fmla="*/ 18 w 38"/>
                <a:gd name="T11" fmla="*/ 16 h 16"/>
                <a:gd name="T12" fmla="*/ 16 w 38"/>
                <a:gd name="T13" fmla="*/ 13 h 16"/>
                <a:gd name="T14" fmla="*/ 5 w 38"/>
                <a:gd name="T15" fmla="*/ 12 h 16"/>
                <a:gd name="T16" fmla="*/ 3 w 38"/>
                <a:gd name="T17" fmla="*/ 12 h 16"/>
                <a:gd name="T18" fmla="*/ 2 w 38"/>
                <a:gd name="T19" fmla="*/ 14 h 16"/>
                <a:gd name="T20" fmla="*/ 0 w 38"/>
                <a:gd name="T21" fmla="*/ 10 h 16"/>
                <a:gd name="T22" fmla="*/ 1 w 38"/>
                <a:gd name="T23" fmla="*/ 9 h 16"/>
                <a:gd name="T24" fmla="*/ 11 w 38"/>
                <a:gd name="T25" fmla="*/ 9 h 16"/>
                <a:gd name="T26" fmla="*/ 9 w 38"/>
                <a:gd name="T27" fmla="*/ 4 h 16"/>
                <a:gd name="T28" fmla="*/ 6 w 38"/>
                <a:gd name="T29" fmla="*/ 2 h 16"/>
                <a:gd name="T30" fmla="*/ 8 w 38"/>
                <a:gd name="T31" fmla="*/ 0 h 16"/>
                <a:gd name="T32" fmla="*/ 14 w 38"/>
                <a:gd name="T33" fmla="*/ 2 h 16"/>
                <a:gd name="T34" fmla="*/ 20 w 38"/>
                <a:gd name="T35" fmla="*/ 1 h 16"/>
                <a:gd name="T36" fmla="*/ 33 w 38"/>
                <a:gd name="T37" fmla="*/ 7 h 16"/>
                <a:gd name="T38" fmla="*/ 32 w 38"/>
                <a:gd name="T39"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16">
                  <a:moveTo>
                    <a:pt x="32" y="6"/>
                  </a:moveTo>
                  <a:cubicBezTo>
                    <a:pt x="34" y="8"/>
                    <a:pt x="37" y="9"/>
                    <a:pt x="38" y="11"/>
                  </a:cubicBezTo>
                  <a:cubicBezTo>
                    <a:pt x="30" y="11"/>
                    <a:pt x="30" y="11"/>
                    <a:pt x="30" y="11"/>
                  </a:cubicBezTo>
                  <a:cubicBezTo>
                    <a:pt x="28" y="12"/>
                    <a:pt x="27" y="13"/>
                    <a:pt x="26" y="13"/>
                  </a:cubicBezTo>
                  <a:cubicBezTo>
                    <a:pt x="24" y="13"/>
                    <a:pt x="25" y="11"/>
                    <a:pt x="23" y="11"/>
                  </a:cubicBezTo>
                  <a:cubicBezTo>
                    <a:pt x="20" y="11"/>
                    <a:pt x="21" y="16"/>
                    <a:pt x="18" y="16"/>
                  </a:cubicBezTo>
                  <a:cubicBezTo>
                    <a:pt x="16" y="16"/>
                    <a:pt x="17" y="13"/>
                    <a:pt x="16" y="13"/>
                  </a:cubicBezTo>
                  <a:cubicBezTo>
                    <a:pt x="13" y="11"/>
                    <a:pt x="8" y="12"/>
                    <a:pt x="5" y="12"/>
                  </a:cubicBezTo>
                  <a:cubicBezTo>
                    <a:pt x="4" y="12"/>
                    <a:pt x="4" y="13"/>
                    <a:pt x="3" y="12"/>
                  </a:cubicBezTo>
                  <a:cubicBezTo>
                    <a:pt x="3" y="13"/>
                    <a:pt x="2" y="13"/>
                    <a:pt x="2" y="14"/>
                  </a:cubicBezTo>
                  <a:cubicBezTo>
                    <a:pt x="1" y="14"/>
                    <a:pt x="0" y="11"/>
                    <a:pt x="0" y="10"/>
                  </a:cubicBezTo>
                  <a:cubicBezTo>
                    <a:pt x="0" y="10"/>
                    <a:pt x="1" y="9"/>
                    <a:pt x="1" y="9"/>
                  </a:cubicBezTo>
                  <a:cubicBezTo>
                    <a:pt x="6" y="9"/>
                    <a:pt x="8" y="10"/>
                    <a:pt x="11" y="9"/>
                  </a:cubicBezTo>
                  <a:cubicBezTo>
                    <a:pt x="10" y="8"/>
                    <a:pt x="9" y="6"/>
                    <a:pt x="9" y="4"/>
                  </a:cubicBezTo>
                  <a:cubicBezTo>
                    <a:pt x="8" y="4"/>
                    <a:pt x="6" y="3"/>
                    <a:pt x="6" y="2"/>
                  </a:cubicBezTo>
                  <a:cubicBezTo>
                    <a:pt x="6" y="1"/>
                    <a:pt x="8" y="0"/>
                    <a:pt x="8" y="0"/>
                  </a:cubicBezTo>
                  <a:cubicBezTo>
                    <a:pt x="10" y="0"/>
                    <a:pt x="12" y="2"/>
                    <a:pt x="14" y="2"/>
                  </a:cubicBezTo>
                  <a:cubicBezTo>
                    <a:pt x="17" y="2"/>
                    <a:pt x="18" y="1"/>
                    <a:pt x="20" y="1"/>
                  </a:cubicBezTo>
                  <a:cubicBezTo>
                    <a:pt x="28" y="1"/>
                    <a:pt x="29" y="5"/>
                    <a:pt x="33" y="7"/>
                  </a:cubicBezTo>
                  <a:lnTo>
                    <a:pt x="3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01"/>
            <p:cNvSpPr>
              <a:spLocks/>
            </p:cNvSpPr>
            <p:nvPr/>
          </p:nvSpPr>
          <p:spPr bwMode="auto">
            <a:xfrm>
              <a:off x="1687513" y="3025776"/>
              <a:ext cx="11112" cy="11113"/>
            </a:xfrm>
            <a:custGeom>
              <a:avLst/>
              <a:gdLst>
                <a:gd name="T0" fmla="*/ 5 w 5"/>
                <a:gd name="T1" fmla="*/ 2 h 5"/>
                <a:gd name="T2" fmla="*/ 5 w 5"/>
                <a:gd name="T3" fmla="*/ 0 h 5"/>
                <a:gd name="T4" fmla="*/ 3 w 5"/>
                <a:gd name="T5" fmla="*/ 0 h 5"/>
                <a:gd name="T6" fmla="*/ 0 w 5"/>
                <a:gd name="T7" fmla="*/ 5 h 5"/>
                <a:gd name="T8" fmla="*/ 3 w 5"/>
                <a:gd name="T9" fmla="*/ 5 h 5"/>
                <a:gd name="T10" fmla="*/ 5 w 5"/>
                <a:gd name="T11" fmla="*/ 2 h 5"/>
              </a:gdLst>
              <a:ahLst/>
              <a:cxnLst>
                <a:cxn ang="0">
                  <a:pos x="T0" y="T1"/>
                </a:cxn>
                <a:cxn ang="0">
                  <a:pos x="T2" y="T3"/>
                </a:cxn>
                <a:cxn ang="0">
                  <a:pos x="T4" y="T5"/>
                </a:cxn>
                <a:cxn ang="0">
                  <a:pos x="T6" y="T7"/>
                </a:cxn>
                <a:cxn ang="0">
                  <a:pos x="T8" y="T9"/>
                </a:cxn>
                <a:cxn ang="0">
                  <a:pos x="T10" y="T11"/>
                </a:cxn>
              </a:cxnLst>
              <a:rect l="0" t="0" r="r" b="b"/>
              <a:pathLst>
                <a:path w="5" h="5">
                  <a:moveTo>
                    <a:pt x="5" y="2"/>
                  </a:moveTo>
                  <a:cubicBezTo>
                    <a:pt x="5" y="0"/>
                    <a:pt x="5" y="0"/>
                    <a:pt x="5" y="0"/>
                  </a:cubicBezTo>
                  <a:cubicBezTo>
                    <a:pt x="5" y="0"/>
                    <a:pt x="4" y="0"/>
                    <a:pt x="3" y="0"/>
                  </a:cubicBezTo>
                  <a:cubicBezTo>
                    <a:pt x="2" y="0"/>
                    <a:pt x="0" y="2"/>
                    <a:pt x="0" y="5"/>
                  </a:cubicBezTo>
                  <a:cubicBezTo>
                    <a:pt x="0" y="5"/>
                    <a:pt x="2" y="5"/>
                    <a:pt x="3" y="5"/>
                  </a:cubicBezTo>
                  <a:cubicBezTo>
                    <a:pt x="4" y="5"/>
                    <a:pt x="5"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02"/>
            <p:cNvSpPr>
              <a:spLocks/>
            </p:cNvSpPr>
            <p:nvPr/>
          </p:nvSpPr>
          <p:spPr bwMode="auto">
            <a:xfrm>
              <a:off x="1843088" y="3175001"/>
              <a:ext cx="33337" cy="26988"/>
            </a:xfrm>
            <a:custGeom>
              <a:avLst/>
              <a:gdLst>
                <a:gd name="T0" fmla="*/ 5 w 15"/>
                <a:gd name="T1" fmla="*/ 0 h 12"/>
                <a:gd name="T2" fmla="*/ 10 w 15"/>
                <a:gd name="T3" fmla="*/ 3 h 12"/>
                <a:gd name="T4" fmla="*/ 14 w 15"/>
                <a:gd name="T5" fmla="*/ 3 h 12"/>
                <a:gd name="T6" fmla="*/ 15 w 15"/>
                <a:gd name="T7" fmla="*/ 5 h 12"/>
                <a:gd name="T8" fmla="*/ 9 w 15"/>
                <a:gd name="T9" fmla="*/ 12 h 12"/>
                <a:gd name="T10" fmla="*/ 0 w 15"/>
                <a:gd name="T11" fmla="*/ 6 h 12"/>
                <a:gd name="T12" fmla="*/ 4 w 15"/>
                <a:gd name="T13" fmla="*/ 0 h 12"/>
                <a:gd name="T14" fmla="*/ 5 w 15"/>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2">
                  <a:moveTo>
                    <a:pt x="5" y="0"/>
                  </a:moveTo>
                  <a:cubicBezTo>
                    <a:pt x="7" y="1"/>
                    <a:pt x="8" y="3"/>
                    <a:pt x="10" y="3"/>
                  </a:cubicBezTo>
                  <a:cubicBezTo>
                    <a:pt x="11" y="5"/>
                    <a:pt x="13" y="3"/>
                    <a:pt x="14" y="3"/>
                  </a:cubicBezTo>
                  <a:cubicBezTo>
                    <a:pt x="15" y="3"/>
                    <a:pt x="15" y="5"/>
                    <a:pt x="15" y="5"/>
                  </a:cubicBezTo>
                  <a:cubicBezTo>
                    <a:pt x="15" y="7"/>
                    <a:pt x="12" y="12"/>
                    <a:pt x="9" y="12"/>
                  </a:cubicBezTo>
                  <a:cubicBezTo>
                    <a:pt x="6" y="12"/>
                    <a:pt x="0" y="8"/>
                    <a:pt x="0" y="6"/>
                  </a:cubicBezTo>
                  <a:cubicBezTo>
                    <a:pt x="0" y="3"/>
                    <a:pt x="2" y="0"/>
                    <a:pt x="4" y="0"/>
                  </a:cubicBezTo>
                  <a:cubicBezTo>
                    <a:pt x="5" y="0"/>
                    <a:pt x="5"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03"/>
            <p:cNvSpPr>
              <a:spLocks/>
            </p:cNvSpPr>
            <p:nvPr/>
          </p:nvSpPr>
          <p:spPr bwMode="auto">
            <a:xfrm>
              <a:off x="1511300" y="3817938"/>
              <a:ext cx="11112" cy="28575"/>
            </a:xfrm>
            <a:custGeom>
              <a:avLst/>
              <a:gdLst>
                <a:gd name="T0" fmla="*/ 0 w 5"/>
                <a:gd name="T1" fmla="*/ 7 h 13"/>
                <a:gd name="T2" fmla="*/ 3 w 5"/>
                <a:gd name="T3" fmla="*/ 0 h 13"/>
                <a:gd name="T4" fmla="*/ 5 w 5"/>
                <a:gd name="T5" fmla="*/ 4 h 13"/>
                <a:gd name="T6" fmla="*/ 5 w 5"/>
                <a:gd name="T7" fmla="*/ 6 h 13"/>
                <a:gd name="T8" fmla="*/ 5 w 5"/>
                <a:gd name="T9" fmla="*/ 13 h 13"/>
                <a:gd name="T10" fmla="*/ 2 w 5"/>
                <a:gd name="T11" fmla="*/ 13 h 13"/>
                <a:gd name="T12" fmla="*/ 0 w 5"/>
                <a:gd name="T13" fmla="*/ 10 h 13"/>
                <a:gd name="T14" fmla="*/ 0 w 5"/>
                <a:gd name="T15" fmla="*/ 7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3">
                  <a:moveTo>
                    <a:pt x="0" y="7"/>
                  </a:moveTo>
                  <a:cubicBezTo>
                    <a:pt x="0" y="7"/>
                    <a:pt x="1" y="0"/>
                    <a:pt x="3" y="0"/>
                  </a:cubicBezTo>
                  <a:cubicBezTo>
                    <a:pt x="5" y="0"/>
                    <a:pt x="5" y="2"/>
                    <a:pt x="5" y="4"/>
                  </a:cubicBezTo>
                  <a:cubicBezTo>
                    <a:pt x="5" y="5"/>
                    <a:pt x="5" y="6"/>
                    <a:pt x="5" y="6"/>
                  </a:cubicBezTo>
                  <a:cubicBezTo>
                    <a:pt x="5" y="13"/>
                    <a:pt x="5" y="13"/>
                    <a:pt x="5" y="13"/>
                  </a:cubicBezTo>
                  <a:cubicBezTo>
                    <a:pt x="2" y="13"/>
                    <a:pt x="2" y="13"/>
                    <a:pt x="2" y="13"/>
                  </a:cubicBezTo>
                  <a:cubicBezTo>
                    <a:pt x="1" y="13"/>
                    <a:pt x="0" y="11"/>
                    <a:pt x="0" y="10"/>
                  </a:cubicBezTo>
                  <a:cubicBezTo>
                    <a:pt x="0" y="9"/>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4"/>
            <p:cNvSpPr>
              <a:spLocks/>
            </p:cNvSpPr>
            <p:nvPr/>
          </p:nvSpPr>
          <p:spPr bwMode="auto">
            <a:xfrm>
              <a:off x="1409700" y="3001963"/>
              <a:ext cx="661987" cy="1068388"/>
            </a:xfrm>
            <a:custGeom>
              <a:avLst/>
              <a:gdLst>
                <a:gd name="T0" fmla="*/ 23 w 301"/>
                <a:gd name="T1" fmla="*/ 47 h 486"/>
                <a:gd name="T2" fmla="*/ 26 w 301"/>
                <a:gd name="T3" fmla="*/ 26 h 486"/>
                <a:gd name="T4" fmla="*/ 30 w 301"/>
                <a:gd name="T5" fmla="*/ 24 h 486"/>
                <a:gd name="T6" fmla="*/ 42 w 301"/>
                <a:gd name="T7" fmla="*/ 9 h 486"/>
                <a:gd name="T8" fmla="*/ 65 w 301"/>
                <a:gd name="T9" fmla="*/ 3 h 486"/>
                <a:gd name="T10" fmla="*/ 65 w 301"/>
                <a:gd name="T11" fmla="*/ 22 h 486"/>
                <a:gd name="T12" fmla="*/ 70 w 301"/>
                <a:gd name="T13" fmla="*/ 7 h 486"/>
                <a:gd name="T14" fmla="*/ 75 w 301"/>
                <a:gd name="T15" fmla="*/ 2 h 486"/>
                <a:gd name="T16" fmla="*/ 99 w 301"/>
                <a:gd name="T17" fmla="*/ 12 h 486"/>
                <a:gd name="T18" fmla="*/ 116 w 301"/>
                <a:gd name="T19" fmla="*/ 10 h 486"/>
                <a:gd name="T20" fmla="*/ 119 w 301"/>
                <a:gd name="T21" fmla="*/ 13 h 486"/>
                <a:gd name="T22" fmla="*/ 139 w 301"/>
                <a:gd name="T23" fmla="*/ 26 h 486"/>
                <a:gd name="T24" fmla="*/ 168 w 301"/>
                <a:gd name="T25" fmla="*/ 43 h 486"/>
                <a:gd name="T26" fmla="*/ 182 w 301"/>
                <a:gd name="T27" fmla="*/ 46 h 486"/>
                <a:gd name="T28" fmla="*/ 199 w 301"/>
                <a:gd name="T29" fmla="*/ 67 h 486"/>
                <a:gd name="T30" fmla="*/ 197 w 301"/>
                <a:gd name="T31" fmla="*/ 87 h 486"/>
                <a:gd name="T32" fmla="*/ 207 w 301"/>
                <a:gd name="T33" fmla="*/ 95 h 486"/>
                <a:gd name="T34" fmla="*/ 233 w 301"/>
                <a:gd name="T35" fmla="*/ 90 h 486"/>
                <a:gd name="T36" fmla="*/ 240 w 301"/>
                <a:gd name="T37" fmla="*/ 98 h 486"/>
                <a:gd name="T38" fmla="*/ 263 w 301"/>
                <a:gd name="T39" fmla="*/ 98 h 486"/>
                <a:gd name="T40" fmla="*/ 295 w 301"/>
                <a:gd name="T41" fmla="*/ 113 h 486"/>
                <a:gd name="T42" fmla="*/ 282 w 301"/>
                <a:gd name="T43" fmla="*/ 159 h 486"/>
                <a:gd name="T44" fmla="*/ 273 w 301"/>
                <a:gd name="T45" fmla="*/ 192 h 486"/>
                <a:gd name="T46" fmla="*/ 268 w 301"/>
                <a:gd name="T47" fmla="*/ 208 h 486"/>
                <a:gd name="T48" fmla="*/ 249 w 301"/>
                <a:gd name="T49" fmla="*/ 231 h 486"/>
                <a:gd name="T50" fmla="*/ 220 w 301"/>
                <a:gd name="T51" fmla="*/ 243 h 486"/>
                <a:gd name="T52" fmla="*/ 211 w 301"/>
                <a:gd name="T53" fmla="*/ 269 h 486"/>
                <a:gd name="T54" fmla="*/ 199 w 301"/>
                <a:gd name="T55" fmla="*/ 287 h 486"/>
                <a:gd name="T56" fmla="*/ 160 w 301"/>
                <a:gd name="T57" fmla="*/ 316 h 486"/>
                <a:gd name="T58" fmla="*/ 152 w 301"/>
                <a:gd name="T59" fmla="*/ 318 h 486"/>
                <a:gd name="T60" fmla="*/ 158 w 301"/>
                <a:gd name="T61" fmla="*/ 336 h 486"/>
                <a:gd name="T62" fmla="*/ 125 w 301"/>
                <a:gd name="T63" fmla="*/ 348 h 486"/>
                <a:gd name="T64" fmla="*/ 123 w 301"/>
                <a:gd name="T65" fmla="*/ 363 h 486"/>
                <a:gd name="T66" fmla="*/ 105 w 301"/>
                <a:gd name="T67" fmla="*/ 366 h 486"/>
                <a:gd name="T68" fmla="*/ 115 w 301"/>
                <a:gd name="T69" fmla="*/ 375 h 486"/>
                <a:gd name="T70" fmla="*/ 109 w 301"/>
                <a:gd name="T71" fmla="*/ 380 h 486"/>
                <a:gd name="T72" fmla="*/ 91 w 301"/>
                <a:gd name="T73" fmla="*/ 404 h 486"/>
                <a:gd name="T74" fmla="*/ 90 w 301"/>
                <a:gd name="T75" fmla="*/ 435 h 486"/>
                <a:gd name="T76" fmla="*/ 82 w 301"/>
                <a:gd name="T77" fmla="*/ 454 h 486"/>
                <a:gd name="T78" fmla="*/ 103 w 301"/>
                <a:gd name="T79" fmla="*/ 481 h 486"/>
                <a:gd name="T80" fmla="*/ 87 w 301"/>
                <a:gd name="T81" fmla="*/ 486 h 486"/>
                <a:gd name="T82" fmla="*/ 65 w 301"/>
                <a:gd name="T83" fmla="*/ 473 h 486"/>
                <a:gd name="T84" fmla="*/ 47 w 301"/>
                <a:gd name="T85" fmla="*/ 464 h 486"/>
                <a:gd name="T86" fmla="*/ 48 w 301"/>
                <a:gd name="T87" fmla="*/ 457 h 486"/>
                <a:gd name="T88" fmla="*/ 43 w 301"/>
                <a:gd name="T89" fmla="*/ 441 h 486"/>
                <a:gd name="T90" fmla="*/ 42 w 301"/>
                <a:gd name="T91" fmla="*/ 407 h 486"/>
                <a:gd name="T92" fmla="*/ 44 w 301"/>
                <a:gd name="T93" fmla="*/ 402 h 486"/>
                <a:gd name="T94" fmla="*/ 57 w 301"/>
                <a:gd name="T95" fmla="*/ 369 h 486"/>
                <a:gd name="T96" fmla="*/ 49 w 301"/>
                <a:gd name="T97" fmla="*/ 364 h 486"/>
                <a:gd name="T98" fmla="*/ 52 w 301"/>
                <a:gd name="T99" fmla="*/ 350 h 486"/>
                <a:gd name="T100" fmla="*/ 58 w 301"/>
                <a:gd name="T101" fmla="*/ 322 h 486"/>
                <a:gd name="T102" fmla="*/ 63 w 301"/>
                <a:gd name="T103" fmla="*/ 289 h 486"/>
                <a:gd name="T104" fmla="*/ 70 w 301"/>
                <a:gd name="T105" fmla="*/ 254 h 486"/>
                <a:gd name="T106" fmla="*/ 73 w 301"/>
                <a:gd name="T107" fmla="*/ 223 h 486"/>
                <a:gd name="T108" fmla="*/ 53 w 301"/>
                <a:gd name="T109" fmla="*/ 190 h 486"/>
                <a:gd name="T110" fmla="*/ 31 w 301"/>
                <a:gd name="T111" fmla="*/ 169 h 486"/>
                <a:gd name="T112" fmla="*/ 14 w 301"/>
                <a:gd name="T113" fmla="*/ 134 h 486"/>
                <a:gd name="T114" fmla="*/ 5 w 301"/>
                <a:gd name="T115" fmla="*/ 124 h 486"/>
                <a:gd name="T116" fmla="*/ 9 w 301"/>
                <a:gd name="T117" fmla="*/ 98 h 486"/>
                <a:gd name="T118" fmla="*/ 7 w 301"/>
                <a:gd name="T119" fmla="*/ 76 h 486"/>
                <a:gd name="T120" fmla="*/ 24 w 301"/>
                <a:gd name="T121" fmla="*/ 5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1" h="486">
                  <a:moveTo>
                    <a:pt x="25" y="53"/>
                  </a:moveTo>
                  <a:cubicBezTo>
                    <a:pt x="25" y="53"/>
                    <a:pt x="25" y="52"/>
                    <a:pt x="25" y="52"/>
                  </a:cubicBezTo>
                  <a:cubicBezTo>
                    <a:pt x="25" y="50"/>
                    <a:pt x="23" y="48"/>
                    <a:pt x="23" y="47"/>
                  </a:cubicBezTo>
                  <a:cubicBezTo>
                    <a:pt x="23" y="44"/>
                    <a:pt x="24" y="43"/>
                    <a:pt x="24" y="41"/>
                  </a:cubicBezTo>
                  <a:cubicBezTo>
                    <a:pt x="24" y="36"/>
                    <a:pt x="20" y="37"/>
                    <a:pt x="20" y="33"/>
                  </a:cubicBezTo>
                  <a:cubicBezTo>
                    <a:pt x="20" y="29"/>
                    <a:pt x="25" y="28"/>
                    <a:pt x="26" y="26"/>
                  </a:cubicBezTo>
                  <a:cubicBezTo>
                    <a:pt x="28" y="27"/>
                    <a:pt x="27" y="27"/>
                    <a:pt x="29" y="26"/>
                  </a:cubicBezTo>
                  <a:cubicBezTo>
                    <a:pt x="29" y="26"/>
                    <a:pt x="29" y="25"/>
                    <a:pt x="29" y="25"/>
                  </a:cubicBezTo>
                  <a:cubicBezTo>
                    <a:pt x="29" y="24"/>
                    <a:pt x="30" y="24"/>
                    <a:pt x="30" y="24"/>
                  </a:cubicBezTo>
                  <a:cubicBezTo>
                    <a:pt x="30" y="21"/>
                    <a:pt x="32" y="21"/>
                    <a:pt x="34" y="20"/>
                  </a:cubicBezTo>
                  <a:cubicBezTo>
                    <a:pt x="35" y="19"/>
                    <a:pt x="35" y="16"/>
                    <a:pt x="36" y="14"/>
                  </a:cubicBezTo>
                  <a:cubicBezTo>
                    <a:pt x="37" y="11"/>
                    <a:pt x="39" y="10"/>
                    <a:pt x="42" y="9"/>
                  </a:cubicBezTo>
                  <a:cubicBezTo>
                    <a:pt x="47" y="7"/>
                    <a:pt x="51" y="6"/>
                    <a:pt x="57" y="4"/>
                  </a:cubicBezTo>
                  <a:cubicBezTo>
                    <a:pt x="60" y="4"/>
                    <a:pt x="60" y="0"/>
                    <a:pt x="63" y="0"/>
                  </a:cubicBezTo>
                  <a:cubicBezTo>
                    <a:pt x="64" y="0"/>
                    <a:pt x="65" y="3"/>
                    <a:pt x="65" y="3"/>
                  </a:cubicBezTo>
                  <a:cubicBezTo>
                    <a:pt x="65" y="5"/>
                    <a:pt x="64" y="6"/>
                    <a:pt x="63" y="6"/>
                  </a:cubicBezTo>
                  <a:cubicBezTo>
                    <a:pt x="62" y="9"/>
                    <a:pt x="61" y="13"/>
                    <a:pt x="61" y="15"/>
                  </a:cubicBezTo>
                  <a:cubicBezTo>
                    <a:pt x="61" y="17"/>
                    <a:pt x="62" y="22"/>
                    <a:pt x="65" y="22"/>
                  </a:cubicBezTo>
                  <a:cubicBezTo>
                    <a:pt x="66" y="22"/>
                    <a:pt x="67" y="19"/>
                    <a:pt x="67" y="18"/>
                  </a:cubicBezTo>
                  <a:cubicBezTo>
                    <a:pt x="67" y="15"/>
                    <a:pt x="64" y="14"/>
                    <a:pt x="64" y="11"/>
                  </a:cubicBezTo>
                  <a:cubicBezTo>
                    <a:pt x="64" y="8"/>
                    <a:pt x="68" y="8"/>
                    <a:pt x="70" y="7"/>
                  </a:cubicBezTo>
                  <a:cubicBezTo>
                    <a:pt x="75" y="7"/>
                    <a:pt x="75" y="7"/>
                    <a:pt x="75" y="7"/>
                  </a:cubicBezTo>
                  <a:cubicBezTo>
                    <a:pt x="74" y="4"/>
                    <a:pt x="71" y="5"/>
                    <a:pt x="71" y="2"/>
                  </a:cubicBezTo>
                  <a:cubicBezTo>
                    <a:pt x="75" y="2"/>
                    <a:pt x="75" y="2"/>
                    <a:pt x="75" y="2"/>
                  </a:cubicBezTo>
                  <a:cubicBezTo>
                    <a:pt x="76" y="6"/>
                    <a:pt x="81" y="7"/>
                    <a:pt x="84" y="8"/>
                  </a:cubicBezTo>
                  <a:cubicBezTo>
                    <a:pt x="84" y="10"/>
                    <a:pt x="86" y="12"/>
                    <a:pt x="87" y="12"/>
                  </a:cubicBezTo>
                  <a:cubicBezTo>
                    <a:pt x="91" y="12"/>
                    <a:pt x="97" y="12"/>
                    <a:pt x="99" y="12"/>
                  </a:cubicBezTo>
                  <a:cubicBezTo>
                    <a:pt x="99" y="14"/>
                    <a:pt x="102" y="15"/>
                    <a:pt x="104" y="15"/>
                  </a:cubicBezTo>
                  <a:cubicBezTo>
                    <a:pt x="107" y="14"/>
                    <a:pt x="109" y="14"/>
                    <a:pt x="111" y="11"/>
                  </a:cubicBezTo>
                  <a:cubicBezTo>
                    <a:pt x="111" y="11"/>
                    <a:pt x="116" y="11"/>
                    <a:pt x="116" y="10"/>
                  </a:cubicBezTo>
                  <a:cubicBezTo>
                    <a:pt x="119" y="10"/>
                    <a:pt x="123" y="11"/>
                    <a:pt x="123" y="11"/>
                  </a:cubicBezTo>
                  <a:cubicBezTo>
                    <a:pt x="122" y="12"/>
                    <a:pt x="120" y="12"/>
                    <a:pt x="119" y="11"/>
                  </a:cubicBezTo>
                  <a:cubicBezTo>
                    <a:pt x="119" y="13"/>
                    <a:pt x="119" y="13"/>
                    <a:pt x="119" y="13"/>
                  </a:cubicBezTo>
                  <a:cubicBezTo>
                    <a:pt x="121" y="16"/>
                    <a:pt x="126" y="17"/>
                    <a:pt x="129" y="18"/>
                  </a:cubicBezTo>
                  <a:cubicBezTo>
                    <a:pt x="132" y="19"/>
                    <a:pt x="131" y="23"/>
                    <a:pt x="132" y="26"/>
                  </a:cubicBezTo>
                  <a:cubicBezTo>
                    <a:pt x="139" y="26"/>
                    <a:pt x="139" y="26"/>
                    <a:pt x="139" y="26"/>
                  </a:cubicBezTo>
                  <a:cubicBezTo>
                    <a:pt x="143" y="30"/>
                    <a:pt x="145" y="29"/>
                    <a:pt x="148" y="35"/>
                  </a:cubicBezTo>
                  <a:cubicBezTo>
                    <a:pt x="148" y="36"/>
                    <a:pt x="150" y="36"/>
                    <a:pt x="151" y="36"/>
                  </a:cubicBezTo>
                  <a:cubicBezTo>
                    <a:pt x="153" y="43"/>
                    <a:pt x="162" y="42"/>
                    <a:pt x="168" y="43"/>
                  </a:cubicBezTo>
                  <a:cubicBezTo>
                    <a:pt x="174" y="43"/>
                    <a:pt x="174" y="43"/>
                    <a:pt x="174" y="43"/>
                  </a:cubicBezTo>
                  <a:cubicBezTo>
                    <a:pt x="176" y="44"/>
                    <a:pt x="179" y="45"/>
                    <a:pt x="182" y="45"/>
                  </a:cubicBezTo>
                  <a:cubicBezTo>
                    <a:pt x="182" y="46"/>
                    <a:pt x="182" y="46"/>
                    <a:pt x="182" y="46"/>
                  </a:cubicBezTo>
                  <a:cubicBezTo>
                    <a:pt x="182" y="46"/>
                    <a:pt x="183" y="46"/>
                    <a:pt x="183" y="46"/>
                  </a:cubicBezTo>
                  <a:cubicBezTo>
                    <a:pt x="187" y="46"/>
                    <a:pt x="192" y="53"/>
                    <a:pt x="195" y="54"/>
                  </a:cubicBezTo>
                  <a:cubicBezTo>
                    <a:pt x="195" y="57"/>
                    <a:pt x="198" y="64"/>
                    <a:pt x="199" y="67"/>
                  </a:cubicBezTo>
                  <a:cubicBezTo>
                    <a:pt x="201" y="69"/>
                    <a:pt x="204" y="69"/>
                    <a:pt x="204" y="71"/>
                  </a:cubicBezTo>
                  <a:cubicBezTo>
                    <a:pt x="200" y="76"/>
                    <a:pt x="193" y="78"/>
                    <a:pt x="193" y="85"/>
                  </a:cubicBezTo>
                  <a:cubicBezTo>
                    <a:pt x="193" y="87"/>
                    <a:pt x="195" y="87"/>
                    <a:pt x="197" y="87"/>
                  </a:cubicBezTo>
                  <a:cubicBezTo>
                    <a:pt x="199" y="89"/>
                    <a:pt x="200" y="90"/>
                    <a:pt x="200" y="93"/>
                  </a:cubicBezTo>
                  <a:cubicBezTo>
                    <a:pt x="206" y="93"/>
                    <a:pt x="206" y="93"/>
                    <a:pt x="206" y="93"/>
                  </a:cubicBezTo>
                  <a:cubicBezTo>
                    <a:pt x="206" y="93"/>
                    <a:pt x="206" y="95"/>
                    <a:pt x="207" y="95"/>
                  </a:cubicBezTo>
                  <a:cubicBezTo>
                    <a:pt x="208" y="95"/>
                    <a:pt x="209" y="94"/>
                    <a:pt x="209" y="92"/>
                  </a:cubicBezTo>
                  <a:cubicBezTo>
                    <a:pt x="212" y="89"/>
                    <a:pt x="214" y="84"/>
                    <a:pt x="218" y="84"/>
                  </a:cubicBezTo>
                  <a:cubicBezTo>
                    <a:pt x="222" y="84"/>
                    <a:pt x="230" y="88"/>
                    <a:pt x="233" y="90"/>
                  </a:cubicBezTo>
                  <a:cubicBezTo>
                    <a:pt x="235" y="91"/>
                    <a:pt x="237" y="91"/>
                    <a:pt x="238" y="93"/>
                  </a:cubicBezTo>
                  <a:cubicBezTo>
                    <a:pt x="238" y="95"/>
                    <a:pt x="238" y="96"/>
                    <a:pt x="238" y="98"/>
                  </a:cubicBezTo>
                  <a:cubicBezTo>
                    <a:pt x="240" y="98"/>
                    <a:pt x="240" y="98"/>
                    <a:pt x="240" y="98"/>
                  </a:cubicBezTo>
                  <a:cubicBezTo>
                    <a:pt x="242" y="97"/>
                    <a:pt x="243" y="96"/>
                    <a:pt x="245" y="96"/>
                  </a:cubicBezTo>
                  <a:cubicBezTo>
                    <a:pt x="249" y="96"/>
                    <a:pt x="250" y="99"/>
                    <a:pt x="255" y="99"/>
                  </a:cubicBezTo>
                  <a:cubicBezTo>
                    <a:pt x="263" y="98"/>
                    <a:pt x="263" y="98"/>
                    <a:pt x="263" y="98"/>
                  </a:cubicBezTo>
                  <a:cubicBezTo>
                    <a:pt x="268" y="99"/>
                    <a:pt x="272" y="101"/>
                    <a:pt x="274" y="102"/>
                  </a:cubicBezTo>
                  <a:cubicBezTo>
                    <a:pt x="276" y="105"/>
                    <a:pt x="283" y="112"/>
                    <a:pt x="287" y="113"/>
                  </a:cubicBezTo>
                  <a:cubicBezTo>
                    <a:pt x="290" y="114"/>
                    <a:pt x="292" y="112"/>
                    <a:pt x="295" y="113"/>
                  </a:cubicBezTo>
                  <a:cubicBezTo>
                    <a:pt x="300" y="115"/>
                    <a:pt x="301" y="119"/>
                    <a:pt x="301" y="124"/>
                  </a:cubicBezTo>
                  <a:cubicBezTo>
                    <a:pt x="301" y="141"/>
                    <a:pt x="292" y="145"/>
                    <a:pt x="285" y="155"/>
                  </a:cubicBezTo>
                  <a:cubicBezTo>
                    <a:pt x="284" y="157"/>
                    <a:pt x="283" y="157"/>
                    <a:pt x="282" y="159"/>
                  </a:cubicBezTo>
                  <a:cubicBezTo>
                    <a:pt x="279" y="163"/>
                    <a:pt x="277" y="163"/>
                    <a:pt x="275" y="165"/>
                  </a:cubicBezTo>
                  <a:cubicBezTo>
                    <a:pt x="271" y="169"/>
                    <a:pt x="275" y="176"/>
                    <a:pt x="275" y="182"/>
                  </a:cubicBezTo>
                  <a:cubicBezTo>
                    <a:pt x="275" y="186"/>
                    <a:pt x="273" y="189"/>
                    <a:pt x="273" y="192"/>
                  </a:cubicBezTo>
                  <a:cubicBezTo>
                    <a:pt x="273" y="194"/>
                    <a:pt x="272" y="194"/>
                    <a:pt x="272" y="195"/>
                  </a:cubicBezTo>
                  <a:cubicBezTo>
                    <a:pt x="271" y="196"/>
                    <a:pt x="269" y="198"/>
                    <a:pt x="269" y="200"/>
                  </a:cubicBezTo>
                  <a:cubicBezTo>
                    <a:pt x="269" y="203"/>
                    <a:pt x="268" y="207"/>
                    <a:pt x="268" y="208"/>
                  </a:cubicBezTo>
                  <a:cubicBezTo>
                    <a:pt x="265" y="213"/>
                    <a:pt x="263" y="216"/>
                    <a:pt x="260" y="220"/>
                  </a:cubicBezTo>
                  <a:cubicBezTo>
                    <a:pt x="259" y="221"/>
                    <a:pt x="259" y="224"/>
                    <a:pt x="259" y="225"/>
                  </a:cubicBezTo>
                  <a:cubicBezTo>
                    <a:pt x="257" y="228"/>
                    <a:pt x="253" y="231"/>
                    <a:pt x="249" y="231"/>
                  </a:cubicBezTo>
                  <a:cubicBezTo>
                    <a:pt x="245" y="231"/>
                    <a:pt x="241" y="231"/>
                    <a:pt x="238" y="232"/>
                  </a:cubicBezTo>
                  <a:cubicBezTo>
                    <a:pt x="236" y="233"/>
                    <a:pt x="236" y="234"/>
                    <a:pt x="236" y="235"/>
                  </a:cubicBezTo>
                  <a:cubicBezTo>
                    <a:pt x="230" y="240"/>
                    <a:pt x="224" y="237"/>
                    <a:pt x="220" y="243"/>
                  </a:cubicBezTo>
                  <a:cubicBezTo>
                    <a:pt x="218" y="246"/>
                    <a:pt x="216" y="246"/>
                    <a:pt x="214" y="248"/>
                  </a:cubicBezTo>
                  <a:cubicBezTo>
                    <a:pt x="211" y="251"/>
                    <a:pt x="211" y="254"/>
                    <a:pt x="211" y="259"/>
                  </a:cubicBezTo>
                  <a:cubicBezTo>
                    <a:pt x="211" y="269"/>
                    <a:pt x="211" y="269"/>
                    <a:pt x="211" y="269"/>
                  </a:cubicBezTo>
                  <a:cubicBezTo>
                    <a:pt x="207" y="271"/>
                    <a:pt x="204" y="275"/>
                    <a:pt x="202" y="280"/>
                  </a:cubicBezTo>
                  <a:cubicBezTo>
                    <a:pt x="202" y="280"/>
                    <a:pt x="202" y="280"/>
                    <a:pt x="202" y="280"/>
                  </a:cubicBezTo>
                  <a:cubicBezTo>
                    <a:pt x="201" y="283"/>
                    <a:pt x="201" y="284"/>
                    <a:pt x="199" y="287"/>
                  </a:cubicBezTo>
                  <a:cubicBezTo>
                    <a:pt x="195" y="293"/>
                    <a:pt x="190" y="294"/>
                    <a:pt x="187" y="300"/>
                  </a:cubicBezTo>
                  <a:cubicBezTo>
                    <a:pt x="182" y="307"/>
                    <a:pt x="180" y="318"/>
                    <a:pt x="170" y="318"/>
                  </a:cubicBezTo>
                  <a:cubicBezTo>
                    <a:pt x="166" y="318"/>
                    <a:pt x="161" y="316"/>
                    <a:pt x="160" y="316"/>
                  </a:cubicBezTo>
                  <a:cubicBezTo>
                    <a:pt x="156" y="316"/>
                    <a:pt x="153" y="313"/>
                    <a:pt x="150" y="313"/>
                  </a:cubicBezTo>
                  <a:cubicBezTo>
                    <a:pt x="149" y="313"/>
                    <a:pt x="148" y="313"/>
                    <a:pt x="148" y="314"/>
                  </a:cubicBezTo>
                  <a:cubicBezTo>
                    <a:pt x="148" y="316"/>
                    <a:pt x="152" y="317"/>
                    <a:pt x="152" y="318"/>
                  </a:cubicBezTo>
                  <a:cubicBezTo>
                    <a:pt x="154" y="320"/>
                    <a:pt x="154" y="322"/>
                    <a:pt x="155" y="325"/>
                  </a:cubicBezTo>
                  <a:cubicBezTo>
                    <a:pt x="156" y="327"/>
                    <a:pt x="159" y="327"/>
                    <a:pt x="159" y="330"/>
                  </a:cubicBezTo>
                  <a:cubicBezTo>
                    <a:pt x="159" y="333"/>
                    <a:pt x="159" y="334"/>
                    <a:pt x="158" y="336"/>
                  </a:cubicBezTo>
                  <a:cubicBezTo>
                    <a:pt x="156" y="339"/>
                    <a:pt x="155" y="341"/>
                    <a:pt x="152" y="343"/>
                  </a:cubicBezTo>
                  <a:cubicBezTo>
                    <a:pt x="148" y="347"/>
                    <a:pt x="144" y="346"/>
                    <a:pt x="138" y="347"/>
                  </a:cubicBezTo>
                  <a:cubicBezTo>
                    <a:pt x="135" y="349"/>
                    <a:pt x="127" y="346"/>
                    <a:pt x="125" y="348"/>
                  </a:cubicBezTo>
                  <a:cubicBezTo>
                    <a:pt x="122" y="351"/>
                    <a:pt x="124" y="358"/>
                    <a:pt x="123" y="361"/>
                  </a:cubicBezTo>
                  <a:cubicBezTo>
                    <a:pt x="123" y="361"/>
                    <a:pt x="123" y="361"/>
                    <a:pt x="123" y="361"/>
                  </a:cubicBezTo>
                  <a:cubicBezTo>
                    <a:pt x="123" y="361"/>
                    <a:pt x="123" y="363"/>
                    <a:pt x="123" y="363"/>
                  </a:cubicBezTo>
                  <a:cubicBezTo>
                    <a:pt x="123" y="364"/>
                    <a:pt x="119" y="366"/>
                    <a:pt x="118" y="366"/>
                  </a:cubicBezTo>
                  <a:cubicBezTo>
                    <a:pt x="113" y="366"/>
                    <a:pt x="112" y="363"/>
                    <a:pt x="107" y="363"/>
                  </a:cubicBezTo>
                  <a:cubicBezTo>
                    <a:pt x="106" y="363"/>
                    <a:pt x="105" y="364"/>
                    <a:pt x="105" y="366"/>
                  </a:cubicBezTo>
                  <a:cubicBezTo>
                    <a:pt x="105" y="369"/>
                    <a:pt x="108" y="375"/>
                    <a:pt x="110" y="375"/>
                  </a:cubicBezTo>
                  <a:cubicBezTo>
                    <a:pt x="111" y="375"/>
                    <a:pt x="112" y="373"/>
                    <a:pt x="113" y="373"/>
                  </a:cubicBezTo>
                  <a:cubicBezTo>
                    <a:pt x="114" y="374"/>
                    <a:pt x="115" y="374"/>
                    <a:pt x="115" y="375"/>
                  </a:cubicBezTo>
                  <a:cubicBezTo>
                    <a:pt x="115" y="377"/>
                    <a:pt x="113" y="378"/>
                    <a:pt x="113" y="378"/>
                  </a:cubicBezTo>
                  <a:cubicBezTo>
                    <a:pt x="110" y="378"/>
                    <a:pt x="109" y="376"/>
                    <a:pt x="107" y="376"/>
                  </a:cubicBezTo>
                  <a:cubicBezTo>
                    <a:pt x="107" y="379"/>
                    <a:pt x="108" y="379"/>
                    <a:pt x="109" y="380"/>
                  </a:cubicBezTo>
                  <a:cubicBezTo>
                    <a:pt x="105" y="384"/>
                    <a:pt x="105" y="388"/>
                    <a:pt x="104" y="393"/>
                  </a:cubicBezTo>
                  <a:cubicBezTo>
                    <a:pt x="104" y="396"/>
                    <a:pt x="99" y="396"/>
                    <a:pt x="98" y="396"/>
                  </a:cubicBezTo>
                  <a:cubicBezTo>
                    <a:pt x="94" y="397"/>
                    <a:pt x="91" y="400"/>
                    <a:pt x="91" y="404"/>
                  </a:cubicBezTo>
                  <a:cubicBezTo>
                    <a:pt x="91" y="413"/>
                    <a:pt x="101" y="410"/>
                    <a:pt x="101" y="417"/>
                  </a:cubicBezTo>
                  <a:cubicBezTo>
                    <a:pt x="101" y="423"/>
                    <a:pt x="96" y="424"/>
                    <a:pt x="92" y="427"/>
                  </a:cubicBezTo>
                  <a:cubicBezTo>
                    <a:pt x="91" y="429"/>
                    <a:pt x="91" y="432"/>
                    <a:pt x="90" y="435"/>
                  </a:cubicBezTo>
                  <a:cubicBezTo>
                    <a:pt x="88" y="438"/>
                    <a:pt x="85" y="437"/>
                    <a:pt x="83" y="439"/>
                  </a:cubicBezTo>
                  <a:cubicBezTo>
                    <a:pt x="80" y="442"/>
                    <a:pt x="79" y="445"/>
                    <a:pt x="79" y="449"/>
                  </a:cubicBezTo>
                  <a:cubicBezTo>
                    <a:pt x="79" y="451"/>
                    <a:pt x="81" y="454"/>
                    <a:pt x="82" y="454"/>
                  </a:cubicBezTo>
                  <a:cubicBezTo>
                    <a:pt x="86" y="456"/>
                    <a:pt x="86" y="467"/>
                    <a:pt x="89" y="470"/>
                  </a:cubicBezTo>
                  <a:cubicBezTo>
                    <a:pt x="94" y="475"/>
                    <a:pt x="100" y="477"/>
                    <a:pt x="106" y="480"/>
                  </a:cubicBezTo>
                  <a:cubicBezTo>
                    <a:pt x="105" y="481"/>
                    <a:pt x="104" y="481"/>
                    <a:pt x="103" y="481"/>
                  </a:cubicBezTo>
                  <a:cubicBezTo>
                    <a:pt x="99" y="481"/>
                    <a:pt x="94" y="485"/>
                    <a:pt x="92" y="485"/>
                  </a:cubicBezTo>
                  <a:cubicBezTo>
                    <a:pt x="90" y="485"/>
                    <a:pt x="90" y="485"/>
                    <a:pt x="89" y="485"/>
                  </a:cubicBezTo>
                  <a:cubicBezTo>
                    <a:pt x="88" y="485"/>
                    <a:pt x="87" y="486"/>
                    <a:pt x="87" y="486"/>
                  </a:cubicBezTo>
                  <a:cubicBezTo>
                    <a:pt x="85" y="486"/>
                    <a:pt x="83" y="486"/>
                    <a:pt x="80" y="486"/>
                  </a:cubicBezTo>
                  <a:cubicBezTo>
                    <a:pt x="75" y="486"/>
                    <a:pt x="77" y="480"/>
                    <a:pt x="73" y="478"/>
                  </a:cubicBezTo>
                  <a:cubicBezTo>
                    <a:pt x="70" y="477"/>
                    <a:pt x="65" y="477"/>
                    <a:pt x="65" y="473"/>
                  </a:cubicBezTo>
                  <a:cubicBezTo>
                    <a:pt x="63" y="473"/>
                    <a:pt x="62" y="473"/>
                    <a:pt x="61" y="473"/>
                  </a:cubicBezTo>
                  <a:cubicBezTo>
                    <a:pt x="59" y="473"/>
                    <a:pt x="58" y="471"/>
                    <a:pt x="58" y="470"/>
                  </a:cubicBezTo>
                  <a:cubicBezTo>
                    <a:pt x="52" y="470"/>
                    <a:pt x="50" y="467"/>
                    <a:pt x="47" y="464"/>
                  </a:cubicBezTo>
                  <a:cubicBezTo>
                    <a:pt x="46" y="463"/>
                    <a:pt x="45" y="462"/>
                    <a:pt x="45" y="462"/>
                  </a:cubicBezTo>
                  <a:cubicBezTo>
                    <a:pt x="45" y="460"/>
                    <a:pt x="49" y="460"/>
                    <a:pt x="49" y="458"/>
                  </a:cubicBezTo>
                  <a:cubicBezTo>
                    <a:pt x="49" y="458"/>
                    <a:pt x="48" y="457"/>
                    <a:pt x="48" y="457"/>
                  </a:cubicBezTo>
                  <a:cubicBezTo>
                    <a:pt x="48" y="456"/>
                    <a:pt x="49" y="454"/>
                    <a:pt x="49" y="453"/>
                  </a:cubicBezTo>
                  <a:cubicBezTo>
                    <a:pt x="49" y="448"/>
                    <a:pt x="43" y="449"/>
                    <a:pt x="43" y="444"/>
                  </a:cubicBezTo>
                  <a:cubicBezTo>
                    <a:pt x="43" y="442"/>
                    <a:pt x="43" y="442"/>
                    <a:pt x="43" y="441"/>
                  </a:cubicBezTo>
                  <a:cubicBezTo>
                    <a:pt x="43" y="436"/>
                    <a:pt x="40" y="428"/>
                    <a:pt x="40" y="424"/>
                  </a:cubicBezTo>
                  <a:cubicBezTo>
                    <a:pt x="40" y="420"/>
                    <a:pt x="45" y="418"/>
                    <a:pt x="45" y="415"/>
                  </a:cubicBezTo>
                  <a:cubicBezTo>
                    <a:pt x="45" y="413"/>
                    <a:pt x="42" y="409"/>
                    <a:pt x="42" y="407"/>
                  </a:cubicBezTo>
                  <a:cubicBezTo>
                    <a:pt x="42" y="404"/>
                    <a:pt x="42" y="404"/>
                    <a:pt x="42" y="404"/>
                  </a:cubicBezTo>
                  <a:cubicBezTo>
                    <a:pt x="42" y="404"/>
                    <a:pt x="42" y="404"/>
                    <a:pt x="42" y="404"/>
                  </a:cubicBezTo>
                  <a:cubicBezTo>
                    <a:pt x="42" y="403"/>
                    <a:pt x="43" y="402"/>
                    <a:pt x="44" y="402"/>
                  </a:cubicBezTo>
                  <a:cubicBezTo>
                    <a:pt x="48" y="402"/>
                    <a:pt x="46" y="406"/>
                    <a:pt x="50" y="406"/>
                  </a:cubicBezTo>
                  <a:cubicBezTo>
                    <a:pt x="57" y="372"/>
                    <a:pt x="57" y="372"/>
                    <a:pt x="57" y="372"/>
                  </a:cubicBezTo>
                  <a:cubicBezTo>
                    <a:pt x="57" y="369"/>
                    <a:pt x="57" y="369"/>
                    <a:pt x="57" y="369"/>
                  </a:cubicBezTo>
                  <a:cubicBezTo>
                    <a:pt x="57" y="369"/>
                    <a:pt x="56" y="369"/>
                    <a:pt x="55" y="369"/>
                  </a:cubicBezTo>
                  <a:cubicBezTo>
                    <a:pt x="54" y="370"/>
                    <a:pt x="53" y="371"/>
                    <a:pt x="52" y="371"/>
                  </a:cubicBezTo>
                  <a:cubicBezTo>
                    <a:pt x="50" y="371"/>
                    <a:pt x="49" y="366"/>
                    <a:pt x="49" y="364"/>
                  </a:cubicBezTo>
                  <a:cubicBezTo>
                    <a:pt x="49" y="359"/>
                    <a:pt x="50" y="358"/>
                    <a:pt x="51" y="354"/>
                  </a:cubicBezTo>
                  <a:cubicBezTo>
                    <a:pt x="53" y="354"/>
                    <a:pt x="53" y="353"/>
                    <a:pt x="53" y="352"/>
                  </a:cubicBezTo>
                  <a:cubicBezTo>
                    <a:pt x="53" y="351"/>
                    <a:pt x="52" y="350"/>
                    <a:pt x="52" y="350"/>
                  </a:cubicBezTo>
                  <a:cubicBezTo>
                    <a:pt x="51" y="350"/>
                    <a:pt x="51" y="343"/>
                    <a:pt x="51" y="342"/>
                  </a:cubicBezTo>
                  <a:cubicBezTo>
                    <a:pt x="51" y="337"/>
                    <a:pt x="54" y="331"/>
                    <a:pt x="56" y="328"/>
                  </a:cubicBezTo>
                  <a:cubicBezTo>
                    <a:pt x="57" y="327"/>
                    <a:pt x="57" y="323"/>
                    <a:pt x="58" y="322"/>
                  </a:cubicBezTo>
                  <a:cubicBezTo>
                    <a:pt x="59" y="321"/>
                    <a:pt x="60" y="321"/>
                    <a:pt x="61" y="320"/>
                  </a:cubicBezTo>
                  <a:cubicBezTo>
                    <a:pt x="62" y="315"/>
                    <a:pt x="62" y="311"/>
                    <a:pt x="63" y="306"/>
                  </a:cubicBezTo>
                  <a:cubicBezTo>
                    <a:pt x="63" y="289"/>
                    <a:pt x="63" y="289"/>
                    <a:pt x="63" y="289"/>
                  </a:cubicBezTo>
                  <a:cubicBezTo>
                    <a:pt x="62" y="285"/>
                    <a:pt x="64" y="281"/>
                    <a:pt x="64" y="278"/>
                  </a:cubicBezTo>
                  <a:cubicBezTo>
                    <a:pt x="64" y="269"/>
                    <a:pt x="70" y="264"/>
                    <a:pt x="70" y="256"/>
                  </a:cubicBezTo>
                  <a:cubicBezTo>
                    <a:pt x="70" y="255"/>
                    <a:pt x="70" y="254"/>
                    <a:pt x="70" y="254"/>
                  </a:cubicBezTo>
                  <a:cubicBezTo>
                    <a:pt x="70" y="252"/>
                    <a:pt x="71" y="248"/>
                    <a:pt x="71" y="246"/>
                  </a:cubicBezTo>
                  <a:cubicBezTo>
                    <a:pt x="71" y="239"/>
                    <a:pt x="71" y="239"/>
                    <a:pt x="71" y="236"/>
                  </a:cubicBezTo>
                  <a:cubicBezTo>
                    <a:pt x="71" y="233"/>
                    <a:pt x="73" y="227"/>
                    <a:pt x="73" y="223"/>
                  </a:cubicBezTo>
                  <a:cubicBezTo>
                    <a:pt x="73" y="221"/>
                    <a:pt x="72" y="207"/>
                    <a:pt x="71" y="205"/>
                  </a:cubicBezTo>
                  <a:cubicBezTo>
                    <a:pt x="69" y="199"/>
                    <a:pt x="66" y="196"/>
                    <a:pt x="62" y="194"/>
                  </a:cubicBezTo>
                  <a:cubicBezTo>
                    <a:pt x="58" y="192"/>
                    <a:pt x="56" y="193"/>
                    <a:pt x="53" y="190"/>
                  </a:cubicBezTo>
                  <a:cubicBezTo>
                    <a:pt x="51" y="188"/>
                    <a:pt x="49" y="187"/>
                    <a:pt x="46" y="186"/>
                  </a:cubicBezTo>
                  <a:cubicBezTo>
                    <a:pt x="40" y="184"/>
                    <a:pt x="36" y="181"/>
                    <a:pt x="32" y="176"/>
                  </a:cubicBezTo>
                  <a:cubicBezTo>
                    <a:pt x="31" y="175"/>
                    <a:pt x="31" y="172"/>
                    <a:pt x="31" y="169"/>
                  </a:cubicBezTo>
                  <a:cubicBezTo>
                    <a:pt x="31" y="166"/>
                    <a:pt x="28" y="164"/>
                    <a:pt x="27" y="161"/>
                  </a:cubicBezTo>
                  <a:cubicBezTo>
                    <a:pt x="25" y="155"/>
                    <a:pt x="21" y="151"/>
                    <a:pt x="19" y="146"/>
                  </a:cubicBezTo>
                  <a:cubicBezTo>
                    <a:pt x="18" y="141"/>
                    <a:pt x="16" y="138"/>
                    <a:pt x="14" y="134"/>
                  </a:cubicBezTo>
                  <a:cubicBezTo>
                    <a:pt x="14" y="133"/>
                    <a:pt x="12" y="133"/>
                    <a:pt x="11" y="132"/>
                  </a:cubicBezTo>
                  <a:cubicBezTo>
                    <a:pt x="10" y="131"/>
                    <a:pt x="9" y="128"/>
                    <a:pt x="9" y="126"/>
                  </a:cubicBezTo>
                  <a:cubicBezTo>
                    <a:pt x="8" y="125"/>
                    <a:pt x="6" y="125"/>
                    <a:pt x="5" y="124"/>
                  </a:cubicBezTo>
                  <a:cubicBezTo>
                    <a:pt x="3" y="122"/>
                    <a:pt x="0" y="117"/>
                    <a:pt x="0" y="113"/>
                  </a:cubicBezTo>
                  <a:cubicBezTo>
                    <a:pt x="0" y="110"/>
                    <a:pt x="1" y="107"/>
                    <a:pt x="2" y="106"/>
                  </a:cubicBezTo>
                  <a:cubicBezTo>
                    <a:pt x="4" y="103"/>
                    <a:pt x="8" y="102"/>
                    <a:pt x="9" y="98"/>
                  </a:cubicBezTo>
                  <a:cubicBezTo>
                    <a:pt x="7" y="97"/>
                    <a:pt x="7" y="98"/>
                    <a:pt x="6" y="98"/>
                  </a:cubicBezTo>
                  <a:cubicBezTo>
                    <a:pt x="2" y="98"/>
                    <a:pt x="2" y="94"/>
                    <a:pt x="2" y="90"/>
                  </a:cubicBezTo>
                  <a:cubicBezTo>
                    <a:pt x="2" y="85"/>
                    <a:pt x="8" y="86"/>
                    <a:pt x="7" y="76"/>
                  </a:cubicBezTo>
                  <a:cubicBezTo>
                    <a:pt x="13" y="76"/>
                    <a:pt x="14" y="70"/>
                    <a:pt x="16" y="66"/>
                  </a:cubicBezTo>
                  <a:cubicBezTo>
                    <a:pt x="19" y="61"/>
                    <a:pt x="25" y="63"/>
                    <a:pt x="26" y="57"/>
                  </a:cubicBezTo>
                  <a:cubicBezTo>
                    <a:pt x="25" y="56"/>
                    <a:pt x="24" y="55"/>
                    <a:pt x="24" y="55"/>
                  </a:cubicBezTo>
                  <a:cubicBezTo>
                    <a:pt x="25" y="53"/>
                    <a:pt x="25" y="53"/>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05"/>
            <p:cNvSpPr>
              <a:spLocks/>
            </p:cNvSpPr>
            <p:nvPr/>
          </p:nvSpPr>
          <p:spPr bwMode="auto">
            <a:xfrm>
              <a:off x="1449388" y="2814638"/>
              <a:ext cx="6350" cy="9525"/>
            </a:xfrm>
            <a:custGeom>
              <a:avLst/>
              <a:gdLst>
                <a:gd name="T0" fmla="*/ 1 w 3"/>
                <a:gd name="T1" fmla="*/ 0 h 4"/>
                <a:gd name="T2" fmla="*/ 3 w 3"/>
                <a:gd name="T3" fmla="*/ 3 h 4"/>
                <a:gd name="T4" fmla="*/ 2 w 3"/>
                <a:gd name="T5" fmla="*/ 4 h 4"/>
                <a:gd name="T6" fmla="*/ 0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3" y="0"/>
                    <a:pt x="3" y="2"/>
                    <a:pt x="3" y="3"/>
                  </a:cubicBezTo>
                  <a:cubicBezTo>
                    <a:pt x="3" y="4"/>
                    <a:pt x="3" y="4"/>
                    <a:pt x="2" y="4"/>
                  </a:cubicBezTo>
                  <a:cubicBezTo>
                    <a:pt x="0" y="4"/>
                    <a:pt x="0" y="2"/>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06"/>
            <p:cNvSpPr>
              <a:spLocks/>
            </p:cNvSpPr>
            <p:nvPr/>
          </p:nvSpPr>
          <p:spPr bwMode="auto">
            <a:xfrm>
              <a:off x="1441450" y="2786063"/>
              <a:ext cx="12700" cy="4763"/>
            </a:xfrm>
            <a:custGeom>
              <a:avLst/>
              <a:gdLst>
                <a:gd name="T0" fmla="*/ 0 w 6"/>
                <a:gd name="T1" fmla="*/ 2 h 2"/>
                <a:gd name="T2" fmla="*/ 4 w 6"/>
                <a:gd name="T3" fmla="*/ 0 h 2"/>
                <a:gd name="T4" fmla="*/ 6 w 6"/>
                <a:gd name="T5" fmla="*/ 2 h 2"/>
                <a:gd name="T6" fmla="*/ 0 w 6"/>
                <a:gd name="T7" fmla="*/ 2 h 2"/>
              </a:gdLst>
              <a:ahLst/>
              <a:cxnLst>
                <a:cxn ang="0">
                  <a:pos x="T0" y="T1"/>
                </a:cxn>
                <a:cxn ang="0">
                  <a:pos x="T2" y="T3"/>
                </a:cxn>
                <a:cxn ang="0">
                  <a:pos x="T4" y="T5"/>
                </a:cxn>
                <a:cxn ang="0">
                  <a:pos x="T6" y="T7"/>
                </a:cxn>
              </a:cxnLst>
              <a:rect l="0" t="0" r="r" b="b"/>
              <a:pathLst>
                <a:path w="6" h="2">
                  <a:moveTo>
                    <a:pt x="0" y="2"/>
                  </a:moveTo>
                  <a:cubicBezTo>
                    <a:pt x="1" y="1"/>
                    <a:pt x="3" y="0"/>
                    <a:pt x="4" y="0"/>
                  </a:cubicBezTo>
                  <a:cubicBezTo>
                    <a:pt x="5" y="0"/>
                    <a:pt x="6" y="1"/>
                    <a:pt x="6" y="2"/>
                  </a:cubicBezTo>
                  <a:cubicBezTo>
                    <a:pt x="4" y="2"/>
                    <a:pt x="2"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07"/>
            <p:cNvSpPr>
              <a:spLocks/>
            </p:cNvSpPr>
            <p:nvPr/>
          </p:nvSpPr>
          <p:spPr bwMode="auto">
            <a:xfrm>
              <a:off x="1463675" y="2792413"/>
              <a:ext cx="3175" cy="4763"/>
            </a:xfrm>
            <a:custGeom>
              <a:avLst/>
              <a:gdLst>
                <a:gd name="T0" fmla="*/ 2 w 2"/>
                <a:gd name="T1" fmla="*/ 2 h 2"/>
                <a:gd name="T2" fmla="*/ 1 w 2"/>
                <a:gd name="T3" fmla="*/ 0 h 2"/>
                <a:gd name="T4" fmla="*/ 2 w 2"/>
                <a:gd name="T5" fmla="*/ 2 h 2"/>
              </a:gdLst>
              <a:ahLst/>
              <a:cxnLst>
                <a:cxn ang="0">
                  <a:pos x="T0" y="T1"/>
                </a:cxn>
                <a:cxn ang="0">
                  <a:pos x="T2" y="T3"/>
                </a:cxn>
                <a:cxn ang="0">
                  <a:pos x="T4" y="T5"/>
                </a:cxn>
              </a:cxnLst>
              <a:rect l="0" t="0" r="r" b="b"/>
              <a:pathLst>
                <a:path w="2" h="2">
                  <a:moveTo>
                    <a:pt x="2" y="2"/>
                  </a:moveTo>
                  <a:cubicBezTo>
                    <a:pt x="1" y="2"/>
                    <a:pt x="0" y="1"/>
                    <a:pt x="1" y="0"/>
                  </a:cubicBez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08"/>
            <p:cNvSpPr>
              <a:spLocks/>
            </p:cNvSpPr>
            <p:nvPr/>
          </p:nvSpPr>
          <p:spPr bwMode="auto">
            <a:xfrm>
              <a:off x="1516063" y="2867026"/>
              <a:ext cx="7937" cy="9525"/>
            </a:xfrm>
            <a:custGeom>
              <a:avLst/>
              <a:gdLst>
                <a:gd name="T0" fmla="*/ 0 w 4"/>
                <a:gd name="T1" fmla="*/ 2 h 4"/>
                <a:gd name="T2" fmla="*/ 0 w 4"/>
                <a:gd name="T3" fmla="*/ 3 h 4"/>
                <a:gd name="T4" fmla="*/ 0 w 4"/>
                <a:gd name="T5" fmla="*/ 3 h 4"/>
                <a:gd name="T6" fmla="*/ 4 w 4"/>
                <a:gd name="T7" fmla="*/ 2 h 4"/>
                <a:gd name="T8" fmla="*/ 4 w 4"/>
                <a:gd name="T9" fmla="*/ 0 h 4"/>
                <a:gd name="T10" fmla="*/ 0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0" y="2"/>
                  </a:moveTo>
                  <a:cubicBezTo>
                    <a:pt x="0" y="2"/>
                    <a:pt x="0" y="3"/>
                    <a:pt x="0" y="3"/>
                  </a:cubicBezTo>
                  <a:cubicBezTo>
                    <a:pt x="0" y="4"/>
                    <a:pt x="0" y="3"/>
                    <a:pt x="0" y="3"/>
                  </a:cubicBezTo>
                  <a:cubicBezTo>
                    <a:pt x="2" y="3"/>
                    <a:pt x="3" y="3"/>
                    <a:pt x="4" y="2"/>
                  </a:cubicBezTo>
                  <a:cubicBezTo>
                    <a:pt x="4" y="0"/>
                    <a:pt x="4" y="0"/>
                    <a:pt x="4" y="0"/>
                  </a:cubicBezTo>
                  <a:cubicBezTo>
                    <a:pt x="3" y="1"/>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09"/>
            <p:cNvSpPr>
              <a:spLocks/>
            </p:cNvSpPr>
            <p:nvPr/>
          </p:nvSpPr>
          <p:spPr bwMode="auto">
            <a:xfrm>
              <a:off x="788988" y="2409826"/>
              <a:ext cx="823912" cy="403225"/>
            </a:xfrm>
            <a:custGeom>
              <a:avLst/>
              <a:gdLst>
                <a:gd name="T0" fmla="*/ 279 w 374"/>
                <a:gd name="T1" fmla="*/ 147 h 183"/>
                <a:gd name="T2" fmla="*/ 286 w 374"/>
                <a:gd name="T3" fmla="*/ 163 h 183"/>
                <a:gd name="T4" fmla="*/ 289 w 374"/>
                <a:gd name="T5" fmla="*/ 174 h 183"/>
                <a:gd name="T6" fmla="*/ 279 w 374"/>
                <a:gd name="T7" fmla="*/ 177 h 183"/>
                <a:gd name="T8" fmla="*/ 261 w 374"/>
                <a:gd name="T9" fmla="*/ 148 h 183"/>
                <a:gd name="T10" fmla="*/ 244 w 374"/>
                <a:gd name="T11" fmla="*/ 146 h 183"/>
                <a:gd name="T12" fmla="*/ 237 w 374"/>
                <a:gd name="T13" fmla="*/ 146 h 183"/>
                <a:gd name="T14" fmla="*/ 228 w 374"/>
                <a:gd name="T15" fmla="*/ 147 h 183"/>
                <a:gd name="T16" fmla="*/ 212 w 374"/>
                <a:gd name="T17" fmla="*/ 150 h 183"/>
                <a:gd name="T18" fmla="*/ 202 w 374"/>
                <a:gd name="T19" fmla="*/ 150 h 183"/>
                <a:gd name="T20" fmla="*/ 184 w 374"/>
                <a:gd name="T21" fmla="*/ 159 h 183"/>
                <a:gd name="T22" fmla="*/ 177 w 374"/>
                <a:gd name="T23" fmla="*/ 176 h 183"/>
                <a:gd name="T24" fmla="*/ 145 w 374"/>
                <a:gd name="T25" fmla="*/ 149 h 183"/>
                <a:gd name="T26" fmla="*/ 127 w 374"/>
                <a:gd name="T27" fmla="*/ 144 h 183"/>
                <a:gd name="T28" fmla="*/ 107 w 374"/>
                <a:gd name="T29" fmla="*/ 135 h 183"/>
                <a:gd name="T30" fmla="*/ 88 w 374"/>
                <a:gd name="T31" fmla="*/ 138 h 183"/>
                <a:gd name="T32" fmla="*/ 49 w 374"/>
                <a:gd name="T33" fmla="*/ 130 h 183"/>
                <a:gd name="T34" fmla="*/ 24 w 374"/>
                <a:gd name="T35" fmla="*/ 110 h 183"/>
                <a:gd name="T36" fmla="*/ 2 w 374"/>
                <a:gd name="T37" fmla="*/ 73 h 183"/>
                <a:gd name="T38" fmla="*/ 2 w 374"/>
                <a:gd name="T39" fmla="*/ 49 h 183"/>
                <a:gd name="T40" fmla="*/ 1 w 374"/>
                <a:gd name="T41" fmla="*/ 12 h 183"/>
                <a:gd name="T42" fmla="*/ 11 w 374"/>
                <a:gd name="T43" fmla="*/ 14 h 183"/>
                <a:gd name="T44" fmla="*/ 11 w 374"/>
                <a:gd name="T45" fmla="*/ 3 h 183"/>
                <a:gd name="T46" fmla="*/ 192 w 374"/>
                <a:gd name="T47" fmla="*/ 0 h 183"/>
                <a:gd name="T48" fmla="*/ 209 w 374"/>
                <a:gd name="T49" fmla="*/ 6 h 183"/>
                <a:gd name="T50" fmla="*/ 210 w 374"/>
                <a:gd name="T51" fmla="*/ 23 h 183"/>
                <a:gd name="T52" fmla="*/ 218 w 374"/>
                <a:gd name="T53" fmla="*/ 22 h 183"/>
                <a:gd name="T54" fmla="*/ 227 w 374"/>
                <a:gd name="T55" fmla="*/ 21 h 183"/>
                <a:gd name="T56" fmla="*/ 235 w 374"/>
                <a:gd name="T57" fmla="*/ 22 h 183"/>
                <a:gd name="T58" fmla="*/ 243 w 374"/>
                <a:gd name="T59" fmla="*/ 24 h 183"/>
                <a:gd name="T60" fmla="*/ 262 w 374"/>
                <a:gd name="T61" fmla="*/ 25 h 183"/>
                <a:gd name="T62" fmla="*/ 252 w 374"/>
                <a:gd name="T63" fmla="*/ 28 h 183"/>
                <a:gd name="T64" fmla="*/ 243 w 374"/>
                <a:gd name="T65" fmla="*/ 35 h 183"/>
                <a:gd name="T66" fmla="*/ 243 w 374"/>
                <a:gd name="T67" fmla="*/ 62 h 183"/>
                <a:gd name="T68" fmla="*/ 247 w 374"/>
                <a:gd name="T69" fmla="*/ 45 h 183"/>
                <a:gd name="T70" fmla="*/ 258 w 374"/>
                <a:gd name="T71" fmla="*/ 30 h 183"/>
                <a:gd name="T72" fmla="*/ 266 w 374"/>
                <a:gd name="T73" fmla="*/ 45 h 183"/>
                <a:gd name="T74" fmla="*/ 273 w 374"/>
                <a:gd name="T75" fmla="*/ 50 h 183"/>
                <a:gd name="T76" fmla="*/ 272 w 374"/>
                <a:gd name="T77" fmla="*/ 64 h 183"/>
                <a:gd name="T78" fmla="*/ 290 w 374"/>
                <a:gd name="T79" fmla="*/ 50 h 183"/>
                <a:gd name="T80" fmla="*/ 314 w 374"/>
                <a:gd name="T81" fmla="*/ 44 h 183"/>
                <a:gd name="T82" fmla="*/ 336 w 374"/>
                <a:gd name="T83" fmla="*/ 33 h 183"/>
                <a:gd name="T84" fmla="*/ 348 w 374"/>
                <a:gd name="T85" fmla="*/ 33 h 183"/>
                <a:gd name="T86" fmla="*/ 360 w 374"/>
                <a:gd name="T87" fmla="*/ 15 h 183"/>
                <a:gd name="T88" fmla="*/ 374 w 374"/>
                <a:gd name="T89" fmla="*/ 37 h 183"/>
                <a:gd name="T90" fmla="*/ 361 w 374"/>
                <a:gd name="T91" fmla="*/ 41 h 183"/>
                <a:gd name="T92" fmla="*/ 351 w 374"/>
                <a:gd name="T93" fmla="*/ 58 h 183"/>
                <a:gd name="T94" fmla="*/ 355 w 374"/>
                <a:gd name="T95" fmla="*/ 61 h 183"/>
                <a:gd name="T96" fmla="*/ 348 w 374"/>
                <a:gd name="T97" fmla="*/ 63 h 183"/>
                <a:gd name="T98" fmla="*/ 333 w 374"/>
                <a:gd name="T99" fmla="*/ 68 h 183"/>
                <a:gd name="T100" fmla="*/ 330 w 374"/>
                <a:gd name="T101" fmla="*/ 69 h 183"/>
                <a:gd name="T102" fmla="*/ 327 w 374"/>
                <a:gd name="T103" fmla="*/ 70 h 183"/>
                <a:gd name="T104" fmla="*/ 323 w 374"/>
                <a:gd name="T105" fmla="*/ 83 h 183"/>
                <a:gd name="T106" fmla="*/ 320 w 374"/>
                <a:gd name="T107" fmla="*/ 82 h 183"/>
                <a:gd name="T108" fmla="*/ 317 w 374"/>
                <a:gd name="T109" fmla="*/ 96 h 183"/>
                <a:gd name="T110" fmla="*/ 316 w 374"/>
                <a:gd name="T111" fmla="*/ 92 h 183"/>
                <a:gd name="T112" fmla="*/ 313 w 374"/>
                <a:gd name="T113" fmla="*/ 87 h 183"/>
                <a:gd name="T114" fmla="*/ 314 w 374"/>
                <a:gd name="T115" fmla="*/ 99 h 183"/>
                <a:gd name="T116" fmla="*/ 316 w 374"/>
                <a:gd name="T117" fmla="*/ 101 h 183"/>
                <a:gd name="T118" fmla="*/ 316 w 374"/>
                <a:gd name="T119" fmla="*/ 106 h 183"/>
                <a:gd name="T120" fmla="*/ 313 w 374"/>
                <a:gd name="T121" fmla="*/ 110 h 183"/>
                <a:gd name="T122" fmla="*/ 313 w 374"/>
                <a:gd name="T123" fmla="*/ 114 h 183"/>
                <a:gd name="T124" fmla="*/ 303 w 374"/>
                <a:gd name="T125" fmla="*/ 12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4" h="183">
                  <a:moveTo>
                    <a:pt x="304" y="120"/>
                  </a:moveTo>
                  <a:cubicBezTo>
                    <a:pt x="293" y="126"/>
                    <a:pt x="279" y="130"/>
                    <a:pt x="279" y="147"/>
                  </a:cubicBezTo>
                  <a:cubicBezTo>
                    <a:pt x="279" y="154"/>
                    <a:pt x="286" y="156"/>
                    <a:pt x="286" y="164"/>
                  </a:cubicBezTo>
                  <a:cubicBezTo>
                    <a:pt x="286" y="163"/>
                    <a:pt x="286" y="163"/>
                    <a:pt x="286" y="163"/>
                  </a:cubicBezTo>
                  <a:cubicBezTo>
                    <a:pt x="286" y="165"/>
                    <a:pt x="286" y="165"/>
                    <a:pt x="286" y="165"/>
                  </a:cubicBezTo>
                  <a:cubicBezTo>
                    <a:pt x="287" y="168"/>
                    <a:pt x="289" y="170"/>
                    <a:pt x="289" y="174"/>
                  </a:cubicBezTo>
                  <a:cubicBezTo>
                    <a:pt x="289" y="179"/>
                    <a:pt x="287" y="183"/>
                    <a:pt x="284" y="183"/>
                  </a:cubicBezTo>
                  <a:cubicBezTo>
                    <a:pt x="280" y="183"/>
                    <a:pt x="280" y="179"/>
                    <a:pt x="279" y="177"/>
                  </a:cubicBezTo>
                  <a:cubicBezTo>
                    <a:pt x="276" y="174"/>
                    <a:pt x="274" y="173"/>
                    <a:pt x="272" y="169"/>
                  </a:cubicBezTo>
                  <a:cubicBezTo>
                    <a:pt x="269" y="162"/>
                    <a:pt x="271" y="148"/>
                    <a:pt x="261" y="148"/>
                  </a:cubicBezTo>
                  <a:cubicBezTo>
                    <a:pt x="259" y="148"/>
                    <a:pt x="258" y="151"/>
                    <a:pt x="256" y="151"/>
                  </a:cubicBezTo>
                  <a:cubicBezTo>
                    <a:pt x="252" y="151"/>
                    <a:pt x="250" y="146"/>
                    <a:pt x="244" y="146"/>
                  </a:cubicBezTo>
                  <a:cubicBezTo>
                    <a:pt x="241" y="146"/>
                    <a:pt x="240" y="147"/>
                    <a:pt x="239" y="147"/>
                  </a:cubicBezTo>
                  <a:cubicBezTo>
                    <a:pt x="238" y="147"/>
                    <a:pt x="237" y="146"/>
                    <a:pt x="237" y="146"/>
                  </a:cubicBezTo>
                  <a:cubicBezTo>
                    <a:pt x="233" y="147"/>
                    <a:pt x="229" y="146"/>
                    <a:pt x="225" y="147"/>
                  </a:cubicBezTo>
                  <a:cubicBezTo>
                    <a:pt x="227" y="148"/>
                    <a:pt x="227" y="148"/>
                    <a:pt x="228" y="147"/>
                  </a:cubicBezTo>
                  <a:cubicBezTo>
                    <a:pt x="228" y="151"/>
                    <a:pt x="226" y="153"/>
                    <a:pt x="228" y="155"/>
                  </a:cubicBezTo>
                  <a:cubicBezTo>
                    <a:pt x="222" y="158"/>
                    <a:pt x="217" y="150"/>
                    <a:pt x="212" y="150"/>
                  </a:cubicBezTo>
                  <a:cubicBezTo>
                    <a:pt x="211" y="150"/>
                    <a:pt x="210" y="152"/>
                    <a:pt x="209" y="152"/>
                  </a:cubicBezTo>
                  <a:cubicBezTo>
                    <a:pt x="206" y="152"/>
                    <a:pt x="205" y="150"/>
                    <a:pt x="202" y="150"/>
                  </a:cubicBezTo>
                  <a:cubicBezTo>
                    <a:pt x="196" y="150"/>
                    <a:pt x="193" y="155"/>
                    <a:pt x="190" y="158"/>
                  </a:cubicBezTo>
                  <a:cubicBezTo>
                    <a:pt x="188" y="160"/>
                    <a:pt x="186" y="158"/>
                    <a:pt x="184" y="159"/>
                  </a:cubicBezTo>
                  <a:cubicBezTo>
                    <a:pt x="179" y="161"/>
                    <a:pt x="176" y="167"/>
                    <a:pt x="176" y="174"/>
                  </a:cubicBezTo>
                  <a:cubicBezTo>
                    <a:pt x="176" y="175"/>
                    <a:pt x="177" y="176"/>
                    <a:pt x="177" y="176"/>
                  </a:cubicBezTo>
                  <a:cubicBezTo>
                    <a:pt x="173" y="176"/>
                    <a:pt x="167" y="175"/>
                    <a:pt x="166" y="173"/>
                  </a:cubicBezTo>
                  <a:cubicBezTo>
                    <a:pt x="158" y="166"/>
                    <a:pt x="159" y="149"/>
                    <a:pt x="145" y="149"/>
                  </a:cubicBezTo>
                  <a:cubicBezTo>
                    <a:pt x="140" y="149"/>
                    <a:pt x="142" y="155"/>
                    <a:pt x="137" y="155"/>
                  </a:cubicBezTo>
                  <a:cubicBezTo>
                    <a:pt x="133" y="155"/>
                    <a:pt x="129" y="148"/>
                    <a:pt x="127" y="144"/>
                  </a:cubicBezTo>
                  <a:cubicBezTo>
                    <a:pt x="123" y="138"/>
                    <a:pt x="119" y="137"/>
                    <a:pt x="111" y="135"/>
                  </a:cubicBezTo>
                  <a:cubicBezTo>
                    <a:pt x="107" y="135"/>
                    <a:pt x="107" y="135"/>
                    <a:pt x="107" y="135"/>
                  </a:cubicBezTo>
                  <a:cubicBezTo>
                    <a:pt x="107" y="138"/>
                    <a:pt x="107" y="138"/>
                    <a:pt x="107" y="138"/>
                  </a:cubicBezTo>
                  <a:cubicBezTo>
                    <a:pt x="88" y="138"/>
                    <a:pt x="88" y="138"/>
                    <a:pt x="88" y="138"/>
                  </a:cubicBezTo>
                  <a:cubicBezTo>
                    <a:pt x="64" y="130"/>
                    <a:pt x="64" y="130"/>
                    <a:pt x="64" y="130"/>
                  </a:cubicBezTo>
                  <a:cubicBezTo>
                    <a:pt x="49" y="130"/>
                    <a:pt x="49" y="130"/>
                    <a:pt x="49" y="130"/>
                  </a:cubicBezTo>
                  <a:cubicBezTo>
                    <a:pt x="46" y="123"/>
                    <a:pt x="34" y="118"/>
                    <a:pt x="26" y="115"/>
                  </a:cubicBezTo>
                  <a:cubicBezTo>
                    <a:pt x="24" y="114"/>
                    <a:pt x="25" y="112"/>
                    <a:pt x="24" y="110"/>
                  </a:cubicBezTo>
                  <a:cubicBezTo>
                    <a:pt x="21" y="102"/>
                    <a:pt x="15" y="99"/>
                    <a:pt x="16" y="90"/>
                  </a:cubicBezTo>
                  <a:cubicBezTo>
                    <a:pt x="11" y="89"/>
                    <a:pt x="6" y="79"/>
                    <a:pt x="2" y="73"/>
                  </a:cubicBezTo>
                  <a:cubicBezTo>
                    <a:pt x="1" y="71"/>
                    <a:pt x="3" y="69"/>
                    <a:pt x="5" y="68"/>
                  </a:cubicBezTo>
                  <a:cubicBezTo>
                    <a:pt x="2" y="63"/>
                    <a:pt x="5" y="55"/>
                    <a:pt x="2" y="49"/>
                  </a:cubicBezTo>
                  <a:cubicBezTo>
                    <a:pt x="0" y="44"/>
                    <a:pt x="6" y="31"/>
                    <a:pt x="6" y="24"/>
                  </a:cubicBezTo>
                  <a:cubicBezTo>
                    <a:pt x="6" y="19"/>
                    <a:pt x="1" y="17"/>
                    <a:pt x="1" y="12"/>
                  </a:cubicBezTo>
                  <a:cubicBezTo>
                    <a:pt x="1" y="10"/>
                    <a:pt x="3" y="10"/>
                    <a:pt x="4" y="10"/>
                  </a:cubicBezTo>
                  <a:cubicBezTo>
                    <a:pt x="7" y="10"/>
                    <a:pt x="9" y="12"/>
                    <a:pt x="11" y="14"/>
                  </a:cubicBezTo>
                  <a:cubicBezTo>
                    <a:pt x="12" y="13"/>
                    <a:pt x="14" y="10"/>
                    <a:pt x="14" y="8"/>
                  </a:cubicBezTo>
                  <a:cubicBezTo>
                    <a:pt x="14" y="6"/>
                    <a:pt x="12" y="5"/>
                    <a:pt x="11" y="3"/>
                  </a:cubicBezTo>
                  <a:cubicBezTo>
                    <a:pt x="192" y="3"/>
                    <a:pt x="192" y="3"/>
                    <a:pt x="192" y="3"/>
                  </a:cubicBezTo>
                  <a:cubicBezTo>
                    <a:pt x="192" y="0"/>
                    <a:pt x="192" y="0"/>
                    <a:pt x="192" y="0"/>
                  </a:cubicBezTo>
                  <a:cubicBezTo>
                    <a:pt x="195" y="2"/>
                    <a:pt x="195" y="4"/>
                    <a:pt x="198" y="6"/>
                  </a:cubicBezTo>
                  <a:cubicBezTo>
                    <a:pt x="209" y="6"/>
                    <a:pt x="209" y="6"/>
                    <a:pt x="209" y="6"/>
                  </a:cubicBezTo>
                  <a:cubicBezTo>
                    <a:pt x="214" y="10"/>
                    <a:pt x="220" y="10"/>
                    <a:pt x="228" y="10"/>
                  </a:cubicBezTo>
                  <a:cubicBezTo>
                    <a:pt x="222" y="14"/>
                    <a:pt x="216" y="17"/>
                    <a:pt x="210" y="23"/>
                  </a:cubicBezTo>
                  <a:cubicBezTo>
                    <a:pt x="214" y="23"/>
                    <a:pt x="214" y="23"/>
                    <a:pt x="214" y="23"/>
                  </a:cubicBezTo>
                  <a:cubicBezTo>
                    <a:pt x="215" y="22"/>
                    <a:pt x="216" y="22"/>
                    <a:pt x="218" y="22"/>
                  </a:cubicBezTo>
                  <a:cubicBezTo>
                    <a:pt x="219" y="24"/>
                    <a:pt x="219" y="24"/>
                    <a:pt x="221" y="24"/>
                  </a:cubicBezTo>
                  <a:cubicBezTo>
                    <a:pt x="225" y="24"/>
                    <a:pt x="225" y="21"/>
                    <a:pt x="227" y="21"/>
                  </a:cubicBezTo>
                  <a:cubicBezTo>
                    <a:pt x="230" y="21"/>
                    <a:pt x="234" y="17"/>
                    <a:pt x="237" y="16"/>
                  </a:cubicBezTo>
                  <a:cubicBezTo>
                    <a:pt x="237" y="19"/>
                    <a:pt x="236" y="20"/>
                    <a:pt x="235" y="22"/>
                  </a:cubicBezTo>
                  <a:cubicBezTo>
                    <a:pt x="239" y="22"/>
                    <a:pt x="239" y="22"/>
                    <a:pt x="239" y="22"/>
                  </a:cubicBezTo>
                  <a:cubicBezTo>
                    <a:pt x="240" y="23"/>
                    <a:pt x="242" y="24"/>
                    <a:pt x="243" y="24"/>
                  </a:cubicBezTo>
                  <a:cubicBezTo>
                    <a:pt x="246" y="24"/>
                    <a:pt x="247" y="22"/>
                    <a:pt x="250" y="22"/>
                  </a:cubicBezTo>
                  <a:cubicBezTo>
                    <a:pt x="255" y="22"/>
                    <a:pt x="258" y="25"/>
                    <a:pt x="262" y="25"/>
                  </a:cubicBezTo>
                  <a:cubicBezTo>
                    <a:pt x="262" y="28"/>
                    <a:pt x="262" y="28"/>
                    <a:pt x="262" y="28"/>
                  </a:cubicBezTo>
                  <a:cubicBezTo>
                    <a:pt x="259" y="29"/>
                    <a:pt x="254" y="28"/>
                    <a:pt x="252" y="28"/>
                  </a:cubicBezTo>
                  <a:cubicBezTo>
                    <a:pt x="247" y="28"/>
                    <a:pt x="238" y="34"/>
                    <a:pt x="238" y="39"/>
                  </a:cubicBezTo>
                  <a:cubicBezTo>
                    <a:pt x="240" y="37"/>
                    <a:pt x="241" y="35"/>
                    <a:pt x="243" y="35"/>
                  </a:cubicBezTo>
                  <a:cubicBezTo>
                    <a:pt x="239" y="40"/>
                    <a:pt x="238" y="52"/>
                    <a:pt x="238" y="58"/>
                  </a:cubicBezTo>
                  <a:cubicBezTo>
                    <a:pt x="238" y="60"/>
                    <a:pt x="240" y="62"/>
                    <a:pt x="243" y="62"/>
                  </a:cubicBezTo>
                  <a:cubicBezTo>
                    <a:pt x="246" y="62"/>
                    <a:pt x="247" y="56"/>
                    <a:pt x="247" y="53"/>
                  </a:cubicBezTo>
                  <a:cubicBezTo>
                    <a:pt x="247" y="50"/>
                    <a:pt x="247" y="45"/>
                    <a:pt x="247" y="45"/>
                  </a:cubicBezTo>
                  <a:cubicBezTo>
                    <a:pt x="247" y="43"/>
                    <a:pt x="247" y="36"/>
                    <a:pt x="250" y="36"/>
                  </a:cubicBezTo>
                  <a:cubicBezTo>
                    <a:pt x="258" y="35"/>
                    <a:pt x="254" y="30"/>
                    <a:pt x="258" y="30"/>
                  </a:cubicBezTo>
                  <a:cubicBezTo>
                    <a:pt x="260" y="30"/>
                    <a:pt x="268" y="34"/>
                    <a:pt x="268" y="36"/>
                  </a:cubicBezTo>
                  <a:cubicBezTo>
                    <a:pt x="268" y="39"/>
                    <a:pt x="266" y="42"/>
                    <a:pt x="266" y="45"/>
                  </a:cubicBezTo>
                  <a:cubicBezTo>
                    <a:pt x="268" y="45"/>
                    <a:pt x="268" y="44"/>
                    <a:pt x="270" y="43"/>
                  </a:cubicBezTo>
                  <a:cubicBezTo>
                    <a:pt x="271" y="47"/>
                    <a:pt x="271" y="48"/>
                    <a:pt x="273" y="50"/>
                  </a:cubicBezTo>
                  <a:cubicBezTo>
                    <a:pt x="271" y="53"/>
                    <a:pt x="268" y="54"/>
                    <a:pt x="268" y="58"/>
                  </a:cubicBezTo>
                  <a:cubicBezTo>
                    <a:pt x="268" y="60"/>
                    <a:pt x="269" y="64"/>
                    <a:pt x="272" y="64"/>
                  </a:cubicBezTo>
                  <a:cubicBezTo>
                    <a:pt x="277" y="64"/>
                    <a:pt x="288" y="58"/>
                    <a:pt x="293" y="56"/>
                  </a:cubicBezTo>
                  <a:cubicBezTo>
                    <a:pt x="292" y="53"/>
                    <a:pt x="291" y="51"/>
                    <a:pt x="290" y="50"/>
                  </a:cubicBezTo>
                  <a:cubicBezTo>
                    <a:pt x="292" y="50"/>
                    <a:pt x="292" y="50"/>
                    <a:pt x="293" y="50"/>
                  </a:cubicBezTo>
                  <a:cubicBezTo>
                    <a:pt x="300" y="50"/>
                    <a:pt x="314" y="52"/>
                    <a:pt x="314" y="44"/>
                  </a:cubicBezTo>
                  <a:cubicBezTo>
                    <a:pt x="315" y="43"/>
                    <a:pt x="323" y="35"/>
                    <a:pt x="324" y="34"/>
                  </a:cubicBezTo>
                  <a:cubicBezTo>
                    <a:pt x="325" y="33"/>
                    <a:pt x="331" y="33"/>
                    <a:pt x="336" y="33"/>
                  </a:cubicBezTo>
                  <a:cubicBezTo>
                    <a:pt x="338" y="33"/>
                    <a:pt x="340" y="33"/>
                    <a:pt x="342" y="33"/>
                  </a:cubicBezTo>
                  <a:cubicBezTo>
                    <a:pt x="344" y="33"/>
                    <a:pt x="346" y="33"/>
                    <a:pt x="348" y="33"/>
                  </a:cubicBezTo>
                  <a:cubicBezTo>
                    <a:pt x="350" y="32"/>
                    <a:pt x="349" y="31"/>
                    <a:pt x="350" y="30"/>
                  </a:cubicBezTo>
                  <a:cubicBezTo>
                    <a:pt x="354" y="26"/>
                    <a:pt x="354" y="19"/>
                    <a:pt x="360" y="15"/>
                  </a:cubicBezTo>
                  <a:cubicBezTo>
                    <a:pt x="362" y="18"/>
                    <a:pt x="367" y="13"/>
                    <a:pt x="369" y="16"/>
                  </a:cubicBezTo>
                  <a:cubicBezTo>
                    <a:pt x="372" y="23"/>
                    <a:pt x="369" y="32"/>
                    <a:pt x="374" y="37"/>
                  </a:cubicBezTo>
                  <a:cubicBezTo>
                    <a:pt x="372" y="40"/>
                    <a:pt x="369" y="41"/>
                    <a:pt x="366" y="41"/>
                  </a:cubicBezTo>
                  <a:cubicBezTo>
                    <a:pt x="364" y="41"/>
                    <a:pt x="363" y="40"/>
                    <a:pt x="361" y="41"/>
                  </a:cubicBezTo>
                  <a:cubicBezTo>
                    <a:pt x="357" y="45"/>
                    <a:pt x="350" y="47"/>
                    <a:pt x="350" y="56"/>
                  </a:cubicBezTo>
                  <a:cubicBezTo>
                    <a:pt x="350" y="57"/>
                    <a:pt x="350" y="58"/>
                    <a:pt x="351" y="58"/>
                  </a:cubicBezTo>
                  <a:cubicBezTo>
                    <a:pt x="351" y="59"/>
                    <a:pt x="352" y="62"/>
                    <a:pt x="353" y="62"/>
                  </a:cubicBezTo>
                  <a:cubicBezTo>
                    <a:pt x="353" y="62"/>
                    <a:pt x="355" y="61"/>
                    <a:pt x="355" y="61"/>
                  </a:cubicBezTo>
                  <a:cubicBezTo>
                    <a:pt x="355" y="62"/>
                    <a:pt x="355" y="62"/>
                    <a:pt x="355" y="62"/>
                  </a:cubicBezTo>
                  <a:cubicBezTo>
                    <a:pt x="353" y="63"/>
                    <a:pt x="349" y="64"/>
                    <a:pt x="348" y="63"/>
                  </a:cubicBezTo>
                  <a:cubicBezTo>
                    <a:pt x="343" y="66"/>
                    <a:pt x="336" y="65"/>
                    <a:pt x="331" y="68"/>
                  </a:cubicBezTo>
                  <a:cubicBezTo>
                    <a:pt x="333" y="68"/>
                    <a:pt x="333" y="68"/>
                    <a:pt x="333" y="68"/>
                  </a:cubicBezTo>
                  <a:cubicBezTo>
                    <a:pt x="335" y="68"/>
                    <a:pt x="338" y="67"/>
                    <a:pt x="339" y="68"/>
                  </a:cubicBezTo>
                  <a:cubicBezTo>
                    <a:pt x="336" y="69"/>
                    <a:pt x="334" y="69"/>
                    <a:pt x="330" y="69"/>
                  </a:cubicBezTo>
                  <a:cubicBezTo>
                    <a:pt x="330" y="69"/>
                    <a:pt x="329" y="69"/>
                    <a:pt x="328" y="69"/>
                  </a:cubicBezTo>
                  <a:cubicBezTo>
                    <a:pt x="328" y="69"/>
                    <a:pt x="327" y="70"/>
                    <a:pt x="327" y="70"/>
                  </a:cubicBezTo>
                  <a:cubicBezTo>
                    <a:pt x="327" y="71"/>
                    <a:pt x="329" y="73"/>
                    <a:pt x="329" y="73"/>
                  </a:cubicBezTo>
                  <a:cubicBezTo>
                    <a:pt x="329" y="75"/>
                    <a:pt x="324" y="83"/>
                    <a:pt x="323" y="83"/>
                  </a:cubicBezTo>
                  <a:cubicBezTo>
                    <a:pt x="322" y="83"/>
                    <a:pt x="322" y="81"/>
                    <a:pt x="321" y="81"/>
                  </a:cubicBezTo>
                  <a:cubicBezTo>
                    <a:pt x="320" y="82"/>
                    <a:pt x="320" y="82"/>
                    <a:pt x="320" y="82"/>
                  </a:cubicBezTo>
                  <a:cubicBezTo>
                    <a:pt x="321" y="84"/>
                    <a:pt x="322" y="85"/>
                    <a:pt x="322" y="86"/>
                  </a:cubicBezTo>
                  <a:cubicBezTo>
                    <a:pt x="322" y="88"/>
                    <a:pt x="318" y="96"/>
                    <a:pt x="317" y="96"/>
                  </a:cubicBezTo>
                  <a:cubicBezTo>
                    <a:pt x="316" y="96"/>
                    <a:pt x="316" y="95"/>
                    <a:pt x="316" y="94"/>
                  </a:cubicBezTo>
                  <a:cubicBezTo>
                    <a:pt x="316" y="93"/>
                    <a:pt x="316" y="93"/>
                    <a:pt x="316" y="92"/>
                  </a:cubicBezTo>
                  <a:cubicBezTo>
                    <a:pt x="316" y="90"/>
                    <a:pt x="314" y="87"/>
                    <a:pt x="313" y="84"/>
                  </a:cubicBezTo>
                  <a:cubicBezTo>
                    <a:pt x="313" y="86"/>
                    <a:pt x="313" y="87"/>
                    <a:pt x="313" y="87"/>
                  </a:cubicBezTo>
                  <a:cubicBezTo>
                    <a:pt x="313" y="89"/>
                    <a:pt x="314" y="93"/>
                    <a:pt x="314" y="95"/>
                  </a:cubicBezTo>
                  <a:cubicBezTo>
                    <a:pt x="314" y="98"/>
                    <a:pt x="313" y="97"/>
                    <a:pt x="314" y="99"/>
                  </a:cubicBezTo>
                  <a:cubicBezTo>
                    <a:pt x="315" y="99"/>
                    <a:pt x="316" y="99"/>
                    <a:pt x="316" y="99"/>
                  </a:cubicBezTo>
                  <a:cubicBezTo>
                    <a:pt x="316" y="99"/>
                    <a:pt x="316" y="100"/>
                    <a:pt x="316" y="101"/>
                  </a:cubicBezTo>
                  <a:cubicBezTo>
                    <a:pt x="316" y="103"/>
                    <a:pt x="314" y="104"/>
                    <a:pt x="313" y="104"/>
                  </a:cubicBezTo>
                  <a:cubicBezTo>
                    <a:pt x="314" y="105"/>
                    <a:pt x="315" y="105"/>
                    <a:pt x="316" y="106"/>
                  </a:cubicBezTo>
                  <a:cubicBezTo>
                    <a:pt x="316" y="108"/>
                    <a:pt x="315" y="108"/>
                    <a:pt x="313" y="108"/>
                  </a:cubicBezTo>
                  <a:cubicBezTo>
                    <a:pt x="313" y="110"/>
                    <a:pt x="313" y="110"/>
                    <a:pt x="313" y="110"/>
                  </a:cubicBezTo>
                  <a:cubicBezTo>
                    <a:pt x="315" y="111"/>
                    <a:pt x="315" y="111"/>
                    <a:pt x="315" y="111"/>
                  </a:cubicBezTo>
                  <a:cubicBezTo>
                    <a:pt x="315" y="112"/>
                    <a:pt x="314" y="114"/>
                    <a:pt x="313" y="114"/>
                  </a:cubicBezTo>
                  <a:cubicBezTo>
                    <a:pt x="310" y="114"/>
                    <a:pt x="309" y="116"/>
                    <a:pt x="307" y="117"/>
                  </a:cubicBezTo>
                  <a:cubicBezTo>
                    <a:pt x="304" y="117"/>
                    <a:pt x="304" y="118"/>
                    <a:pt x="303" y="120"/>
                  </a:cubicBezTo>
                  <a:lnTo>
                    <a:pt x="304"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0"/>
            <p:cNvSpPr>
              <a:spLocks/>
            </p:cNvSpPr>
            <p:nvPr/>
          </p:nvSpPr>
          <p:spPr bwMode="auto">
            <a:xfrm>
              <a:off x="560388" y="1919288"/>
              <a:ext cx="1211262" cy="625475"/>
            </a:xfrm>
            <a:custGeom>
              <a:avLst/>
              <a:gdLst>
                <a:gd name="T0" fmla="*/ 488 w 550"/>
                <a:gd name="T1" fmla="*/ 257 h 284"/>
                <a:gd name="T2" fmla="*/ 488 w 550"/>
                <a:gd name="T3" fmla="*/ 271 h 284"/>
                <a:gd name="T4" fmla="*/ 491 w 550"/>
                <a:gd name="T5" fmla="*/ 241 h 284"/>
                <a:gd name="T6" fmla="*/ 485 w 550"/>
                <a:gd name="T7" fmla="*/ 224 h 284"/>
                <a:gd name="T8" fmla="*/ 504 w 550"/>
                <a:gd name="T9" fmla="*/ 214 h 284"/>
                <a:gd name="T10" fmla="*/ 544 w 550"/>
                <a:gd name="T11" fmla="*/ 183 h 284"/>
                <a:gd name="T12" fmla="*/ 539 w 550"/>
                <a:gd name="T13" fmla="*/ 177 h 284"/>
                <a:gd name="T14" fmla="*/ 509 w 550"/>
                <a:gd name="T15" fmla="*/ 159 h 284"/>
                <a:gd name="T16" fmla="*/ 496 w 550"/>
                <a:gd name="T17" fmla="*/ 127 h 284"/>
                <a:gd name="T18" fmla="*/ 466 w 550"/>
                <a:gd name="T19" fmla="*/ 137 h 284"/>
                <a:gd name="T20" fmla="*/ 427 w 550"/>
                <a:gd name="T21" fmla="*/ 105 h 284"/>
                <a:gd name="T22" fmla="*/ 408 w 550"/>
                <a:gd name="T23" fmla="*/ 127 h 284"/>
                <a:gd name="T24" fmla="*/ 402 w 550"/>
                <a:gd name="T25" fmla="*/ 198 h 284"/>
                <a:gd name="T26" fmla="*/ 373 w 550"/>
                <a:gd name="T27" fmla="*/ 171 h 284"/>
                <a:gd name="T28" fmla="*/ 312 w 550"/>
                <a:gd name="T29" fmla="*/ 157 h 284"/>
                <a:gd name="T30" fmla="*/ 305 w 550"/>
                <a:gd name="T31" fmla="*/ 111 h 284"/>
                <a:gd name="T32" fmla="*/ 325 w 550"/>
                <a:gd name="T33" fmla="*/ 91 h 284"/>
                <a:gd name="T34" fmla="*/ 347 w 550"/>
                <a:gd name="T35" fmla="*/ 75 h 284"/>
                <a:gd name="T36" fmla="*/ 352 w 550"/>
                <a:gd name="T37" fmla="*/ 65 h 284"/>
                <a:gd name="T38" fmla="*/ 371 w 550"/>
                <a:gd name="T39" fmla="*/ 61 h 284"/>
                <a:gd name="T40" fmla="*/ 383 w 550"/>
                <a:gd name="T41" fmla="*/ 31 h 284"/>
                <a:gd name="T42" fmla="*/ 360 w 550"/>
                <a:gd name="T43" fmla="*/ 34 h 284"/>
                <a:gd name="T44" fmla="*/ 342 w 550"/>
                <a:gd name="T45" fmla="*/ 38 h 284"/>
                <a:gd name="T46" fmla="*/ 321 w 550"/>
                <a:gd name="T47" fmla="*/ 28 h 284"/>
                <a:gd name="T48" fmla="*/ 295 w 550"/>
                <a:gd name="T49" fmla="*/ 0 h 284"/>
                <a:gd name="T50" fmla="*/ 285 w 550"/>
                <a:gd name="T51" fmla="*/ 19 h 284"/>
                <a:gd name="T52" fmla="*/ 291 w 550"/>
                <a:gd name="T53" fmla="*/ 50 h 284"/>
                <a:gd name="T54" fmla="*/ 253 w 550"/>
                <a:gd name="T55" fmla="*/ 47 h 284"/>
                <a:gd name="T56" fmla="*/ 221 w 550"/>
                <a:gd name="T57" fmla="*/ 38 h 284"/>
                <a:gd name="T58" fmla="*/ 199 w 550"/>
                <a:gd name="T59" fmla="*/ 45 h 284"/>
                <a:gd name="T60" fmla="*/ 171 w 550"/>
                <a:gd name="T61" fmla="*/ 41 h 284"/>
                <a:gd name="T62" fmla="*/ 103 w 550"/>
                <a:gd name="T63" fmla="*/ 21 h 284"/>
                <a:gd name="T64" fmla="*/ 71 w 550"/>
                <a:gd name="T65" fmla="*/ 20 h 284"/>
                <a:gd name="T66" fmla="*/ 31 w 550"/>
                <a:gd name="T67" fmla="*/ 35 h 284"/>
                <a:gd name="T68" fmla="*/ 0 w 550"/>
                <a:gd name="T69" fmla="*/ 124 h 284"/>
                <a:gd name="T70" fmla="*/ 34 w 550"/>
                <a:gd name="T71" fmla="*/ 129 h 284"/>
                <a:gd name="T72" fmla="*/ 63 w 550"/>
                <a:gd name="T73" fmla="*/ 162 h 284"/>
                <a:gd name="T74" fmla="*/ 70 w 550"/>
                <a:gd name="T75" fmla="*/ 188 h 284"/>
                <a:gd name="T76" fmla="*/ 93 w 550"/>
                <a:gd name="T77" fmla="*/ 212 h 284"/>
                <a:gd name="T78" fmla="*/ 115 w 550"/>
                <a:gd name="T79" fmla="*/ 226 h 284"/>
                <a:gd name="T80" fmla="*/ 313 w 550"/>
                <a:gd name="T81" fmla="*/ 229 h 284"/>
                <a:gd name="T82" fmla="*/ 347 w 550"/>
                <a:gd name="T83" fmla="*/ 232 h 284"/>
                <a:gd name="T84" fmla="*/ 362 w 550"/>
                <a:gd name="T85" fmla="*/ 245 h 284"/>
                <a:gd name="T86" fmla="*/ 390 w 550"/>
                <a:gd name="T87" fmla="*/ 262 h 284"/>
                <a:gd name="T88" fmla="*/ 376 w 550"/>
                <a:gd name="T89" fmla="*/ 284 h 284"/>
                <a:gd name="T90" fmla="*/ 397 w 550"/>
                <a:gd name="T91" fmla="*/ 279 h 284"/>
                <a:gd name="T92" fmla="*/ 418 w 550"/>
                <a:gd name="T93" fmla="*/ 267 h 284"/>
                <a:gd name="T94" fmla="*/ 452 w 550"/>
                <a:gd name="T95" fmla="*/ 256 h 284"/>
                <a:gd name="T96" fmla="*/ 477 w 550"/>
                <a:gd name="T97" fmla="*/ 25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0" h="284">
                  <a:moveTo>
                    <a:pt x="476" y="258"/>
                  </a:moveTo>
                  <a:cubicBezTo>
                    <a:pt x="476" y="258"/>
                    <a:pt x="476" y="258"/>
                    <a:pt x="476" y="258"/>
                  </a:cubicBezTo>
                  <a:cubicBezTo>
                    <a:pt x="477" y="258"/>
                    <a:pt x="478" y="258"/>
                    <a:pt x="479" y="258"/>
                  </a:cubicBezTo>
                  <a:cubicBezTo>
                    <a:pt x="480" y="258"/>
                    <a:pt x="486" y="258"/>
                    <a:pt x="488" y="257"/>
                  </a:cubicBezTo>
                  <a:cubicBezTo>
                    <a:pt x="490" y="256"/>
                    <a:pt x="490" y="253"/>
                    <a:pt x="493" y="253"/>
                  </a:cubicBezTo>
                  <a:cubicBezTo>
                    <a:pt x="493" y="256"/>
                    <a:pt x="493" y="256"/>
                    <a:pt x="497" y="256"/>
                  </a:cubicBezTo>
                  <a:cubicBezTo>
                    <a:pt x="491" y="256"/>
                    <a:pt x="483" y="260"/>
                    <a:pt x="483" y="265"/>
                  </a:cubicBezTo>
                  <a:cubicBezTo>
                    <a:pt x="483" y="267"/>
                    <a:pt x="486" y="271"/>
                    <a:pt x="488" y="271"/>
                  </a:cubicBezTo>
                  <a:cubicBezTo>
                    <a:pt x="490" y="271"/>
                    <a:pt x="494" y="265"/>
                    <a:pt x="498" y="263"/>
                  </a:cubicBezTo>
                  <a:cubicBezTo>
                    <a:pt x="499" y="263"/>
                    <a:pt x="515" y="257"/>
                    <a:pt x="515" y="255"/>
                  </a:cubicBezTo>
                  <a:cubicBezTo>
                    <a:pt x="515" y="253"/>
                    <a:pt x="509" y="253"/>
                    <a:pt x="508" y="253"/>
                  </a:cubicBezTo>
                  <a:cubicBezTo>
                    <a:pt x="501" y="253"/>
                    <a:pt x="491" y="246"/>
                    <a:pt x="491" y="241"/>
                  </a:cubicBezTo>
                  <a:cubicBezTo>
                    <a:pt x="491" y="239"/>
                    <a:pt x="493" y="237"/>
                    <a:pt x="493" y="235"/>
                  </a:cubicBezTo>
                  <a:cubicBezTo>
                    <a:pt x="492" y="235"/>
                    <a:pt x="489" y="234"/>
                    <a:pt x="487" y="234"/>
                  </a:cubicBezTo>
                  <a:cubicBezTo>
                    <a:pt x="489" y="233"/>
                    <a:pt x="497" y="231"/>
                    <a:pt x="497" y="227"/>
                  </a:cubicBezTo>
                  <a:cubicBezTo>
                    <a:pt x="497" y="223"/>
                    <a:pt x="490" y="224"/>
                    <a:pt x="485" y="224"/>
                  </a:cubicBezTo>
                  <a:cubicBezTo>
                    <a:pt x="475" y="224"/>
                    <a:pt x="471" y="231"/>
                    <a:pt x="464" y="231"/>
                  </a:cubicBezTo>
                  <a:cubicBezTo>
                    <a:pt x="467" y="225"/>
                    <a:pt x="471" y="227"/>
                    <a:pt x="476" y="222"/>
                  </a:cubicBezTo>
                  <a:cubicBezTo>
                    <a:pt x="480" y="219"/>
                    <a:pt x="477" y="217"/>
                    <a:pt x="482" y="216"/>
                  </a:cubicBezTo>
                  <a:cubicBezTo>
                    <a:pt x="491" y="213"/>
                    <a:pt x="496" y="214"/>
                    <a:pt x="504" y="214"/>
                  </a:cubicBezTo>
                  <a:cubicBezTo>
                    <a:pt x="516" y="214"/>
                    <a:pt x="522" y="218"/>
                    <a:pt x="529" y="209"/>
                  </a:cubicBezTo>
                  <a:cubicBezTo>
                    <a:pt x="532" y="205"/>
                    <a:pt x="550" y="204"/>
                    <a:pt x="550" y="197"/>
                  </a:cubicBezTo>
                  <a:cubicBezTo>
                    <a:pt x="550" y="192"/>
                    <a:pt x="548" y="190"/>
                    <a:pt x="546" y="186"/>
                  </a:cubicBezTo>
                  <a:cubicBezTo>
                    <a:pt x="544" y="186"/>
                    <a:pt x="547" y="184"/>
                    <a:pt x="544" y="183"/>
                  </a:cubicBezTo>
                  <a:cubicBezTo>
                    <a:pt x="544" y="180"/>
                    <a:pt x="544" y="180"/>
                    <a:pt x="544" y="180"/>
                  </a:cubicBezTo>
                  <a:cubicBezTo>
                    <a:pt x="539" y="183"/>
                    <a:pt x="528" y="187"/>
                    <a:pt x="523" y="187"/>
                  </a:cubicBezTo>
                  <a:cubicBezTo>
                    <a:pt x="522" y="187"/>
                    <a:pt x="521" y="186"/>
                    <a:pt x="521" y="186"/>
                  </a:cubicBezTo>
                  <a:cubicBezTo>
                    <a:pt x="525" y="183"/>
                    <a:pt x="538" y="182"/>
                    <a:pt x="539" y="177"/>
                  </a:cubicBezTo>
                  <a:cubicBezTo>
                    <a:pt x="539" y="176"/>
                    <a:pt x="537" y="176"/>
                    <a:pt x="537" y="175"/>
                  </a:cubicBezTo>
                  <a:cubicBezTo>
                    <a:pt x="532" y="175"/>
                    <a:pt x="520" y="173"/>
                    <a:pt x="520" y="165"/>
                  </a:cubicBezTo>
                  <a:cubicBezTo>
                    <a:pt x="520" y="165"/>
                    <a:pt x="520" y="165"/>
                    <a:pt x="520" y="165"/>
                  </a:cubicBezTo>
                  <a:cubicBezTo>
                    <a:pt x="515" y="165"/>
                    <a:pt x="512" y="161"/>
                    <a:pt x="509" y="159"/>
                  </a:cubicBezTo>
                  <a:cubicBezTo>
                    <a:pt x="510" y="158"/>
                    <a:pt x="513" y="158"/>
                    <a:pt x="513" y="155"/>
                  </a:cubicBezTo>
                  <a:cubicBezTo>
                    <a:pt x="513" y="153"/>
                    <a:pt x="511" y="151"/>
                    <a:pt x="511" y="149"/>
                  </a:cubicBezTo>
                  <a:cubicBezTo>
                    <a:pt x="509" y="148"/>
                    <a:pt x="502" y="143"/>
                    <a:pt x="504" y="139"/>
                  </a:cubicBezTo>
                  <a:cubicBezTo>
                    <a:pt x="506" y="134"/>
                    <a:pt x="496" y="133"/>
                    <a:pt x="496" y="127"/>
                  </a:cubicBezTo>
                  <a:cubicBezTo>
                    <a:pt x="495" y="127"/>
                    <a:pt x="493" y="125"/>
                    <a:pt x="492" y="124"/>
                  </a:cubicBezTo>
                  <a:cubicBezTo>
                    <a:pt x="490" y="125"/>
                    <a:pt x="487" y="127"/>
                    <a:pt x="487" y="130"/>
                  </a:cubicBezTo>
                  <a:cubicBezTo>
                    <a:pt x="487" y="134"/>
                    <a:pt x="479" y="142"/>
                    <a:pt x="474" y="142"/>
                  </a:cubicBezTo>
                  <a:cubicBezTo>
                    <a:pt x="470" y="142"/>
                    <a:pt x="469" y="137"/>
                    <a:pt x="466" y="137"/>
                  </a:cubicBezTo>
                  <a:cubicBezTo>
                    <a:pt x="462" y="137"/>
                    <a:pt x="461" y="126"/>
                    <a:pt x="460" y="121"/>
                  </a:cubicBezTo>
                  <a:cubicBezTo>
                    <a:pt x="459" y="115"/>
                    <a:pt x="447" y="119"/>
                    <a:pt x="447" y="111"/>
                  </a:cubicBezTo>
                  <a:cubicBezTo>
                    <a:pt x="441" y="110"/>
                    <a:pt x="439" y="102"/>
                    <a:pt x="433" y="102"/>
                  </a:cubicBezTo>
                  <a:cubicBezTo>
                    <a:pt x="430" y="102"/>
                    <a:pt x="430" y="105"/>
                    <a:pt x="427" y="105"/>
                  </a:cubicBezTo>
                  <a:cubicBezTo>
                    <a:pt x="420" y="105"/>
                    <a:pt x="416" y="101"/>
                    <a:pt x="410" y="101"/>
                  </a:cubicBezTo>
                  <a:cubicBezTo>
                    <a:pt x="406" y="101"/>
                    <a:pt x="403" y="102"/>
                    <a:pt x="403" y="106"/>
                  </a:cubicBezTo>
                  <a:cubicBezTo>
                    <a:pt x="403" y="109"/>
                    <a:pt x="411" y="112"/>
                    <a:pt x="403" y="117"/>
                  </a:cubicBezTo>
                  <a:cubicBezTo>
                    <a:pt x="401" y="118"/>
                    <a:pt x="408" y="123"/>
                    <a:pt x="408" y="127"/>
                  </a:cubicBezTo>
                  <a:cubicBezTo>
                    <a:pt x="409" y="133"/>
                    <a:pt x="402" y="135"/>
                    <a:pt x="399" y="136"/>
                  </a:cubicBezTo>
                  <a:cubicBezTo>
                    <a:pt x="405" y="145"/>
                    <a:pt x="412" y="148"/>
                    <a:pt x="412" y="163"/>
                  </a:cubicBezTo>
                  <a:cubicBezTo>
                    <a:pt x="412" y="167"/>
                    <a:pt x="399" y="177"/>
                    <a:pt x="394" y="178"/>
                  </a:cubicBezTo>
                  <a:cubicBezTo>
                    <a:pt x="402" y="182"/>
                    <a:pt x="399" y="195"/>
                    <a:pt x="402" y="198"/>
                  </a:cubicBezTo>
                  <a:cubicBezTo>
                    <a:pt x="401" y="200"/>
                    <a:pt x="398" y="201"/>
                    <a:pt x="398" y="204"/>
                  </a:cubicBezTo>
                  <a:cubicBezTo>
                    <a:pt x="395" y="204"/>
                    <a:pt x="394" y="208"/>
                    <a:pt x="391" y="207"/>
                  </a:cubicBezTo>
                  <a:cubicBezTo>
                    <a:pt x="386" y="202"/>
                    <a:pt x="378" y="195"/>
                    <a:pt x="378" y="188"/>
                  </a:cubicBezTo>
                  <a:cubicBezTo>
                    <a:pt x="378" y="181"/>
                    <a:pt x="379" y="175"/>
                    <a:pt x="373" y="171"/>
                  </a:cubicBezTo>
                  <a:cubicBezTo>
                    <a:pt x="358" y="171"/>
                    <a:pt x="358" y="171"/>
                    <a:pt x="358" y="171"/>
                  </a:cubicBezTo>
                  <a:cubicBezTo>
                    <a:pt x="350" y="165"/>
                    <a:pt x="340" y="162"/>
                    <a:pt x="330" y="158"/>
                  </a:cubicBezTo>
                  <a:cubicBezTo>
                    <a:pt x="328" y="157"/>
                    <a:pt x="323" y="153"/>
                    <a:pt x="320" y="153"/>
                  </a:cubicBezTo>
                  <a:cubicBezTo>
                    <a:pt x="317" y="153"/>
                    <a:pt x="315" y="157"/>
                    <a:pt x="312" y="157"/>
                  </a:cubicBezTo>
                  <a:cubicBezTo>
                    <a:pt x="312" y="151"/>
                    <a:pt x="308" y="139"/>
                    <a:pt x="303" y="139"/>
                  </a:cubicBezTo>
                  <a:cubicBezTo>
                    <a:pt x="301" y="139"/>
                    <a:pt x="300" y="140"/>
                    <a:pt x="297" y="141"/>
                  </a:cubicBezTo>
                  <a:cubicBezTo>
                    <a:pt x="298" y="138"/>
                    <a:pt x="297" y="137"/>
                    <a:pt x="297" y="131"/>
                  </a:cubicBezTo>
                  <a:cubicBezTo>
                    <a:pt x="297" y="121"/>
                    <a:pt x="300" y="116"/>
                    <a:pt x="305" y="111"/>
                  </a:cubicBezTo>
                  <a:cubicBezTo>
                    <a:pt x="307" y="109"/>
                    <a:pt x="311" y="100"/>
                    <a:pt x="313" y="100"/>
                  </a:cubicBezTo>
                  <a:cubicBezTo>
                    <a:pt x="317" y="98"/>
                    <a:pt x="323" y="100"/>
                    <a:pt x="323" y="95"/>
                  </a:cubicBezTo>
                  <a:cubicBezTo>
                    <a:pt x="323" y="92"/>
                    <a:pt x="315" y="91"/>
                    <a:pt x="312" y="90"/>
                  </a:cubicBezTo>
                  <a:cubicBezTo>
                    <a:pt x="314" y="90"/>
                    <a:pt x="307" y="86"/>
                    <a:pt x="325" y="91"/>
                  </a:cubicBezTo>
                  <a:cubicBezTo>
                    <a:pt x="330" y="93"/>
                    <a:pt x="327" y="86"/>
                    <a:pt x="330" y="86"/>
                  </a:cubicBezTo>
                  <a:cubicBezTo>
                    <a:pt x="330" y="86"/>
                    <a:pt x="332" y="86"/>
                    <a:pt x="335" y="86"/>
                  </a:cubicBezTo>
                  <a:cubicBezTo>
                    <a:pt x="340" y="86"/>
                    <a:pt x="343" y="81"/>
                    <a:pt x="347" y="78"/>
                  </a:cubicBezTo>
                  <a:cubicBezTo>
                    <a:pt x="347" y="75"/>
                    <a:pt x="347" y="75"/>
                    <a:pt x="347" y="75"/>
                  </a:cubicBezTo>
                  <a:cubicBezTo>
                    <a:pt x="339" y="73"/>
                    <a:pt x="331" y="74"/>
                    <a:pt x="328" y="67"/>
                  </a:cubicBezTo>
                  <a:cubicBezTo>
                    <a:pt x="328" y="67"/>
                    <a:pt x="330" y="67"/>
                    <a:pt x="332" y="67"/>
                  </a:cubicBezTo>
                  <a:cubicBezTo>
                    <a:pt x="335" y="69"/>
                    <a:pt x="338" y="72"/>
                    <a:pt x="342" y="72"/>
                  </a:cubicBezTo>
                  <a:cubicBezTo>
                    <a:pt x="346" y="72"/>
                    <a:pt x="352" y="68"/>
                    <a:pt x="352" y="65"/>
                  </a:cubicBezTo>
                  <a:cubicBezTo>
                    <a:pt x="352" y="64"/>
                    <a:pt x="349" y="60"/>
                    <a:pt x="351" y="60"/>
                  </a:cubicBezTo>
                  <a:cubicBezTo>
                    <a:pt x="356" y="60"/>
                    <a:pt x="358" y="64"/>
                    <a:pt x="361" y="64"/>
                  </a:cubicBezTo>
                  <a:cubicBezTo>
                    <a:pt x="363" y="64"/>
                    <a:pt x="364" y="63"/>
                    <a:pt x="368" y="63"/>
                  </a:cubicBezTo>
                  <a:cubicBezTo>
                    <a:pt x="367" y="61"/>
                    <a:pt x="368" y="57"/>
                    <a:pt x="371" y="61"/>
                  </a:cubicBezTo>
                  <a:cubicBezTo>
                    <a:pt x="372" y="64"/>
                    <a:pt x="384" y="54"/>
                    <a:pt x="384" y="51"/>
                  </a:cubicBezTo>
                  <a:cubicBezTo>
                    <a:pt x="384" y="49"/>
                    <a:pt x="379" y="46"/>
                    <a:pt x="379" y="45"/>
                  </a:cubicBezTo>
                  <a:cubicBezTo>
                    <a:pt x="379" y="44"/>
                    <a:pt x="376" y="40"/>
                    <a:pt x="383" y="36"/>
                  </a:cubicBezTo>
                  <a:cubicBezTo>
                    <a:pt x="384" y="34"/>
                    <a:pt x="383" y="35"/>
                    <a:pt x="383" y="31"/>
                  </a:cubicBezTo>
                  <a:cubicBezTo>
                    <a:pt x="376" y="31"/>
                    <a:pt x="378" y="25"/>
                    <a:pt x="368" y="25"/>
                  </a:cubicBezTo>
                  <a:cubicBezTo>
                    <a:pt x="366" y="25"/>
                    <a:pt x="365" y="24"/>
                    <a:pt x="363" y="24"/>
                  </a:cubicBezTo>
                  <a:cubicBezTo>
                    <a:pt x="360" y="24"/>
                    <a:pt x="357" y="25"/>
                    <a:pt x="357" y="28"/>
                  </a:cubicBezTo>
                  <a:cubicBezTo>
                    <a:pt x="357" y="31"/>
                    <a:pt x="360" y="32"/>
                    <a:pt x="360" y="34"/>
                  </a:cubicBezTo>
                  <a:cubicBezTo>
                    <a:pt x="360" y="36"/>
                    <a:pt x="355" y="36"/>
                    <a:pt x="354" y="39"/>
                  </a:cubicBezTo>
                  <a:cubicBezTo>
                    <a:pt x="352" y="43"/>
                    <a:pt x="353" y="46"/>
                    <a:pt x="350" y="50"/>
                  </a:cubicBezTo>
                  <a:cubicBezTo>
                    <a:pt x="344" y="56"/>
                    <a:pt x="338" y="46"/>
                    <a:pt x="338" y="43"/>
                  </a:cubicBezTo>
                  <a:cubicBezTo>
                    <a:pt x="338" y="40"/>
                    <a:pt x="342" y="41"/>
                    <a:pt x="342" y="38"/>
                  </a:cubicBezTo>
                  <a:cubicBezTo>
                    <a:pt x="342" y="36"/>
                    <a:pt x="335" y="30"/>
                    <a:pt x="333" y="30"/>
                  </a:cubicBezTo>
                  <a:cubicBezTo>
                    <a:pt x="327" y="30"/>
                    <a:pt x="331" y="39"/>
                    <a:pt x="324" y="39"/>
                  </a:cubicBezTo>
                  <a:cubicBezTo>
                    <a:pt x="324" y="36"/>
                    <a:pt x="324" y="33"/>
                    <a:pt x="319" y="31"/>
                  </a:cubicBezTo>
                  <a:cubicBezTo>
                    <a:pt x="320" y="29"/>
                    <a:pt x="320" y="29"/>
                    <a:pt x="321" y="28"/>
                  </a:cubicBezTo>
                  <a:cubicBezTo>
                    <a:pt x="318" y="26"/>
                    <a:pt x="313" y="28"/>
                    <a:pt x="310" y="24"/>
                  </a:cubicBezTo>
                  <a:cubicBezTo>
                    <a:pt x="311" y="24"/>
                    <a:pt x="315" y="22"/>
                    <a:pt x="315" y="19"/>
                  </a:cubicBezTo>
                  <a:cubicBezTo>
                    <a:pt x="315" y="15"/>
                    <a:pt x="309" y="15"/>
                    <a:pt x="309" y="12"/>
                  </a:cubicBezTo>
                  <a:cubicBezTo>
                    <a:pt x="308" y="4"/>
                    <a:pt x="303" y="0"/>
                    <a:pt x="295" y="0"/>
                  </a:cubicBezTo>
                  <a:cubicBezTo>
                    <a:pt x="290" y="0"/>
                    <a:pt x="292" y="2"/>
                    <a:pt x="292" y="5"/>
                  </a:cubicBezTo>
                  <a:cubicBezTo>
                    <a:pt x="290" y="5"/>
                    <a:pt x="286" y="5"/>
                    <a:pt x="286" y="8"/>
                  </a:cubicBezTo>
                  <a:cubicBezTo>
                    <a:pt x="286" y="10"/>
                    <a:pt x="288" y="12"/>
                    <a:pt x="288" y="14"/>
                  </a:cubicBezTo>
                  <a:cubicBezTo>
                    <a:pt x="288" y="16"/>
                    <a:pt x="285" y="16"/>
                    <a:pt x="285" y="19"/>
                  </a:cubicBezTo>
                  <a:cubicBezTo>
                    <a:pt x="285" y="27"/>
                    <a:pt x="300" y="22"/>
                    <a:pt x="300" y="30"/>
                  </a:cubicBezTo>
                  <a:cubicBezTo>
                    <a:pt x="300" y="31"/>
                    <a:pt x="298" y="36"/>
                    <a:pt x="298" y="36"/>
                  </a:cubicBezTo>
                  <a:cubicBezTo>
                    <a:pt x="300" y="36"/>
                    <a:pt x="301" y="35"/>
                    <a:pt x="303" y="34"/>
                  </a:cubicBezTo>
                  <a:cubicBezTo>
                    <a:pt x="306" y="44"/>
                    <a:pt x="291" y="39"/>
                    <a:pt x="291" y="50"/>
                  </a:cubicBezTo>
                  <a:cubicBezTo>
                    <a:pt x="284" y="52"/>
                    <a:pt x="290" y="45"/>
                    <a:pt x="288" y="42"/>
                  </a:cubicBezTo>
                  <a:cubicBezTo>
                    <a:pt x="287" y="41"/>
                    <a:pt x="281" y="39"/>
                    <a:pt x="278" y="39"/>
                  </a:cubicBezTo>
                  <a:cubicBezTo>
                    <a:pt x="274" y="39"/>
                    <a:pt x="272" y="42"/>
                    <a:pt x="272" y="47"/>
                  </a:cubicBezTo>
                  <a:cubicBezTo>
                    <a:pt x="268" y="46"/>
                    <a:pt x="266" y="47"/>
                    <a:pt x="253" y="47"/>
                  </a:cubicBezTo>
                  <a:cubicBezTo>
                    <a:pt x="240" y="47"/>
                    <a:pt x="226" y="42"/>
                    <a:pt x="223" y="33"/>
                  </a:cubicBezTo>
                  <a:cubicBezTo>
                    <a:pt x="219" y="34"/>
                    <a:pt x="206" y="34"/>
                    <a:pt x="206" y="39"/>
                  </a:cubicBezTo>
                  <a:cubicBezTo>
                    <a:pt x="206" y="41"/>
                    <a:pt x="207" y="42"/>
                    <a:pt x="208" y="42"/>
                  </a:cubicBezTo>
                  <a:cubicBezTo>
                    <a:pt x="212" y="42"/>
                    <a:pt x="218" y="40"/>
                    <a:pt x="221" y="38"/>
                  </a:cubicBezTo>
                  <a:cubicBezTo>
                    <a:pt x="222" y="46"/>
                    <a:pt x="210" y="40"/>
                    <a:pt x="210" y="47"/>
                  </a:cubicBezTo>
                  <a:cubicBezTo>
                    <a:pt x="210" y="49"/>
                    <a:pt x="213" y="54"/>
                    <a:pt x="211" y="54"/>
                  </a:cubicBezTo>
                  <a:cubicBezTo>
                    <a:pt x="207" y="54"/>
                    <a:pt x="206" y="49"/>
                    <a:pt x="202" y="47"/>
                  </a:cubicBezTo>
                  <a:cubicBezTo>
                    <a:pt x="199" y="45"/>
                    <a:pt x="199" y="45"/>
                    <a:pt x="199" y="45"/>
                  </a:cubicBezTo>
                  <a:cubicBezTo>
                    <a:pt x="193" y="45"/>
                    <a:pt x="190" y="45"/>
                    <a:pt x="184" y="45"/>
                  </a:cubicBezTo>
                  <a:cubicBezTo>
                    <a:pt x="180" y="45"/>
                    <a:pt x="177" y="47"/>
                    <a:pt x="172" y="47"/>
                  </a:cubicBezTo>
                  <a:cubicBezTo>
                    <a:pt x="163" y="48"/>
                    <a:pt x="163" y="44"/>
                    <a:pt x="163" y="44"/>
                  </a:cubicBezTo>
                  <a:cubicBezTo>
                    <a:pt x="163" y="42"/>
                    <a:pt x="170" y="42"/>
                    <a:pt x="171" y="41"/>
                  </a:cubicBezTo>
                  <a:cubicBezTo>
                    <a:pt x="165" y="32"/>
                    <a:pt x="166" y="34"/>
                    <a:pt x="153" y="35"/>
                  </a:cubicBezTo>
                  <a:cubicBezTo>
                    <a:pt x="139" y="36"/>
                    <a:pt x="132" y="24"/>
                    <a:pt x="118" y="24"/>
                  </a:cubicBezTo>
                  <a:cubicBezTo>
                    <a:pt x="114" y="24"/>
                    <a:pt x="112" y="27"/>
                    <a:pt x="109" y="27"/>
                  </a:cubicBezTo>
                  <a:cubicBezTo>
                    <a:pt x="106" y="27"/>
                    <a:pt x="104" y="23"/>
                    <a:pt x="103" y="21"/>
                  </a:cubicBezTo>
                  <a:cubicBezTo>
                    <a:pt x="99" y="22"/>
                    <a:pt x="99" y="27"/>
                    <a:pt x="94" y="27"/>
                  </a:cubicBezTo>
                  <a:cubicBezTo>
                    <a:pt x="90" y="27"/>
                    <a:pt x="84" y="17"/>
                    <a:pt x="83" y="17"/>
                  </a:cubicBezTo>
                  <a:cubicBezTo>
                    <a:pt x="78" y="17"/>
                    <a:pt x="80" y="24"/>
                    <a:pt x="75" y="24"/>
                  </a:cubicBezTo>
                  <a:cubicBezTo>
                    <a:pt x="73" y="24"/>
                    <a:pt x="72" y="22"/>
                    <a:pt x="71" y="20"/>
                  </a:cubicBezTo>
                  <a:cubicBezTo>
                    <a:pt x="64" y="22"/>
                    <a:pt x="61" y="22"/>
                    <a:pt x="55" y="25"/>
                  </a:cubicBezTo>
                  <a:cubicBezTo>
                    <a:pt x="53" y="25"/>
                    <a:pt x="47" y="30"/>
                    <a:pt x="45" y="28"/>
                  </a:cubicBezTo>
                  <a:cubicBezTo>
                    <a:pt x="39" y="22"/>
                    <a:pt x="40" y="29"/>
                    <a:pt x="38" y="29"/>
                  </a:cubicBezTo>
                  <a:cubicBezTo>
                    <a:pt x="23" y="30"/>
                    <a:pt x="33" y="35"/>
                    <a:pt x="31" y="35"/>
                  </a:cubicBezTo>
                  <a:cubicBezTo>
                    <a:pt x="25" y="35"/>
                    <a:pt x="15" y="34"/>
                    <a:pt x="6" y="29"/>
                  </a:cubicBezTo>
                  <a:cubicBezTo>
                    <a:pt x="5" y="28"/>
                    <a:pt x="3" y="26"/>
                    <a:pt x="3" y="26"/>
                  </a:cubicBezTo>
                  <a:cubicBezTo>
                    <a:pt x="1" y="27"/>
                    <a:pt x="2" y="26"/>
                    <a:pt x="0" y="26"/>
                  </a:cubicBezTo>
                  <a:cubicBezTo>
                    <a:pt x="0" y="124"/>
                    <a:pt x="0" y="124"/>
                    <a:pt x="0" y="124"/>
                  </a:cubicBezTo>
                  <a:cubicBezTo>
                    <a:pt x="3" y="127"/>
                    <a:pt x="10" y="123"/>
                    <a:pt x="12" y="127"/>
                  </a:cubicBezTo>
                  <a:cubicBezTo>
                    <a:pt x="14" y="130"/>
                    <a:pt x="19" y="136"/>
                    <a:pt x="24" y="136"/>
                  </a:cubicBezTo>
                  <a:cubicBezTo>
                    <a:pt x="27" y="136"/>
                    <a:pt x="27" y="131"/>
                    <a:pt x="30" y="131"/>
                  </a:cubicBezTo>
                  <a:cubicBezTo>
                    <a:pt x="31" y="130"/>
                    <a:pt x="33" y="131"/>
                    <a:pt x="34" y="129"/>
                  </a:cubicBezTo>
                  <a:cubicBezTo>
                    <a:pt x="41" y="136"/>
                    <a:pt x="45" y="139"/>
                    <a:pt x="50" y="148"/>
                  </a:cubicBezTo>
                  <a:cubicBezTo>
                    <a:pt x="51" y="148"/>
                    <a:pt x="53" y="149"/>
                    <a:pt x="53" y="151"/>
                  </a:cubicBezTo>
                  <a:cubicBezTo>
                    <a:pt x="54" y="154"/>
                    <a:pt x="55" y="157"/>
                    <a:pt x="58" y="160"/>
                  </a:cubicBezTo>
                  <a:cubicBezTo>
                    <a:pt x="59" y="161"/>
                    <a:pt x="62" y="160"/>
                    <a:pt x="63" y="162"/>
                  </a:cubicBezTo>
                  <a:cubicBezTo>
                    <a:pt x="65" y="164"/>
                    <a:pt x="69" y="165"/>
                    <a:pt x="69" y="170"/>
                  </a:cubicBezTo>
                  <a:cubicBezTo>
                    <a:pt x="69" y="173"/>
                    <a:pt x="66" y="173"/>
                    <a:pt x="66" y="175"/>
                  </a:cubicBezTo>
                  <a:cubicBezTo>
                    <a:pt x="66" y="176"/>
                    <a:pt x="67" y="176"/>
                    <a:pt x="67" y="178"/>
                  </a:cubicBezTo>
                  <a:cubicBezTo>
                    <a:pt x="67" y="181"/>
                    <a:pt x="67" y="187"/>
                    <a:pt x="70" y="188"/>
                  </a:cubicBezTo>
                  <a:cubicBezTo>
                    <a:pt x="72" y="188"/>
                    <a:pt x="73" y="188"/>
                    <a:pt x="75" y="190"/>
                  </a:cubicBezTo>
                  <a:cubicBezTo>
                    <a:pt x="77" y="192"/>
                    <a:pt x="74" y="195"/>
                    <a:pt x="77" y="196"/>
                  </a:cubicBezTo>
                  <a:cubicBezTo>
                    <a:pt x="77" y="196"/>
                    <a:pt x="83" y="200"/>
                    <a:pt x="83" y="201"/>
                  </a:cubicBezTo>
                  <a:cubicBezTo>
                    <a:pt x="85" y="206"/>
                    <a:pt x="85" y="212"/>
                    <a:pt x="93" y="212"/>
                  </a:cubicBezTo>
                  <a:cubicBezTo>
                    <a:pt x="94" y="216"/>
                    <a:pt x="102" y="214"/>
                    <a:pt x="104" y="219"/>
                  </a:cubicBezTo>
                  <a:cubicBezTo>
                    <a:pt x="104" y="222"/>
                    <a:pt x="110" y="222"/>
                    <a:pt x="112" y="224"/>
                  </a:cubicBezTo>
                  <a:cubicBezTo>
                    <a:pt x="113" y="225"/>
                    <a:pt x="114" y="225"/>
                    <a:pt x="115" y="226"/>
                  </a:cubicBezTo>
                  <a:cubicBezTo>
                    <a:pt x="115" y="226"/>
                    <a:pt x="115" y="226"/>
                    <a:pt x="115" y="226"/>
                  </a:cubicBezTo>
                  <a:cubicBezTo>
                    <a:pt x="296" y="226"/>
                    <a:pt x="296" y="226"/>
                    <a:pt x="296" y="226"/>
                  </a:cubicBezTo>
                  <a:cubicBezTo>
                    <a:pt x="296" y="223"/>
                    <a:pt x="296" y="223"/>
                    <a:pt x="296" y="223"/>
                  </a:cubicBezTo>
                  <a:cubicBezTo>
                    <a:pt x="299" y="225"/>
                    <a:pt x="299" y="227"/>
                    <a:pt x="302" y="229"/>
                  </a:cubicBezTo>
                  <a:cubicBezTo>
                    <a:pt x="313" y="229"/>
                    <a:pt x="313" y="229"/>
                    <a:pt x="313" y="229"/>
                  </a:cubicBezTo>
                  <a:cubicBezTo>
                    <a:pt x="318" y="233"/>
                    <a:pt x="324" y="233"/>
                    <a:pt x="332" y="233"/>
                  </a:cubicBezTo>
                  <a:cubicBezTo>
                    <a:pt x="335" y="232"/>
                    <a:pt x="335" y="233"/>
                    <a:pt x="338" y="232"/>
                  </a:cubicBezTo>
                  <a:cubicBezTo>
                    <a:pt x="340" y="231"/>
                    <a:pt x="339" y="227"/>
                    <a:pt x="342" y="227"/>
                  </a:cubicBezTo>
                  <a:cubicBezTo>
                    <a:pt x="344" y="227"/>
                    <a:pt x="346" y="231"/>
                    <a:pt x="347" y="232"/>
                  </a:cubicBezTo>
                  <a:cubicBezTo>
                    <a:pt x="347" y="231"/>
                    <a:pt x="347" y="230"/>
                    <a:pt x="347" y="229"/>
                  </a:cubicBezTo>
                  <a:cubicBezTo>
                    <a:pt x="348" y="229"/>
                    <a:pt x="348" y="229"/>
                    <a:pt x="349" y="229"/>
                  </a:cubicBezTo>
                  <a:cubicBezTo>
                    <a:pt x="350" y="229"/>
                    <a:pt x="360" y="237"/>
                    <a:pt x="360" y="238"/>
                  </a:cubicBezTo>
                  <a:cubicBezTo>
                    <a:pt x="362" y="241"/>
                    <a:pt x="360" y="243"/>
                    <a:pt x="362" y="245"/>
                  </a:cubicBezTo>
                  <a:cubicBezTo>
                    <a:pt x="367" y="250"/>
                    <a:pt x="374" y="249"/>
                    <a:pt x="380" y="252"/>
                  </a:cubicBezTo>
                  <a:cubicBezTo>
                    <a:pt x="386" y="252"/>
                    <a:pt x="386" y="252"/>
                    <a:pt x="386" y="252"/>
                  </a:cubicBezTo>
                  <a:cubicBezTo>
                    <a:pt x="389" y="254"/>
                    <a:pt x="392" y="256"/>
                    <a:pt x="392" y="260"/>
                  </a:cubicBezTo>
                  <a:cubicBezTo>
                    <a:pt x="392" y="261"/>
                    <a:pt x="391" y="262"/>
                    <a:pt x="390" y="262"/>
                  </a:cubicBezTo>
                  <a:cubicBezTo>
                    <a:pt x="387" y="262"/>
                    <a:pt x="384" y="260"/>
                    <a:pt x="383" y="259"/>
                  </a:cubicBezTo>
                  <a:cubicBezTo>
                    <a:pt x="383" y="262"/>
                    <a:pt x="381" y="273"/>
                    <a:pt x="377" y="273"/>
                  </a:cubicBezTo>
                  <a:cubicBezTo>
                    <a:pt x="375" y="276"/>
                    <a:pt x="372" y="277"/>
                    <a:pt x="372" y="281"/>
                  </a:cubicBezTo>
                  <a:cubicBezTo>
                    <a:pt x="373" y="282"/>
                    <a:pt x="374" y="284"/>
                    <a:pt x="376" y="284"/>
                  </a:cubicBezTo>
                  <a:cubicBezTo>
                    <a:pt x="378" y="284"/>
                    <a:pt x="378" y="282"/>
                    <a:pt x="379" y="281"/>
                  </a:cubicBezTo>
                  <a:cubicBezTo>
                    <a:pt x="381" y="279"/>
                    <a:pt x="384" y="280"/>
                    <a:pt x="388" y="280"/>
                  </a:cubicBezTo>
                  <a:cubicBezTo>
                    <a:pt x="391" y="280"/>
                    <a:pt x="392" y="281"/>
                    <a:pt x="393" y="280"/>
                  </a:cubicBezTo>
                  <a:cubicBezTo>
                    <a:pt x="394" y="280"/>
                    <a:pt x="396" y="279"/>
                    <a:pt x="397" y="279"/>
                  </a:cubicBezTo>
                  <a:cubicBezTo>
                    <a:pt x="396" y="277"/>
                    <a:pt x="396" y="276"/>
                    <a:pt x="395" y="275"/>
                  </a:cubicBezTo>
                  <a:cubicBezTo>
                    <a:pt x="395" y="274"/>
                    <a:pt x="394" y="274"/>
                    <a:pt x="394" y="273"/>
                  </a:cubicBezTo>
                  <a:cubicBezTo>
                    <a:pt x="394" y="272"/>
                    <a:pt x="396" y="271"/>
                    <a:pt x="397" y="271"/>
                  </a:cubicBezTo>
                  <a:cubicBezTo>
                    <a:pt x="402" y="269"/>
                    <a:pt x="412" y="267"/>
                    <a:pt x="418" y="267"/>
                  </a:cubicBezTo>
                  <a:cubicBezTo>
                    <a:pt x="419" y="266"/>
                    <a:pt x="427" y="258"/>
                    <a:pt x="428" y="257"/>
                  </a:cubicBezTo>
                  <a:cubicBezTo>
                    <a:pt x="429" y="256"/>
                    <a:pt x="435" y="256"/>
                    <a:pt x="440" y="256"/>
                  </a:cubicBezTo>
                  <a:cubicBezTo>
                    <a:pt x="442" y="256"/>
                    <a:pt x="444" y="256"/>
                    <a:pt x="446" y="256"/>
                  </a:cubicBezTo>
                  <a:cubicBezTo>
                    <a:pt x="448" y="256"/>
                    <a:pt x="450" y="256"/>
                    <a:pt x="452" y="256"/>
                  </a:cubicBezTo>
                  <a:cubicBezTo>
                    <a:pt x="454" y="255"/>
                    <a:pt x="453" y="254"/>
                    <a:pt x="454" y="253"/>
                  </a:cubicBezTo>
                  <a:cubicBezTo>
                    <a:pt x="458" y="249"/>
                    <a:pt x="458" y="242"/>
                    <a:pt x="464" y="238"/>
                  </a:cubicBezTo>
                  <a:cubicBezTo>
                    <a:pt x="466" y="241"/>
                    <a:pt x="471" y="236"/>
                    <a:pt x="473" y="239"/>
                  </a:cubicBezTo>
                  <a:cubicBezTo>
                    <a:pt x="476" y="245"/>
                    <a:pt x="474" y="253"/>
                    <a:pt x="477" y="259"/>
                  </a:cubicBezTo>
                  <a:lnTo>
                    <a:pt x="476"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1"/>
            <p:cNvSpPr>
              <a:spLocks/>
            </p:cNvSpPr>
            <p:nvPr/>
          </p:nvSpPr>
          <p:spPr bwMode="auto">
            <a:xfrm>
              <a:off x="182563" y="1935163"/>
              <a:ext cx="530225" cy="387350"/>
            </a:xfrm>
            <a:custGeom>
              <a:avLst/>
              <a:gdLst>
                <a:gd name="T0" fmla="*/ 172 w 241"/>
                <a:gd name="T1" fmla="*/ 117 h 176"/>
                <a:gd name="T2" fmla="*/ 196 w 241"/>
                <a:gd name="T3" fmla="*/ 129 h 176"/>
                <a:gd name="T4" fmla="*/ 206 w 241"/>
                <a:gd name="T5" fmla="*/ 122 h 176"/>
                <a:gd name="T6" fmla="*/ 225 w 241"/>
                <a:gd name="T7" fmla="*/ 144 h 176"/>
                <a:gd name="T8" fmla="*/ 235 w 241"/>
                <a:gd name="T9" fmla="*/ 155 h 176"/>
                <a:gd name="T10" fmla="*/ 238 w 241"/>
                <a:gd name="T11" fmla="*/ 168 h 176"/>
                <a:gd name="T12" fmla="*/ 226 w 241"/>
                <a:gd name="T13" fmla="*/ 161 h 176"/>
                <a:gd name="T14" fmla="*/ 220 w 241"/>
                <a:gd name="T15" fmla="*/ 154 h 176"/>
                <a:gd name="T16" fmla="*/ 219 w 241"/>
                <a:gd name="T17" fmla="*/ 147 h 176"/>
                <a:gd name="T18" fmla="*/ 213 w 241"/>
                <a:gd name="T19" fmla="*/ 147 h 176"/>
                <a:gd name="T20" fmla="*/ 212 w 241"/>
                <a:gd name="T21" fmla="*/ 139 h 176"/>
                <a:gd name="T22" fmla="*/ 201 w 241"/>
                <a:gd name="T23" fmla="*/ 134 h 176"/>
                <a:gd name="T24" fmla="*/ 187 w 241"/>
                <a:gd name="T25" fmla="*/ 129 h 176"/>
                <a:gd name="T26" fmla="*/ 154 w 241"/>
                <a:gd name="T27" fmla="*/ 121 h 176"/>
                <a:gd name="T28" fmla="*/ 123 w 241"/>
                <a:gd name="T29" fmla="*/ 113 h 176"/>
                <a:gd name="T30" fmla="*/ 103 w 241"/>
                <a:gd name="T31" fmla="*/ 129 h 176"/>
                <a:gd name="T32" fmla="*/ 102 w 241"/>
                <a:gd name="T33" fmla="*/ 126 h 176"/>
                <a:gd name="T34" fmla="*/ 112 w 241"/>
                <a:gd name="T35" fmla="*/ 112 h 176"/>
                <a:gd name="T36" fmla="*/ 110 w 241"/>
                <a:gd name="T37" fmla="*/ 110 h 176"/>
                <a:gd name="T38" fmla="*/ 89 w 241"/>
                <a:gd name="T39" fmla="*/ 133 h 176"/>
                <a:gd name="T40" fmla="*/ 73 w 241"/>
                <a:gd name="T41" fmla="*/ 148 h 176"/>
                <a:gd name="T42" fmla="*/ 40 w 241"/>
                <a:gd name="T43" fmla="*/ 165 h 176"/>
                <a:gd name="T44" fmla="*/ 29 w 241"/>
                <a:gd name="T45" fmla="*/ 168 h 176"/>
                <a:gd name="T46" fmla="*/ 47 w 241"/>
                <a:gd name="T47" fmla="*/ 158 h 176"/>
                <a:gd name="T48" fmla="*/ 76 w 241"/>
                <a:gd name="T49" fmla="*/ 132 h 176"/>
                <a:gd name="T50" fmla="*/ 64 w 241"/>
                <a:gd name="T51" fmla="*/ 134 h 176"/>
                <a:gd name="T52" fmla="*/ 57 w 241"/>
                <a:gd name="T53" fmla="*/ 137 h 176"/>
                <a:gd name="T54" fmla="*/ 45 w 241"/>
                <a:gd name="T55" fmla="*/ 134 h 176"/>
                <a:gd name="T56" fmla="*/ 39 w 241"/>
                <a:gd name="T57" fmla="*/ 136 h 176"/>
                <a:gd name="T58" fmla="*/ 37 w 241"/>
                <a:gd name="T59" fmla="*/ 125 h 176"/>
                <a:gd name="T60" fmla="*/ 31 w 241"/>
                <a:gd name="T61" fmla="*/ 126 h 176"/>
                <a:gd name="T62" fmla="*/ 19 w 241"/>
                <a:gd name="T63" fmla="*/ 115 h 176"/>
                <a:gd name="T64" fmla="*/ 27 w 241"/>
                <a:gd name="T65" fmla="*/ 93 h 176"/>
                <a:gd name="T66" fmla="*/ 40 w 241"/>
                <a:gd name="T67" fmla="*/ 78 h 176"/>
                <a:gd name="T68" fmla="*/ 44 w 241"/>
                <a:gd name="T69" fmla="*/ 74 h 176"/>
                <a:gd name="T70" fmla="*/ 31 w 241"/>
                <a:gd name="T71" fmla="*/ 78 h 176"/>
                <a:gd name="T72" fmla="*/ 9 w 241"/>
                <a:gd name="T73" fmla="*/ 77 h 176"/>
                <a:gd name="T74" fmla="*/ 7 w 241"/>
                <a:gd name="T75" fmla="*/ 68 h 176"/>
                <a:gd name="T76" fmla="*/ 20 w 241"/>
                <a:gd name="T77" fmla="*/ 54 h 176"/>
                <a:gd name="T78" fmla="*/ 33 w 241"/>
                <a:gd name="T79" fmla="*/ 60 h 176"/>
                <a:gd name="T80" fmla="*/ 26 w 241"/>
                <a:gd name="T81" fmla="*/ 49 h 176"/>
                <a:gd name="T82" fmla="*/ 7 w 241"/>
                <a:gd name="T83" fmla="*/ 35 h 176"/>
                <a:gd name="T84" fmla="*/ 23 w 241"/>
                <a:gd name="T85" fmla="*/ 28 h 176"/>
                <a:gd name="T86" fmla="*/ 60 w 241"/>
                <a:gd name="T87" fmla="*/ 6 h 176"/>
                <a:gd name="T88" fmla="*/ 77 w 241"/>
                <a:gd name="T89" fmla="*/ 3 h 176"/>
                <a:gd name="T90" fmla="*/ 81 w 241"/>
                <a:gd name="T91" fmla="*/ 3 h 176"/>
                <a:gd name="T92" fmla="*/ 97 w 241"/>
                <a:gd name="T93" fmla="*/ 6 h 176"/>
                <a:gd name="T94" fmla="*/ 121 w 241"/>
                <a:gd name="T95" fmla="*/ 10 h 176"/>
                <a:gd name="T96" fmla="*/ 158 w 241"/>
                <a:gd name="T97" fmla="*/ 14 h 176"/>
                <a:gd name="T98" fmla="*/ 172 w 241"/>
                <a:gd name="T99" fmla="*/ 1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1" h="176">
                  <a:moveTo>
                    <a:pt x="172" y="19"/>
                  </a:moveTo>
                  <a:cubicBezTo>
                    <a:pt x="172" y="117"/>
                    <a:pt x="172" y="117"/>
                    <a:pt x="172" y="117"/>
                  </a:cubicBezTo>
                  <a:cubicBezTo>
                    <a:pt x="175" y="120"/>
                    <a:pt x="182" y="116"/>
                    <a:pt x="184" y="120"/>
                  </a:cubicBezTo>
                  <a:cubicBezTo>
                    <a:pt x="186" y="123"/>
                    <a:pt x="191" y="129"/>
                    <a:pt x="196" y="129"/>
                  </a:cubicBezTo>
                  <a:cubicBezTo>
                    <a:pt x="199" y="129"/>
                    <a:pt x="199" y="124"/>
                    <a:pt x="202" y="124"/>
                  </a:cubicBezTo>
                  <a:cubicBezTo>
                    <a:pt x="203" y="123"/>
                    <a:pt x="205" y="124"/>
                    <a:pt x="206" y="122"/>
                  </a:cubicBezTo>
                  <a:cubicBezTo>
                    <a:pt x="213" y="129"/>
                    <a:pt x="217" y="132"/>
                    <a:pt x="222" y="141"/>
                  </a:cubicBezTo>
                  <a:cubicBezTo>
                    <a:pt x="223" y="141"/>
                    <a:pt x="225" y="142"/>
                    <a:pt x="225" y="144"/>
                  </a:cubicBezTo>
                  <a:cubicBezTo>
                    <a:pt x="226" y="147"/>
                    <a:pt x="227" y="150"/>
                    <a:pt x="230" y="153"/>
                  </a:cubicBezTo>
                  <a:cubicBezTo>
                    <a:pt x="231" y="154"/>
                    <a:pt x="234" y="153"/>
                    <a:pt x="235" y="155"/>
                  </a:cubicBezTo>
                  <a:cubicBezTo>
                    <a:pt x="237" y="157"/>
                    <a:pt x="241" y="158"/>
                    <a:pt x="241" y="163"/>
                  </a:cubicBezTo>
                  <a:cubicBezTo>
                    <a:pt x="241" y="166"/>
                    <a:pt x="238" y="166"/>
                    <a:pt x="238" y="168"/>
                  </a:cubicBezTo>
                  <a:cubicBezTo>
                    <a:pt x="237" y="168"/>
                    <a:pt x="237" y="168"/>
                    <a:pt x="236" y="168"/>
                  </a:cubicBezTo>
                  <a:cubicBezTo>
                    <a:pt x="232" y="168"/>
                    <a:pt x="226" y="163"/>
                    <a:pt x="226" y="161"/>
                  </a:cubicBezTo>
                  <a:cubicBezTo>
                    <a:pt x="226" y="159"/>
                    <a:pt x="226" y="160"/>
                    <a:pt x="226" y="158"/>
                  </a:cubicBezTo>
                  <a:cubicBezTo>
                    <a:pt x="226" y="154"/>
                    <a:pt x="224" y="154"/>
                    <a:pt x="220" y="154"/>
                  </a:cubicBezTo>
                  <a:cubicBezTo>
                    <a:pt x="216" y="154"/>
                    <a:pt x="215" y="152"/>
                    <a:pt x="215" y="151"/>
                  </a:cubicBezTo>
                  <a:cubicBezTo>
                    <a:pt x="215" y="149"/>
                    <a:pt x="219" y="149"/>
                    <a:pt x="219" y="147"/>
                  </a:cubicBezTo>
                  <a:cubicBezTo>
                    <a:pt x="219" y="145"/>
                    <a:pt x="219" y="144"/>
                    <a:pt x="219" y="144"/>
                  </a:cubicBezTo>
                  <a:cubicBezTo>
                    <a:pt x="215" y="144"/>
                    <a:pt x="216" y="147"/>
                    <a:pt x="213" y="147"/>
                  </a:cubicBezTo>
                  <a:cubicBezTo>
                    <a:pt x="212" y="147"/>
                    <a:pt x="209" y="145"/>
                    <a:pt x="209" y="144"/>
                  </a:cubicBezTo>
                  <a:cubicBezTo>
                    <a:pt x="209" y="141"/>
                    <a:pt x="211" y="140"/>
                    <a:pt x="212" y="139"/>
                  </a:cubicBezTo>
                  <a:cubicBezTo>
                    <a:pt x="210" y="138"/>
                    <a:pt x="208" y="136"/>
                    <a:pt x="208" y="137"/>
                  </a:cubicBezTo>
                  <a:cubicBezTo>
                    <a:pt x="204" y="137"/>
                    <a:pt x="203" y="136"/>
                    <a:pt x="201" y="134"/>
                  </a:cubicBezTo>
                  <a:cubicBezTo>
                    <a:pt x="200" y="136"/>
                    <a:pt x="199" y="138"/>
                    <a:pt x="197" y="138"/>
                  </a:cubicBezTo>
                  <a:cubicBezTo>
                    <a:pt x="193" y="138"/>
                    <a:pt x="189" y="131"/>
                    <a:pt x="187" y="129"/>
                  </a:cubicBezTo>
                  <a:cubicBezTo>
                    <a:pt x="181" y="125"/>
                    <a:pt x="173" y="125"/>
                    <a:pt x="166" y="121"/>
                  </a:cubicBezTo>
                  <a:cubicBezTo>
                    <a:pt x="154" y="121"/>
                    <a:pt x="154" y="121"/>
                    <a:pt x="154" y="121"/>
                  </a:cubicBezTo>
                  <a:cubicBezTo>
                    <a:pt x="146" y="119"/>
                    <a:pt x="136" y="118"/>
                    <a:pt x="132" y="110"/>
                  </a:cubicBezTo>
                  <a:cubicBezTo>
                    <a:pt x="130" y="111"/>
                    <a:pt x="125" y="112"/>
                    <a:pt x="123" y="113"/>
                  </a:cubicBezTo>
                  <a:cubicBezTo>
                    <a:pt x="124" y="115"/>
                    <a:pt x="124" y="116"/>
                    <a:pt x="125" y="117"/>
                  </a:cubicBezTo>
                  <a:cubicBezTo>
                    <a:pt x="122" y="121"/>
                    <a:pt x="108" y="129"/>
                    <a:pt x="103" y="129"/>
                  </a:cubicBezTo>
                  <a:cubicBezTo>
                    <a:pt x="102" y="129"/>
                    <a:pt x="100" y="129"/>
                    <a:pt x="100" y="128"/>
                  </a:cubicBezTo>
                  <a:cubicBezTo>
                    <a:pt x="100" y="126"/>
                    <a:pt x="102" y="126"/>
                    <a:pt x="102" y="126"/>
                  </a:cubicBezTo>
                  <a:cubicBezTo>
                    <a:pt x="101" y="124"/>
                    <a:pt x="102" y="124"/>
                    <a:pt x="102" y="123"/>
                  </a:cubicBezTo>
                  <a:cubicBezTo>
                    <a:pt x="102" y="118"/>
                    <a:pt x="105" y="114"/>
                    <a:pt x="112" y="112"/>
                  </a:cubicBezTo>
                  <a:cubicBezTo>
                    <a:pt x="112" y="112"/>
                    <a:pt x="112" y="111"/>
                    <a:pt x="112" y="110"/>
                  </a:cubicBezTo>
                  <a:cubicBezTo>
                    <a:pt x="110" y="110"/>
                    <a:pt x="111" y="110"/>
                    <a:pt x="110" y="110"/>
                  </a:cubicBezTo>
                  <a:cubicBezTo>
                    <a:pt x="104" y="110"/>
                    <a:pt x="89" y="122"/>
                    <a:pt x="89" y="130"/>
                  </a:cubicBezTo>
                  <a:cubicBezTo>
                    <a:pt x="89" y="131"/>
                    <a:pt x="89" y="132"/>
                    <a:pt x="89" y="133"/>
                  </a:cubicBezTo>
                  <a:cubicBezTo>
                    <a:pt x="89" y="139"/>
                    <a:pt x="84" y="140"/>
                    <a:pt x="79" y="142"/>
                  </a:cubicBezTo>
                  <a:cubicBezTo>
                    <a:pt x="76" y="144"/>
                    <a:pt x="75" y="146"/>
                    <a:pt x="73" y="148"/>
                  </a:cubicBezTo>
                  <a:cubicBezTo>
                    <a:pt x="70" y="152"/>
                    <a:pt x="62" y="155"/>
                    <a:pt x="59" y="158"/>
                  </a:cubicBezTo>
                  <a:cubicBezTo>
                    <a:pt x="55" y="162"/>
                    <a:pt x="47" y="164"/>
                    <a:pt x="40" y="165"/>
                  </a:cubicBezTo>
                  <a:cubicBezTo>
                    <a:pt x="32" y="166"/>
                    <a:pt x="28" y="176"/>
                    <a:pt x="18" y="173"/>
                  </a:cubicBezTo>
                  <a:cubicBezTo>
                    <a:pt x="21" y="169"/>
                    <a:pt x="25" y="171"/>
                    <a:pt x="29" y="168"/>
                  </a:cubicBezTo>
                  <a:cubicBezTo>
                    <a:pt x="32" y="167"/>
                    <a:pt x="34" y="162"/>
                    <a:pt x="36" y="161"/>
                  </a:cubicBezTo>
                  <a:cubicBezTo>
                    <a:pt x="40" y="159"/>
                    <a:pt x="45" y="161"/>
                    <a:pt x="47" y="158"/>
                  </a:cubicBezTo>
                  <a:cubicBezTo>
                    <a:pt x="51" y="153"/>
                    <a:pt x="60" y="149"/>
                    <a:pt x="65" y="145"/>
                  </a:cubicBezTo>
                  <a:cubicBezTo>
                    <a:pt x="71" y="142"/>
                    <a:pt x="71" y="135"/>
                    <a:pt x="76" y="132"/>
                  </a:cubicBezTo>
                  <a:cubicBezTo>
                    <a:pt x="73" y="132"/>
                    <a:pt x="73" y="132"/>
                    <a:pt x="73" y="132"/>
                  </a:cubicBezTo>
                  <a:cubicBezTo>
                    <a:pt x="69" y="133"/>
                    <a:pt x="68" y="134"/>
                    <a:pt x="64" y="134"/>
                  </a:cubicBezTo>
                  <a:cubicBezTo>
                    <a:pt x="62" y="134"/>
                    <a:pt x="60" y="133"/>
                    <a:pt x="58" y="133"/>
                  </a:cubicBezTo>
                  <a:cubicBezTo>
                    <a:pt x="57" y="134"/>
                    <a:pt x="57" y="135"/>
                    <a:pt x="57" y="137"/>
                  </a:cubicBezTo>
                  <a:cubicBezTo>
                    <a:pt x="51" y="135"/>
                    <a:pt x="49" y="133"/>
                    <a:pt x="46" y="130"/>
                  </a:cubicBezTo>
                  <a:cubicBezTo>
                    <a:pt x="45" y="132"/>
                    <a:pt x="45" y="133"/>
                    <a:pt x="45" y="134"/>
                  </a:cubicBezTo>
                  <a:cubicBezTo>
                    <a:pt x="43" y="134"/>
                    <a:pt x="44" y="134"/>
                    <a:pt x="43" y="134"/>
                  </a:cubicBezTo>
                  <a:cubicBezTo>
                    <a:pt x="41" y="134"/>
                    <a:pt x="40" y="136"/>
                    <a:pt x="39" y="136"/>
                  </a:cubicBezTo>
                  <a:cubicBezTo>
                    <a:pt x="38" y="136"/>
                    <a:pt x="37" y="132"/>
                    <a:pt x="37" y="130"/>
                  </a:cubicBezTo>
                  <a:cubicBezTo>
                    <a:pt x="37" y="127"/>
                    <a:pt x="37" y="127"/>
                    <a:pt x="37" y="125"/>
                  </a:cubicBezTo>
                  <a:cubicBezTo>
                    <a:pt x="37" y="125"/>
                    <a:pt x="37" y="122"/>
                    <a:pt x="35" y="122"/>
                  </a:cubicBezTo>
                  <a:cubicBezTo>
                    <a:pt x="33" y="122"/>
                    <a:pt x="32" y="126"/>
                    <a:pt x="31" y="126"/>
                  </a:cubicBezTo>
                  <a:cubicBezTo>
                    <a:pt x="28" y="126"/>
                    <a:pt x="17" y="117"/>
                    <a:pt x="15" y="115"/>
                  </a:cubicBezTo>
                  <a:cubicBezTo>
                    <a:pt x="17" y="115"/>
                    <a:pt x="18" y="115"/>
                    <a:pt x="19" y="115"/>
                  </a:cubicBezTo>
                  <a:cubicBezTo>
                    <a:pt x="17" y="110"/>
                    <a:pt x="10" y="109"/>
                    <a:pt x="10" y="105"/>
                  </a:cubicBezTo>
                  <a:cubicBezTo>
                    <a:pt x="10" y="98"/>
                    <a:pt x="22" y="93"/>
                    <a:pt x="27" y="93"/>
                  </a:cubicBezTo>
                  <a:cubicBezTo>
                    <a:pt x="29" y="93"/>
                    <a:pt x="44" y="86"/>
                    <a:pt x="44" y="83"/>
                  </a:cubicBezTo>
                  <a:cubicBezTo>
                    <a:pt x="44" y="82"/>
                    <a:pt x="41" y="79"/>
                    <a:pt x="40" y="78"/>
                  </a:cubicBezTo>
                  <a:cubicBezTo>
                    <a:pt x="43" y="77"/>
                    <a:pt x="42" y="77"/>
                    <a:pt x="44" y="78"/>
                  </a:cubicBezTo>
                  <a:cubicBezTo>
                    <a:pt x="44" y="74"/>
                    <a:pt x="44" y="74"/>
                    <a:pt x="44" y="74"/>
                  </a:cubicBezTo>
                  <a:cubicBezTo>
                    <a:pt x="42" y="74"/>
                    <a:pt x="42" y="74"/>
                    <a:pt x="40" y="74"/>
                  </a:cubicBezTo>
                  <a:cubicBezTo>
                    <a:pt x="37" y="74"/>
                    <a:pt x="35" y="78"/>
                    <a:pt x="31" y="78"/>
                  </a:cubicBezTo>
                  <a:cubicBezTo>
                    <a:pt x="26" y="78"/>
                    <a:pt x="25" y="76"/>
                    <a:pt x="21" y="77"/>
                  </a:cubicBezTo>
                  <a:cubicBezTo>
                    <a:pt x="16" y="77"/>
                    <a:pt x="11" y="77"/>
                    <a:pt x="9" y="77"/>
                  </a:cubicBezTo>
                  <a:cubicBezTo>
                    <a:pt x="9" y="73"/>
                    <a:pt x="6" y="72"/>
                    <a:pt x="6" y="70"/>
                  </a:cubicBezTo>
                  <a:cubicBezTo>
                    <a:pt x="6" y="70"/>
                    <a:pt x="7" y="69"/>
                    <a:pt x="7" y="68"/>
                  </a:cubicBezTo>
                  <a:cubicBezTo>
                    <a:pt x="3" y="68"/>
                    <a:pt x="1" y="67"/>
                    <a:pt x="0" y="64"/>
                  </a:cubicBezTo>
                  <a:cubicBezTo>
                    <a:pt x="6" y="61"/>
                    <a:pt x="15" y="58"/>
                    <a:pt x="20" y="54"/>
                  </a:cubicBezTo>
                  <a:cubicBezTo>
                    <a:pt x="25" y="54"/>
                    <a:pt x="25" y="54"/>
                    <a:pt x="25" y="54"/>
                  </a:cubicBezTo>
                  <a:cubicBezTo>
                    <a:pt x="25" y="62"/>
                    <a:pt x="28" y="60"/>
                    <a:pt x="33" y="60"/>
                  </a:cubicBezTo>
                  <a:cubicBezTo>
                    <a:pt x="36" y="60"/>
                    <a:pt x="37" y="60"/>
                    <a:pt x="39" y="60"/>
                  </a:cubicBezTo>
                  <a:cubicBezTo>
                    <a:pt x="37" y="52"/>
                    <a:pt x="32" y="52"/>
                    <a:pt x="26" y="49"/>
                  </a:cubicBezTo>
                  <a:cubicBezTo>
                    <a:pt x="24" y="48"/>
                    <a:pt x="21" y="41"/>
                    <a:pt x="19" y="40"/>
                  </a:cubicBezTo>
                  <a:cubicBezTo>
                    <a:pt x="16" y="38"/>
                    <a:pt x="7" y="36"/>
                    <a:pt x="7" y="35"/>
                  </a:cubicBezTo>
                  <a:cubicBezTo>
                    <a:pt x="7" y="35"/>
                    <a:pt x="10" y="29"/>
                    <a:pt x="10" y="28"/>
                  </a:cubicBezTo>
                  <a:cubicBezTo>
                    <a:pt x="23" y="28"/>
                    <a:pt x="23" y="28"/>
                    <a:pt x="23" y="28"/>
                  </a:cubicBezTo>
                  <a:cubicBezTo>
                    <a:pt x="30" y="19"/>
                    <a:pt x="40" y="11"/>
                    <a:pt x="52" y="7"/>
                  </a:cubicBezTo>
                  <a:cubicBezTo>
                    <a:pt x="55" y="6"/>
                    <a:pt x="57" y="8"/>
                    <a:pt x="60" y="6"/>
                  </a:cubicBezTo>
                  <a:cubicBezTo>
                    <a:pt x="64" y="5"/>
                    <a:pt x="66" y="0"/>
                    <a:pt x="70" y="0"/>
                  </a:cubicBezTo>
                  <a:cubicBezTo>
                    <a:pt x="73" y="0"/>
                    <a:pt x="74" y="3"/>
                    <a:pt x="77" y="3"/>
                  </a:cubicBezTo>
                  <a:cubicBezTo>
                    <a:pt x="76" y="5"/>
                    <a:pt x="76" y="5"/>
                    <a:pt x="75" y="6"/>
                  </a:cubicBezTo>
                  <a:cubicBezTo>
                    <a:pt x="77" y="7"/>
                    <a:pt x="79" y="5"/>
                    <a:pt x="81" y="3"/>
                  </a:cubicBezTo>
                  <a:cubicBezTo>
                    <a:pt x="83" y="4"/>
                    <a:pt x="84" y="5"/>
                    <a:pt x="86" y="6"/>
                  </a:cubicBezTo>
                  <a:cubicBezTo>
                    <a:pt x="97" y="6"/>
                    <a:pt x="97" y="6"/>
                    <a:pt x="97" y="6"/>
                  </a:cubicBezTo>
                  <a:cubicBezTo>
                    <a:pt x="100" y="8"/>
                    <a:pt x="101" y="9"/>
                    <a:pt x="104" y="10"/>
                  </a:cubicBezTo>
                  <a:cubicBezTo>
                    <a:pt x="121" y="10"/>
                    <a:pt x="121" y="10"/>
                    <a:pt x="121" y="10"/>
                  </a:cubicBezTo>
                  <a:cubicBezTo>
                    <a:pt x="126" y="15"/>
                    <a:pt x="140" y="16"/>
                    <a:pt x="147" y="16"/>
                  </a:cubicBezTo>
                  <a:cubicBezTo>
                    <a:pt x="151" y="16"/>
                    <a:pt x="154" y="14"/>
                    <a:pt x="158" y="14"/>
                  </a:cubicBezTo>
                  <a:cubicBezTo>
                    <a:pt x="164" y="14"/>
                    <a:pt x="166" y="17"/>
                    <a:pt x="172" y="19"/>
                  </a:cubicBezTo>
                  <a:cubicBezTo>
                    <a:pt x="172" y="18"/>
                    <a:pt x="172" y="18"/>
                    <a:pt x="172" y="18"/>
                  </a:cubicBezTo>
                  <a:lnTo>
                    <a:pt x="17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12"/>
            <p:cNvSpPr>
              <a:spLocks/>
            </p:cNvSpPr>
            <p:nvPr/>
          </p:nvSpPr>
          <p:spPr bwMode="auto">
            <a:xfrm>
              <a:off x="660400" y="2276476"/>
              <a:ext cx="25400" cy="31750"/>
            </a:xfrm>
            <a:custGeom>
              <a:avLst/>
              <a:gdLst>
                <a:gd name="T0" fmla="*/ 5 w 12"/>
                <a:gd name="T1" fmla="*/ 6 h 15"/>
                <a:gd name="T2" fmla="*/ 0 w 12"/>
                <a:gd name="T3" fmla="*/ 6 h 15"/>
                <a:gd name="T4" fmla="*/ 6 w 12"/>
                <a:gd name="T5" fmla="*/ 1 h 15"/>
                <a:gd name="T6" fmla="*/ 12 w 12"/>
                <a:gd name="T7" fmla="*/ 13 h 15"/>
                <a:gd name="T8" fmla="*/ 10 w 12"/>
                <a:gd name="T9" fmla="*/ 15 h 15"/>
                <a:gd name="T10" fmla="*/ 5 w 12"/>
                <a:gd name="T11" fmla="*/ 10 h 15"/>
                <a:gd name="T12" fmla="*/ 5 w 12"/>
                <a:gd name="T13" fmla="*/ 6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5" y="6"/>
                  </a:moveTo>
                  <a:cubicBezTo>
                    <a:pt x="2" y="5"/>
                    <a:pt x="3" y="4"/>
                    <a:pt x="0" y="6"/>
                  </a:cubicBezTo>
                  <a:cubicBezTo>
                    <a:pt x="0" y="0"/>
                    <a:pt x="1" y="0"/>
                    <a:pt x="6" y="1"/>
                  </a:cubicBezTo>
                  <a:cubicBezTo>
                    <a:pt x="5" y="7"/>
                    <a:pt x="12" y="8"/>
                    <a:pt x="12" y="13"/>
                  </a:cubicBezTo>
                  <a:cubicBezTo>
                    <a:pt x="12" y="14"/>
                    <a:pt x="11" y="15"/>
                    <a:pt x="10" y="15"/>
                  </a:cubicBezTo>
                  <a:cubicBezTo>
                    <a:pt x="8" y="15"/>
                    <a:pt x="5" y="10"/>
                    <a:pt x="5" y="10"/>
                  </a:cubicBezTo>
                  <a:cubicBezTo>
                    <a:pt x="5" y="8"/>
                    <a:pt x="5" y="7"/>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13"/>
            <p:cNvSpPr>
              <a:spLocks/>
            </p:cNvSpPr>
            <p:nvPr/>
          </p:nvSpPr>
          <p:spPr bwMode="auto">
            <a:xfrm>
              <a:off x="622300" y="2238376"/>
              <a:ext cx="26987" cy="39688"/>
            </a:xfrm>
            <a:custGeom>
              <a:avLst/>
              <a:gdLst>
                <a:gd name="T0" fmla="*/ 8 w 12"/>
                <a:gd name="T1" fmla="*/ 9 h 18"/>
                <a:gd name="T2" fmla="*/ 10 w 12"/>
                <a:gd name="T3" fmla="*/ 9 h 18"/>
                <a:gd name="T4" fmla="*/ 10 w 12"/>
                <a:gd name="T5" fmla="*/ 18 h 18"/>
                <a:gd name="T6" fmla="*/ 6 w 12"/>
                <a:gd name="T7" fmla="*/ 9 h 18"/>
                <a:gd name="T8" fmla="*/ 0 w 12"/>
                <a:gd name="T9" fmla="*/ 2 h 18"/>
                <a:gd name="T10" fmla="*/ 3 w 12"/>
                <a:gd name="T11" fmla="*/ 0 h 18"/>
                <a:gd name="T12" fmla="*/ 8 w 12"/>
                <a:gd name="T13" fmla="*/ 0 h 18"/>
                <a:gd name="T14" fmla="*/ 8 w 12"/>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8" y="9"/>
                  </a:moveTo>
                  <a:cubicBezTo>
                    <a:pt x="8" y="10"/>
                    <a:pt x="10" y="10"/>
                    <a:pt x="10" y="9"/>
                  </a:cubicBezTo>
                  <a:cubicBezTo>
                    <a:pt x="10" y="13"/>
                    <a:pt x="12" y="16"/>
                    <a:pt x="10" y="18"/>
                  </a:cubicBezTo>
                  <a:cubicBezTo>
                    <a:pt x="7" y="15"/>
                    <a:pt x="6" y="13"/>
                    <a:pt x="6" y="9"/>
                  </a:cubicBezTo>
                  <a:cubicBezTo>
                    <a:pt x="3" y="8"/>
                    <a:pt x="0" y="6"/>
                    <a:pt x="0" y="2"/>
                  </a:cubicBezTo>
                  <a:cubicBezTo>
                    <a:pt x="0" y="0"/>
                    <a:pt x="2" y="0"/>
                    <a:pt x="3" y="0"/>
                  </a:cubicBezTo>
                  <a:cubicBezTo>
                    <a:pt x="7" y="0"/>
                    <a:pt x="5" y="2"/>
                    <a:pt x="8" y="0"/>
                  </a:cubicBezTo>
                  <a:cubicBezTo>
                    <a:pt x="8" y="6"/>
                    <a:pt x="7" y="6"/>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14"/>
            <p:cNvSpPr>
              <a:spLocks/>
            </p:cNvSpPr>
            <p:nvPr/>
          </p:nvSpPr>
          <p:spPr bwMode="auto">
            <a:xfrm>
              <a:off x="865188" y="1863726"/>
              <a:ext cx="261937" cy="136525"/>
            </a:xfrm>
            <a:custGeom>
              <a:avLst/>
              <a:gdLst>
                <a:gd name="T0" fmla="*/ 110 w 119"/>
                <a:gd name="T1" fmla="*/ 49 h 62"/>
                <a:gd name="T2" fmla="*/ 107 w 119"/>
                <a:gd name="T3" fmla="*/ 51 h 62"/>
                <a:gd name="T4" fmla="*/ 111 w 119"/>
                <a:gd name="T5" fmla="*/ 53 h 62"/>
                <a:gd name="T6" fmla="*/ 113 w 119"/>
                <a:gd name="T7" fmla="*/ 56 h 62"/>
                <a:gd name="T8" fmla="*/ 100 w 119"/>
                <a:gd name="T9" fmla="*/ 60 h 62"/>
                <a:gd name="T10" fmla="*/ 81 w 119"/>
                <a:gd name="T11" fmla="*/ 54 h 62"/>
                <a:gd name="T12" fmla="*/ 75 w 119"/>
                <a:gd name="T13" fmla="*/ 58 h 62"/>
                <a:gd name="T14" fmla="*/ 59 w 119"/>
                <a:gd name="T15" fmla="*/ 62 h 62"/>
                <a:gd name="T16" fmla="*/ 39 w 119"/>
                <a:gd name="T17" fmla="*/ 62 h 62"/>
                <a:gd name="T18" fmla="*/ 35 w 119"/>
                <a:gd name="T19" fmla="*/ 57 h 62"/>
                <a:gd name="T20" fmla="*/ 22 w 119"/>
                <a:gd name="T21" fmla="*/ 55 h 62"/>
                <a:gd name="T22" fmla="*/ 12 w 119"/>
                <a:gd name="T23" fmla="*/ 47 h 62"/>
                <a:gd name="T24" fmla="*/ 34 w 119"/>
                <a:gd name="T25" fmla="*/ 42 h 62"/>
                <a:gd name="T26" fmla="*/ 41 w 119"/>
                <a:gd name="T27" fmla="*/ 42 h 62"/>
                <a:gd name="T28" fmla="*/ 35 w 119"/>
                <a:gd name="T29" fmla="*/ 40 h 62"/>
                <a:gd name="T30" fmla="*/ 23 w 119"/>
                <a:gd name="T31" fmla="*/ 40 h 62"/>
                <a:gd name="T32" fmla="*/ 6 w 119"/>
                <a:gd name="T33" fmla="*/ 35 h 62"/>
                <a:gd name="T34" fmla="*/ 15 w 119"/>
                <a:gd name="T35" fmla="*/ 31 h 62"/>
                <a:gd name="T36" fmla="*/ 7 w 119"/>
                <a:gd name="T37" fmla="*/ 30 h 62"/>
                <a:gd name="T38" fmla="*/ 0 w 119"/>
                <a:gd name="T39" fmla="*/ 26 h 62"/>
                <a:gd name="T40" fmla="*/ 29 w 119"/>
                <a:gd name="T41" fmla="*/ 7 h 62"/>
                <a:gd name="T42" fmla="*/ 33 w 119"/>
                <a:gd name="T43" fmla="*/ 15 h 62"/>
                <a:gd name="T44" fmla="*/ 40 w 119"/>
                <a:gd name="T45" fmla="*/ 10 h 62"/>
                <a:gd name="T46" fmla="*/ 50 w 119"/>
                <a:gd name="T47" fmla="*/ 17 h 62"/>
                <a:gd name="T48" fmla="*/ 57 w 119"/>
                <a:gd name="T49" fmla="*/ 16 h 62"/>
                <a:gd name="T50" fmla="*/ 56 w 119"/>
                <a:gd name="T51" fmla="*/ 12 h 62"/>
                <a:gd name="T52" fmla="*/ 61 w 119"/>
                <a:gd name="T53" fmla="*/ 12 h 62"/>
                <a:gd name="T54" fmla="*/ 68 w 119"/>
                <a:gd name="T55" fmla="*/ 18 h 62"/>
                <a:gd name="T56" fmla="*/ 72 w 119"/>
                <a:gd name="T57" fmla="*/ 26 h 62"/>
                <a:gd name="T58" fmla="*/ 75 w 119"/>
                <a:gd name="T59" fmla="*/ 25 h 62"/>
                <a:gd name="T60" fmla="*/ 70 w 119"/>
                <a:gd name="T61" fmla="*/ 9 h 62"/>
                <a:gd name="T62" fmla="*/ 74 w 119"/>
                <a:gd name="T63" fmla="*/ 6 h 62"/>
                <a:gd name="T64" fmla="*/ 80 w 119"/>
                <a:gd name="T65" fmla="*/ 6 h 62"/>
                <a:gd name="T66" fmla="*/ 80 w 119"/>
                <a:gd name="T67" fmla="*/ 4 h 62"/>
                <a:gd name="T68" fmla="*/ 87 w 119"/>
                <a:gd name="T69" fmla="*/ 0 h 62"/>
                <a:gd name="T70" fmla="*/ 95 w 119"/>
                <a:gd name="T71" fmla="*/ 5 h 62"/>
                <a:gd name="T72" fmla="*/ 90 w 119"/>
                <a:gd name="T73" fmla="*/ 12 h 62"/>
                <a:gd name="T74" fmla="*/ 96 w 119"/>
                <a:gd name="T75" fmla="*/ 32 h 62"/>
                <a:gd name="T76" fmla="*/ 119 w 119"/>
                <a:gd name="T77" fmla="*/ 47 h 62"/>
                <a:gd name="T78" fmla="*/ 110 w 119"/>
                <a:gd name="T7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62">
                  <a:moveTo>
                    <a:pt x="110" y="49"/>
                  </a:moveTo>
                  <a:cubicBezTo>
                    <a:pt x="108" y="49"/>
                    <a:pt x="107" y="50"/>
                    <a:pt x="107" y="51"/>
                  </a:cubicBezTo>
                  <a:cubicBezTo>
                    <a:pt x="107" y="53"/>
                    <a:pt x="110" y="53"/>
                    <a:pt x="111" y="53"/>
                  </a:cubicBezTo>
                  <a:cubicBezTo>
                    <a:pt x="111" y="55"/>
                    <a:pt x="112" y="56"/>
                    <a:pt x="113" y="56"/>
                  </a:cubicBezTo>
                  <a:cubicBezTo>
                    <a:pt x="111" y="61"/>
                    <a:pt x="106" y="60"/>
                    <a:pt x="100" y="60"/>
                  </a:cubicBezTo>
                  <a:cubicBezTo>
                    <a:pt x="91" y="60"/>
                    <a:pt x="88" y="54"/>
                    <a:pt x="81" y="54"/>
                  </a:cubicBezTo>
                  <a:cubicBezTo>
                    <a:pt x="77" y="54"/>
                    <a:pt x="79" y="56"/>
                    <a:pt x="75" y="58"/>
                  </a:cubicBezTo>
                  <a:cubicBezTo>
                    <a:pt x="70" y="61"/>
                    <a:pt x="64" y="59"/>
                    <a:pt x="59" y="62"/>
                  </a:cubicBezTo>
                  <a:cubicBezTo>
                    <a:pt x="49" y="62"/>
                    <a:pt x="45" y="62"/>
                    <a:pt x="39" y="62"/>
                  </a:cubicBezTo>
                  <a:cubicBezTo>
                    <a:pt x="35" y="62"/>
                    <a:pt x="37" y="59"/>
                    <a:pt x="35" y="57"/>
                  </a:cubicBezTo>
                  <a:cubicBezTo>
                    <a:pt x="32" y="55"/>
                    <a:pt x="25" y="55"/>
                    <a:pt x="22" y="55"/>
                  </a:cubicBezTo>
                  <a:cubicBezTo>
                    <a:pt x="17" y="55"/>
                    <a:pt x="13" y="50"/>
                    <a:pt x="12" y="47"/>
                  </a:cubicBezTo>
                  <a:cubicBezTo>
                    <a:pt x="17" y="43"/>
                    <a:pt x="24" y="42"/>
                    <a:pt x="34" y="42"/>
                  </a:cubicBezTo>
                  <a:cubicBezTo>
                    <a:pt x="37" y="42"/>
                    <a:pt x="38" y="42"/>
                    <a:pt x="41" y="42"/>
                  </a:cubicBezTo>
                  <a:cubicBezTo>
                    <a:pt x="39" y="41"/>
                    <a:pt x="38" y="40"/>
                    <a:pt x="35" y="40"/>
                  </a:cubicBezTo>
                  <a:cubicBezTo>
                    <a:pt x="31" y="40"/>
                    <a:pt x="26" y="40"/>
                    <a:pt x="23" y="40"/>
                  </a:cubicBezTo>
                  <a:cubicBezTo>
                    <a:pt x="18" y="40"/>
                    <a:pt x="6" y="42"/>
                    <a:pt x="6" y="35"/>
                  </a:cubicBezTo>
                  <a:cubicBezTo>
                    <a:pt x="6" y="30"/>
                    <a:pt x="12" y="32"/>
                    <a:pt x="15" y="31"/>
                  </a:cubicBezTo>
                  <a:cubicBezTo>
                    <a:pt x="11" y="30"/>
                    <a:pt x="10" y="30"/>
                    <a:pt x="7" y="30"/>
                  </a:cubicBezTo>
                  <a:cubicBezTo>
                    <a:pt x="5" y="30"/>
                    <a:pt x="0" y="27"/>
                    <a:pt x="0" y="26"/>
                  </a:cubicBezTo>
                  <a:cubicBezTo>
                    <a:pt x="0" y="15"/>
                    <a:pt x="21" y="7"/>
                    <a:pt x="29" y="7"/>
                  </a:cubicBezTo>
                  <a:cubicBezTo>
                    <a:pt x="32" y="7"/>
                    <a:pt x="32" y="13"/>
                    <a:pt x="33" y="15"/>
                  </a:cubicBezTo>
                  <a:cubicBezTo>
                    <a:pt x="35" y="13"/>
                    <a:pt x="36" y="10"/>
                    <a:pt x="40" y="10"/>
                  </a:cubicBezTo>
                  <a:cubicBezTo>
                    <a:pt x="46" y="10"/>
                    <a:pt x="48" y="13"/>
                    <a:pt x="50" y="17"/>
                  </a:cubicBezTo>
                  <a:cubicBezTo>
                    <a:pt x="53" y="17"/>
                    <a:pt x="54" y="16"/>
                    <a:pt x="57" y="16"/>
                  </a:cubicBezTo>
                  <a:cubicBezTo>
                    <a:pt x="57" y="14"/>
                    <a:pt x="56" y="13"/>
                    <a:pt x="56" y="12"/>
                  </a:cubicBezTo>
                  <a:cubicBezTo>
                    <a:pt x="61" y="12"/>
                    <a:pt x="61" y="12"/>
                    <a:pt x="61" y="12"/>
                  </a:cubicBezTo>
                  <a:cubicBezTo>
                    <a:pt x="64" y="13"/>
                    <a:pt x="67" y="15"/>
                    <a:pt x="68" y="18"/>
                  </a:cubicBezTo>
                  <a:cubicBezTo>
                    <a:pt x="70" y="21"/>
                    <a:pt x="68" y="26"/>
                    <a:pt x="72" y="26"/>
                  </a:cubicBezTo>
                  <a:cubicBezTo>
                    <a:pt x="74" y="26"/>
                    <a:pt x="74" y="25"/>
                    <a:pt x="75" y="25"/>
                  </a:cubicBezTo>
                  <a:cubicBezTo>
                    <a:pt x="73" y="22"/>
                    <a:pt x="70" y="11"/>
                    <a:pt x="70" y="9"/>
                  </a:cubicBezTo>
                  <a:cubicBezTo>
                    <a:pt x="70" y="7"/>
                    <a:pt x="72" y="6"/>
                    <a:pt x="74" y="6"/>
                  </a:cubicBezTo>
                  <a:cubicBezTo>
                    <a:pt x="78" y="6"/>
                    <a:pt x="77" y="8"/>
                    <a:pt x="80" y="6"/>
                  </a:cubicBezTo>
                  <a:cubicBezTo>
                    <a:pt x="80" y="5"/>
                    <a:pt x="80" y="4"/>
                    <a:pt x="80" y="4"/>
                  </a:cubicBezTo>
                  <a:cubicBezTo>
                    <a:pt x="80" y="1"/>
                    <a:pt x="83" y="0"/>
                    <a:pt x="87" y="0"/>
                  </a:cubicBezTo>
                  <a:cubicBezTo>
                    <a:pt x="91" y="0"/>
                    <a:pt x="95" y="1"/>
                    <a:pt x="95" y="5"/>
                  </a:cubicBezTo>
                  <a:cubicBezTo>
                    <a:pt x="95" y="8"/>
                    <a:pt x="90" y="10"/>
                    <a:pt x="90" y="12"/>
                  </a:cubicBezTo>
                  <a:cubicBezTo>
                    <a:pt x="90" y="20"/>
                    <a:pt x="96" y="26"/>
                    <a:pt x="96" y="32"/>
                  </a:cubicBezTo>
                  <a:cubicBezTo>
                    <a:pt x="96" y="39"/>
                    <a:pt x="115" y="44"/>
                    <a:pt x="119" y="47"/>
                  </a:cubicBezTo>
                  <a:cubicBezTo>
                    <a:pt x="115" y="50"/>
                    <a:pt x="114" y="49"/>
                    <a:pt x="11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15"/>
            <p:cNvSpPr>
              <a:spLocks/>
            </p:cNvSpPr>
            <p:nvPr/>
          </p:nvSpPr>
          <p:spPr bwMode="auto">
            <a:xfrm>
              <a:off x="768350" y="1843088"/>
              <a:ext cx="146050" cy="96838"/>
            </a:xfrm>
            <a:custGeom>
              <a:avLst/>
              <a:gdLst>
                <a:gd name="T0" fmla="*/ 15 w 67"/>
                <a:gd name="T1" fmla="*/ 42 h 44"/>
                <a:gd name="T2" fmla="*/ 11 w 67"/>
                <a:gd name="T3" fmla="*/ 37 h 44"/>
                <a:gd name="T4" fmla="*/ 0 w 67"/>
                <a:gd name="T5" fmla="*/ 32 h 44"/>
                <a:gd name="T6" fmla="*/ 12 w 67"/>
                <a:gd name="T7" fmla="*/ 10 h 44"/>
                <a:gd name="T8" fmla="*/ 8 w 67"/>
                <a:gd name="T9" fmla="*/ 2 h 44"/>
                <a:gd name="T10" fmla="*/ 22 w 67"/>
                <a:gd name="T11" fmla="*/ 2 h 44"/>
                <a:gd name="T12" fmla="*/ 31 w 67"/>
                <a:gd name="T13" fmla="*/ 1 h 44"/>
                <a:gd name="T14" fmla="*/ 43 w 67"/>
                <a:gd name="T15" fmla="*/ 5 h 44"/>
                <a:gd name="T16" fmla="*/ 51 w 67"/>
                <a:gd name="T17" fmla="*/ 5 h 44"/>
                <a:gd name="T18" fmla="*/ 67 w 67"/>
                <a:gd name="T19" fmla="*/ 14 h 44"/>
                <a:gd name="T20" fmla="*/ 53 w 67"/>
                <a:gd name="T21" fmla="*/ 19 h 44"/>
                <a:gd name="T22" fmla="*/ 36 w 67"/>
                <a:gd name="T23" fmla="*/ 36 h 44"/>
                <a:gd name="T24" fmla="*/ 18 w 67"/>
                <a:gd name="T25" fmla="*/ 44 h 44"/>
                <a:gd name="T26" fmla="*/ 15 w 67"/>
                <a:gd name="T27"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44">
                  <a:moveTo>
                    <a:pt x="15" y="42"/>
                  </a:moveTo>
                  <a:cubicBezTo>
                    <a:pt x="14" y="42"/>
                    <a:pt x="12" y="38"/>
                    <a:pt x="11" y="37"/>
                  </a:cubicBezTo>
                  <a:cubicBezTo>
                    <a:pt x="10" y="35"/>
                    <a:pt x="0" y="35"/>
                    <a:pt x="0" y="32"/>
                  </a:cubicBezTo>
                  <a:cubicBezTo>
                    <a:pt x="0" y="25"/>
                    <a:pt x="12" y="18"/>
                    <a:pt x="12" y="10"/>
                  </a:cubicBezTo>
                  <a:cubicBezTo>
                    <a:pt x="12" y="8"/>
                    <a:pt x="9" y="5"/>
                    <a:pt x="8" y="2"/>
                  </a:cubicBezTo>
                  <a:cubicBezTo>
                    <a:pt x="14" y="0"/>
                    <a:pt x="17" y="2"/>
                    <a:pt x="22" y="2"/>
                  </a:cubicBezTo>
                  <a:cubicBezTo>
                    <a:pt x="25" y="2"/>
                    <a:pt x="27" y="0"/>
                    <a:pt x="31" y="1"/>
                  </a:cubicBezTo>
                  <a:cubicBezTo>
                    <a:pt x="36" y="2"/>
                    <a:pt x="38" y="5"/>
                    <a:pt x="43" y="5"/>
                  </a:cubicBezTo>
                  <a:cubicBezTo>
                    <a:pt x="45" y="7"/>
                    <a:pt x="48" y="5"/>
                    <a:pt x="51" y="5"/>
                  </a:cubicBezTo>
                  <a:cubicBezTo>
                    <a:pt x="56" y="5"/>
                    <a:pt x="67" y="9"/>
                    <a:pt x="67" y="14"/>
                  </a:cubicBezTo>
                  <a:cubicBezTo>
                    <a:pt x="67" y="17"/>
                    <a:pt x="55" y="19"/>
                    <a:pt x="53" y="19"/>
                  </a:cubicBezTo>
                  <a:cubicBezTo>
                    <a:pt x="46" y="22"/>
                    <a:pt x="36" y="31"/>
                    <a:pt x="36" y="36"/>
                  </a:cubicBezTo>
                  <a:cubicBezTo>
                    <a:pt x="36" y="38"/>
                    <a:pt x="20" y="44"/>
                    <a:pt x="18" y="44"/>
                  </a:cubicBezTo>
                  <a:cubicBezTo>
                    <a:pt x="17" y="44"/>
                    <a:pt x="16" y="42"/>
                    <a:pt x="1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16"/>
            <p:cNvSpPr>
              <a:spLocks/>
            </p:cNvSpPr>
            <p:nvPr/>
          </p:nvSpPr>
          <p:spPr bwMode="auto">
            <a:xfrm>
              <a:off x="884238" y="1774826"/>
              <a:ext cx="176212" cy="71438"/>
            </a:xfrm>
            <a:custGeom>
              <a:avLst/>
              <a:gdLst>
                <a:gd name="T0" fmla="*/ 27 w 80"/>
                <a:gd name="T1" fmla="*/ 33 h 33"/>
                <a:gd name="T2" fmla="*/ 21 w 80"/>
                <a:gd name="T3" fmla="*/ 30 h 33"/>
                <a:gd name="T4" fmla="*/ 27 w 80"/>
                <a:gd name="T5" fmla="*/ 27 h 33"/>
                <a:gd name="T6" fmla="*/ 24 w 80"/>
                <a:gd name="T7" fmla="*/ 22 h 33"/>
                <a:gd name="T8" fmla="*/ 21 w 80"/>
                <a:gd name="T9" fmla="*/ 25 h 33"/>
                <a:gd name="T10" fmla="*/ 12 w 80"/>
                <a:gd name="T11" fmla="*/ 27 h 33"/>
                <a:gd name="T12" fmla="*/ 4 w 80"/>
                <a:gd name="T13" fmla="*/ 25 h 33"/>
                <a:gd name="T14" fmla="*/ 0 w 80"/>
                <a:gd name="T15" fmla="*/ 22 h 33"/>
                <a:gd name="T16" fmla="*/ 0 w 80"/>
                <a:gd name="T17" fmla="*/ 18 h 33"/>
                <a:gd name="T18" fmla="*/ 6 w 80"/>
                <a:gd name="T19" fmla="*/ 16 h 33"/>
                <a:gd name="T20" fmla="*/ 16 w 80"/>
                <a:gd name="T21" fmla="*/ 18 h 33"/>
                <a:gd name="T22" fmla="*/ 6 w 80"/>
                <a:gd name="T23" fmla="*/ 15 h 33"/>
                <a:gd name="T24" fmla="*/ 6 w 80"/>
                <a:gd name="T25" fmla="*/ 12 h 33"/>
                <a:gd name="T26" fmla="*/ 10 w 80"/>
                <a:gd name="T27" fmla="*/ 12 h 33"/>
                <a:gd name="T28" fmla="*/ 20 w 80"/>
                <a:gd name="T29" fmla="*/ 13 h 33"/>
                <a:gd name="T30" fmla="*/ 9 w 80"/>
                <a:gd name="T31" fmla="*/ 11 h 33"/>
                <a:gd name="T32" fmla="*/ 13 w 80"/>
                <a:gd name="T33" fmla="*/ 8 h 33"/>
                <a:gd name="T34" fmla="*/ 19 w 80"/>
                <a:gd name="T35" fmla="*/ 9 h 33"/>
                <a:gd name="T36" fmla="*/ 12 w 80"/>
                <a:gd name="T37" fmla="*/ 6 h 33"/>
                <a:gd name="T38" fmla="*/ 20 w 80"/>
                <a:gd name="T39" fmla="*/ 6 h 33"/>
                <a:gd name="T40" fmla="*/ 23 w 80"/>
                <a:gd name="T41" fmla="*/ 10 h 33"/>
                <a:gd name="T42" fmla="*/ 29 w 80"/>
                <a:gd name="T43" fmla="*/ 10 h 33"/>
                <a:gd name="T44" fmla="*/ 50 w 80"/>
                <a:gd name="T45" fmla="*/ 18 h 33"/>
                <a:gd name="T46" fmla="*/ 55 w 80"/>
                <a:gd name="T47" fmla="*/ 15 h 33"/>
                <a:gd name="T48" fmla="*/ 51 w 80"/>
                <a:gd name="T49" fmla="*/ 15 h 33"/>
                <a:gd name="T50" fmla="*/ 53 w 80"/>
                <a:gd name="T51" fmla="*/ 14 h 33"/>
                <a:gd name="T52" fmla="*/ 53 w 80"/>
                <a:gd name="T53" fmla="*/ 11 h 33"/>
                <a:gd name="T54" fmla="*/ 47 w 80"/>
                <a:gd name="T55" fmla="*/ 7 h 33"/>
                <a:gd name="T56" fmla="*/ 55 w 80"/>
                <a:gd name="T57" fmla="*/ 0 h 33"/>
                <a:gd name="T58" fmla="*/ 60 w 80"/>
                <a:gd name="T59" fmla="*/ 2 h 33"/>
                <a:gd name="T60" fmla="*/ 60 w 80"/>
                <a:gd name="T61" fmla="*/ 5 h 33"/>
                <a:gd name="T62" fmla="*/ 68 w 80"/>
                <a:gd name="T63" fmla="*/ 13 h 33"/>
                <a:gd name="T64" fmla="*/ 74 w 80"/>
                <a:gd name="T65" fmla="*/ 10 h 33"/>
                <a:gd name="T66" fmla="*/ 80 w 80"/>
                <a:gd name="T67" fmla="*/ 16 h 33"/>
                <a:gd name="T68" fmla="*/ 72 w 80"/>
                <a:gd name="T69" fmla="*/ 27 h 33"/>
                <a:gd name="T70" fmla="*/ 57 w 80"/>
                <a:gd name="T71" fmla="*/ 26 h 33"/>
                <a:gd name="T72" fmla="*/ 42 w 80"/>
                <a:gd name="T73" fmla="*/ 30 h 33"/>
                <a:gd name="T74" fmla="*/ 27 w 80"/>
                <a:gd name="T7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33">
                  <a:moveTo>
                    <a:pt x="27" y="33"/>
                  </a:moveTo>
                  <a:cubicBezTo>
                    <a:pt x="25" y="33"/>
                    <a:pt x="21" y="31"/>
                    <a:pt x="21" y="30"/>
                  </a:cubicBezTo>
                  <a:cubicBezTo>
                    <a:pt x="21" y="27"/>
                    <a:pt x="25" y="27"/>
                    <a:pt x="27" y="27"/>
                  </a:cubicBezTo>
                  <a:cubicBezTo>
                    <a:pt x="26" y="25"/>
                    <a:pt x="24" y="24"/>
                    <a:pt x="24" y="22"/>
                  </a:cubicBezTo>
                  <a:cubicBezTo>
                    <a:pt x="22" y="22"/>
                    <a:pt x="21" y="24"/>
                    <a:pt x="21" y="25"/>
                  </a:cubicBezTo>
                  <a:cubicBezTo>
                    <a:pt x="17" y="25"/>
                    <a:pt x="14" y="27"/>
                    <a:pt x="12" y="27"/>
                  </a:cubicBezTo>
                  <a:cubicBezTo>
                    <a:pt x="9" y="27"/>
                    <a:pt x="5" y="25"/>
                    <a:pt x="4" y="25"/>
                  </a:cubicBezTo>
                  <a:cubicBezTo>
                    <a:pt x="2" y="25"/>
                    <a:pt x="0" y="23"/>
                    <a:pt x="0" y="22"/>
                  </a:cubicBezTo>
                  <a:cubicBezTo>
                    <a:pt x="0" y="19"/>
                    <a:pt x="1" y="20"/>
                    <a:pt x="0" y="18"/>
                  </a:cubicBezTo>
                  <a:cubicBezTo>
                    <a:pt x="3" y="18"/>
                    <a:pt x="4" y="16"/>
                    <a:pt x="6" y="16"/>
                  </a:cubicBezTo>
                  <a:cubicBezTo>
                    <a:pt x="10" y="16"/>
                    <a:pt x="13" y="18"/>
                    <a:pt x="16" y="18"/>
                  </a:cubicBezTo>
                  <a:cubicBezTo>
                    <a:pt x="12" y="18"/>
                    <a:pt x="9" y="16"/>
                    <a:pt x="6" y="15"/>
                  </a:cubicBezTo>
                  <a:cubicBezTo>
                    <a:pt x="6" y="12"/>
                    <a:pt x="6" y="12"/>
                    <a:pt x="6" y="12"/>
                  </a:cubicBezTo>
                  <a:cubicBezTo>
                    <a:pt x="8" y="12"/>
                    <a:pt x="10" y="12"/>
                    <a:pt x="10" y="12"/>
                  </a:cubicBezTo>
                  <a:cubicBezTo>
                    <a:pt x="11" y="12"/>
                    <a:pt x="18" y="13"/>
                    <a:pt x="20" y="13"/>
                  </a:cubicBezTo>
                  <a:cubicBezTo>
                    <a:pt x="16" y="13"/>
                    <a:pt x="12" y="13"/>
                    <a:pt x="9" y="11"/>
                  </a:cubicBezTo>
                  <a:cubicBezTo>
                    <a:pt x="10" y="10"/>
                    <a:pt x="11" y="8"/>
                    <a:pt x="13" y="8"/>
                  </a:cubicBezTo>
                  <a:cubicBezTo>
                    <a:pt x="16" y="8"/>
                    <a:pt x="17" y="9"/>
                    <a:pt x="19" y="9"/>
                  </a:cubicBezTo>
                  <a:cubicBezTo>
                    <a:pt x="16" y="9"/>
                    <a:pt x="12" y="9"/>
                    <a:pt x="12" y="6"/>
                  </a:cubicBezTo>
                  <a:cubicBezTo>
                    <a:pt x="16" y="5"/>
                    <a:pt x="17" y="6"/>
                    <a:pt x="20" y="6"/>
                  </a:cubicBezTo>
                  <a:cubicBezTo>
                    <a:pt x="20" y="6"/>
                    <a:pt x="23" y="7"/>
                    <a:pt x="23" y="10"/>
                  </a:cubicBezTo>
                  <a:cubicBezTo>
                    <a:pt x="26" y="10"/>
                    <a:pt x="28" y="10"/>
                    <a:pt x="29" y="10"/>
                  </a:cubicBezTo>
                  <a:cubicBezTo>
                    <a:pt x="35" y="10"/>
                    <a:pt x="40" y="18"/>
                    <a:pt x="50" y="18"/>
                  </a:cubicBezTo>
                  <a:cubicBezTo>
                    <a:pt x="53" y="18"/>
                    <a:pt x="54" y="17"/>
                    <a:pt x="55" y="15"/>
                  </a:cubicBezTo>
                  <a:cubicBezTo>
                    <a:pt x="53" y="15"/>
                    <a:pt x="51" y="15"/>
                    <a:pt x="51" y="15"/>
                  </a:cubicBezTo>
                  <a:cubicBezTo>
                    <a:pt x="51" y="14"/>
                    <a:pt x="52" y="14"/>
                    <a:pt x="53" y="14"/>
                  </a:cubicBezTo>
                  <a:cubicBezTo>
                    <a:pt x="53" y="11"/>
                    <a:pt x="53" y="11"/>
                    <a:pt x="53" y="11"/>
                  </a:cubicBezTo>
                  <a:cubicBezTo>
                    <a:pt x="51" y="10"/>
                    <a:pt x="47" y="9"/>
                    <a:pt x="47" y="7"/>
                  </a:cubicBezTo>
                  <a:cubicBezTo>
                    <a:pt x="47" y="4"/>
                    <a:pt x="53" y="2"/>
                    <a:pt x="55" y="0"/>
                  </a:cubicBezTo>
                  <a:cubicBezTo>
                    <a:pt x="57" y="1"/>
                    <a:pt x="58" y="2"/>
                    <a:pt x="60" y="2"/>
                  </a:cubicBezTo>
                  <a:cubicBezTo>
                    <a:pt x="59" y="3"/>
                    <a:pt x="60" y="4"/>
                    <a:pt x="60" y="5"/>
                  </a:cubicBezTo>
                  <a:cubicBezTo>
                    <a:pt x="60" y="8"/>
                    <a:pt x="64" y="13"/>
                    <a:pt x="68" y="13"/>
                  </a:cubicBezTo>
                  <a:cubicBezTo>
                    <a:pt x="70" y="13"/>
                    <a:pt x="71" y="10"/>
                    <a:pt x="74" y="10"/>
                  </a:cubicBezTo>
                  <a:cubicBezTo>
                    <a:pt x="77" y="10"/>
                    <a:pt x="80" y="13"/>
                    <a:pt x="80" y="16"/>
                  </a:cubicBezTo>
                  <a:cubicBezTo>
                    <a:pt x="80" y="19"/>
                    <a:pt x="74" y="26"/>
                    <a:pt x="72" y="27"/>
                  </a:cubicBezTo>
                  <a:cubicBezTo>
                    <a:pt x="71" y="27"/>
                    <a:pt x="57" y="25"/>
                    <a:pt x="57" y="26"/>
                  </a:cubicBezTo>
                  <a:cubicBezTo>
                    <a:pt x="57" y="27"/>
                    <a:pt x="43" y="30"/>
                    <a:pt x="42" y="30"/>
                  </a:cubicBezTo>
                  <a:cubicBezTo>
                    <a:pt x="38" y="32"/>
                    <a:pt x="33" y="33"/>
                    <a:pt x="2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17"/>
            <p:cNvSpPr>
              <a:spLocks/>
            </p:cNvSpPr>
            <p:nvPr/>
          </p:nvSpPr>
          <p:spPr bwMode="auto">
            <a:xfrm>
              <a:off x="860425" y="1800226"/>
              <a:ext cx="23812" cy="17463"/>
            </a:xfrm>
            <a:custGeom>
              <a:avLst/>
              <a:gdLst>
                <a:gd name="T0" fmla="*/ 4 w 11"/>
                <a:gd name="T1" fmla="*/ 8 h 8"/>
                <a:gd name="T2" fmla="*/ 0 w 11"/>
                <a:gd name="T3" fmla="*/ 5 h 8"/>
                <a:gd name="T4" fmla="*/ 11 w 11"/>
                <a:gd name="T5" fmla="*/ 0 h 8"/>
                <a:gd name="T6" fmla="*/ 4 w 11"/>
                <a:gd name="T7" fmla="*/ 8 h 8"/>
              </a:gdLst>
              <a:ahLst/>
              <a:cxnLst>
                <a:cxn ang="0">
                  <a:pos x="T0" y="T1"/>
                </a:cxn>
                <a:cxn ang="0">
                  <a:pos x="T2" y="T3"/>
                </a:cxn>
                <a:cxn ang="0">
                  <a:pos x="T4" y="T5"/>
                </a:cxn>
                <a:cxn ang="0">
                  <a:pos x="T6" y="T7"/>
                </a:cxn>
              </a:cxnLst>
              <a:rect l="0" t="0" r="r" b="b"/>
              <a:pathLst>
                <a:path w="11" h="8">
                  <a:moveTo>
                    <a:pt x="4" y="8"/>
                  </a:moveTo>
                  <a:cubicBezTo>
                    <a:pt x="2" y="8"/>
                    <a:pt x="0" y="7"/>
                    <a:pt x="0" y="5"/>
                  </a:cubicBezTo>
                  <a:cubicBezTo>
                    <a:pt x="0" y="1"/>
                    <a:pt x="8" y="0"/>
                    <a:pt x="11" y="0"/>
                  </a:cubicBezTo>
                  <a:cubicBezTo>
                    <a:pt x="10" y="3"/>
                    <a:pt x="7"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18"/>
            <p:cNvSpPr>
              <a:spLocks/>
            </p:cNvSpPr>
            <p:nvPr/>
          </p:nvSpPr>
          <p:spPr bwMode="auto">
            <a:xfrm>
              <a:off x="923925" y="1774826"/>
              <a:ext cx="17462" cy="6350"/>
            </a:xfrm>
            <a:custGeom>
              <a:avLst/>
              <a:gdLst>
                <a:gd name="T0" fmla="*/ 3 w 8"/>
                <a:gd name="T1" fmla="*/ 3 h 3"/>
                <a:gd name="T2" fmla="*/ 0 w 8"/>
                <a:gd name="T3" fmla="*/ 0 h 3"/>
                <a:gd name="T4" fmla="*/ 8 w 8"/>
                <a:gd name="T5" fmla="*/ 0 h 3"/>
                <a:gd name="T6" fmla="*/ 8 w 8"/>
                <a:gd name="T7" fmla="*/ 3 h 3"/>
                <a:gd name="T8" fmla="*/ 3 w 8"/>
                <a:gd name="T9" fmla="*/ 3 h 3"/>
              </a:gdLst>
              <a:ahLst/>
              <a:cxnLst>
                <a:cxn ang="0">
                  <a:pos x="T0" y="T1"/>
                </a:cxn>
                <a:cxn ang="0">
                  <a:pos x="T2" y="T3"/>
                </a:cxn>
                <a:cxn ang="0">
                  <a:pos x="T4" y="T5"/>
                </a:cxn>
                <a:cxn ang="0">
                  <a:pos x="T6" y="T7"/>
                </a:cxn>
                <a:cxn ang="0">
                  <a:pos x="T8" y="T9"/>
                </a:cxn>
              </a:cxnLst>
              <a:rect l="0" t="0" r="r" b="b"/>
              <a:pathLst>
                <a:path w="8" h="3">
                  <a:moveTo>
                    <a:pt x="3" y="3"/>
                  </a:moveTo>
                  <a:cubicBezTo>
                    <a:pt x="2" y="3"/>
                    <a:pt x="0" y="3"/>
                    <a:pt x="0" y="0"/>
                  </a:cubicBezTo>
                  <a:cubicBezTo>
                    <a:pt x="8" y="0"/>
                    <a:pt x="8" y="0"/>
                    <a:pt x="8" y="0"/>
                  </a:cubicBezTo>
                  <a:cubicBezTo>
                    <a:pt x="8" y="3"/>
                    <a:pt x="8" y="3"/>
                    <a:pt x="8" y="3"/>
                  </a:cubicBezTo>
                  <a:cubicBezTo>
                    <a:pt x="7" y="3"/>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19"/>
            <p:cNvSpPr>
              <a:spLocks/>
            </p:cNvSpPr>
            <p:nvPr/>
          </p:nvSpPr>
          <p:spPr bwMode="auto">
            <a:xfrm>
              <a:off x="809625" y="1752601"/>
              <a:ext cx="101600" cy="53975"/>
            </a:xfrm>
            <a:custGeom>
              <a:avLst/>
              <a:gdLst>
                <a:gd name="T0" fmla="*/ 46 w 46"/>
                <a:gd name="T1" fmla="*/ 4 h 25"/>
                <a:gd name="T2" fmla="*/ 43 w 46"/>
                <a:gd name="T3" fmla="*/ 8 h 25"/>
                <a:gd name="T4" fmla="*/ 44 w 46"/>
                <a:gd name="T5" fmla="*/ 12 h 25"/>
                <a:gd name="T6" fmla="*/ 35 w 46"/>
                <a:gd name="T7" fmla="*/ 20 h 25"/>
                <a:gd name="T8" fmla="*/ 29 w 46"/>
                <a:gd name="T9" fmla="*/ 13 h 25"/>
                <a:gd name="T10" fmla="*/ 21 w 46"/>
                <a:gd name="T11" fmla="*/ 20 h 25"/>
                <a:gd name="T12" fmla="*/ 17 w 46"/>
                <a:gd name="T13" fmla="*/ 25 h 25"/>
                <a:gd name="T14" fmla="*/ 13 w 46"/>
                <a:gd name="T15" fmla="*/ 22 h 25"/>
                <a:gd name="T16" fmla="*/ 6 w 46"/>
                <a:gd name="T17" fmla="*/ 22 h 25"/>
                <a:gd name="T18" fmla="*/ 3 w 46"/>
                <a:gd name="T19" fmla="*/ 24 h 25"/>
                <a:gd name="T20" fmla="*/ 0 w 46"/>
                <a:gd name="T21" fmla="*/ 20 h 25"/>
                <a:gd name="T22" fmla="*/ 5 w 46"/>
                <a:gd name="T23" fmla="*/ 16 h 25"/>
                <a:gd name="T24" fmla="*/ 16 w 46"/>
                <a:gd name="T25" fmla="*/ 12 h 25"/>
                <a:gd name="T26" fmla="*/ 28 w 46"/>
                <a:gd name="T27" fmla="*/ 3 h 25"/>
                <a:gd name="T28" fmla="*/ 32 w 46"/>
                <a:gd name="T29" fmla="*/ 4 h 25"/>
                <a:gd name="T30" fmla="*/ 46 w 46"/>
                <a:gd name="T31"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25">
                  <a:moveTo>
                    <a:pt x="46" y="4"/>
                  </a:moveTo>
                  <a:cubicBezTo>
                    <a:pt x="46" y="6"/>
                    <a:pt x="44" y="7"/>
                    <a:pt x="43" y="8"/>
                  </a:cubicBezTo>
                  <a:cubicBezTo>
                    <a:pt x="43" y="10"/>
                    <a:pt x="44" y="10"/>
                    <a:pt x="44" y="12"/>
                  </a:cubicBezTo>
                  <a:cubicBezTo>
                    <a:pt x="35" y="20"/>
                    <a:pt x="35" y="20"/>
                    <a:pt x="35" y="20"/>
                  </a:cubicBezTo>
                  <a:cubicBezTo>
                    <a:pt x="31" y="20"/>
                    <a:pt x="31" y="14"/>
                    <a:pt x="29" y="13"/>
                  </a:cubicBezTo>
                  <a:cubicBezTo>
                    <a:pt x="29" y="17"/>
                    <a:pt x="25" y="21"/>
                    <a:pt x="21" y="20"/>
                  </a:cubicBezTo>
                  <a:cubicBezTo>
                    <a:pt x="21" y="23"/>
                    <a:pt x="19" y="25"/>
                    <a:pt x="17" y="25"/>
                  </a:cubicBezTo>
                  <a:cubicBezTo>
                    <a:pt x="15" y="25"/>
                    <a:pt x="13" y="23"/>
                    <a:pt x="13" y="22"/>
                  </a:cubicBezTo>
                  <a:cubicBezTo>
                    <a:pt x="10" y="23"/>
                    <a:pt x="9" y="22"/>
                    <a:pt x="6" y="22"/>
                  </a:cubicBezTo>
                  <a:cubicBezTo>
                    <a:pt x="5" y="22"/>
                    <a:pt x="4" y="23"/>
                    <a:pt x="3" y="24"/>
                  </a:cubicBezTo>
                  <a:cubicBezTo>
                    <a:pt x="2" y="22"/>
                    <a:pt x="0" y="21"/>
                    <a:pt x="0" y="20"/>
                  </a:cubicBezTo>
                  <a:cubicBezTo>
                    <a:pt x="0" y="20"/>
                    <a:pt x="4" y="17"/>
                    <a:pt x="5" y="16"/>
                  </a:cubicBezTo>
                  <a:cubicBezTo>
                    <a:pt x="9" y="14"/>
                    <a:pt x="12" y="14"/>
                    <a:pt x="16" y="12"/>
                  </a:cubicBezTo>
                  <a:cubicBezTo>
                    <a:pt x="20" y="9"/>
                    <a:pt x="22" y="3"/>
                    <a:pt x="28" y="3"/>
                  </a:cubicBezTo>
                  <a:cubicBezTo>
                    <a:pt x="30" y="3"/>
                    <a:pt x="30" y="3"/>
                    <a:pt x="32" y="4"/>
                  </a:cubicBezTo>
                  <a:cubicBezTo>
                    <a:pt x="32" y="4"/>
                    <a:pt x="46" y="0"/>
                    <a:pt x="4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0"/>
            <p:cNvSpPr>
              <a:spLocks/>
            </p:cNvSpPr>
            <p:nvPr/>
          </p:nvSpPr>
          <p:spPr bwMode="auto">
            <a:xfrm>
              <a:off x="942975" y="1717676"/>
              <a:ext cx="58737" cy="17463"/>
            </a:xfrm>
            <a:custGeom>
              <a:avLst/>
              <a:gdLst>
                <a:gd name="T0" fmla="*/ 10 w 26"/>
                <a:gd name="T1" fmla="*/ 8 h 8"/>
                <a:gd name="T2" fmla="*/ 4 w 26"/>
                <a:gd name="T3" fmla="*/ 6 h 8"/>
                <a:gd name="T4" fmla="*/ 0 w 26"/>
                <a:gd name="T5" fmla="*/ 8 h 8"/>
                <a:gd name="T6" fmla="*/ 16 w 26"/>
                <a:gd name="T7" fmla="*/ 0 h 8"/>
                <a:gd name="T8" fmla="*/ 26 w 26"/>
                <a:gd name="T9" fmla="*/ 6 h 8"/>
                <a:gd name="T10" fmla="*/ 20 w 26"/>
                <a:gd name="T11" fmla="*/ 8 h 8"/>
                <a:gd name="T12" fmla="*/ 10 w 2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10" y="8"/>
                  </a:moveTo>
                  <a:cubicBezTo>
                    <a:pt x="7" y="8"/>
                    <a:pt x="7" y="6"/>
                    <a:pt x="4" y="6"/>
                  </a:cubicBezTo>
                  <a:cubicBezTo>
                    <a:pt x="3" y="6"/>
                    <a:pt x="2" y="8"/>
                    <a:pt x="0" y="8"/>
                  </a:cubicBezTo>
                  <a:cubicBezTo>
                    <a:pt x="0" y="5"/>
                    <a:pt x="13" y="0"/>
                    <a:pt x="16" y="0"/>
                  </a:cubicBezTo>
                  <a:cubicBezTo>
                    <a:pt x="21" y="0"/>
                    <a:pt x="25" y="3"/>
                    <a:pt x="26" y="6"/>
                  </a:cubicBezTo>
                  <a:cubicBezTo>
                    <a:pt x="24" y="7"/>
                    <a:pt x="22" y="8"/>
                    <a:pt x="20" y="8"/>
                  </a:cubicBezTo>
                  <a:cubicBezTo>
                    <a:pt x="14" y="8"/>
                    <a:pt x="15" y="8"/>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21"/>
            <p:cNvSpPr>
              <a:spLocks/>
            </p:cNvSpPr>
            <p:nvPr/>
          </p:nvSpPr>
          <p:spPr bwMode="auto">
            <a:xfrm>
              <a:off x="942975" y="1736726"/>
              <a:ext cx="50800" cy="26988"/>
            </a:xfrm>
            <a:custGeom>
              <a:avLst/>
              <a:gdLst>
                <a:gd name="T0" fmla="*/ 20 w 23"/>
                <a:gd name="T1" fmla="*/ 5 h 12"/>
                <a:gd name="T2" fmla="*/ 8 w 23"/>
                <a:gd name="T3" fmla="*/ 12 h 12"/>
                <a:gd name="T4" fmla="*/ 0 w 23"/>
                <a:gd name="T5" fmla="*/ 6 h 12"/>
                <a:gd name="T6" fmla="*/ 19 w 23"/>
                <a:gd name="T7" fmla="*/ 0 h 12"/>
                <a:gd name="T8" fmla="*/ 23 w 23"/>
                <a:gd name="T9" fmla="*/ 2 h 12"/>
                <a:gd name="T10" fmla="*/ 13 w 23"/>
                <a:gd name="T11" fmla="*/ 5 h 12"/>
                <a:gd name="T12" fmla="*/ 20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0" y="5"/>
                  </a:moveTo>
                  <a:cubicBezTo>
                    <a:pt x="20" y="10"/>
                    <a:pt x="13" y="12"/>
                    <a:pt x="8" y="12"/>
                  </a:cubicBezTo>
                  <a:cubicBezTo>
                    <a:pt x="4" y="12"/>
                    <a:pt x="0" y="8"/>
                    <a:pt x="0" y="6"/>
                  </a:cubicBezTo>
                  <a:cubicBezTo>
                    <a:pt x="0" y="0"/>
                    <a:pt x="14" y="0"/>
                    <a:pt x="19" y="0"/>
                  </a:cubicBezTo>
                  <a:cubicBezTo>
                    <a:pt x="22" y="0"/>
                    <a:pt x="22" y="1"/>
                    <a:pt x="23" y="2"/>
                  </a:cubicBezTo>
                  <a:cubicBezTo>
                    <a:pt x="21" y="4"/>
                    <a:pt x="17" y="5"/>
                    <a:pt x="13" y="5"/>
                  </a:cubicBezTo>
                  <a:lnTo>
                    <a:pt x="2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2"/>
            <p:cNvSpPr>
              <a:spLocks/>
            </p:cNvSpPr>
            <p:nvPr/>
          </p:nvSpPr>
          <p:spPr bwMode="auto">
            <a:xfrm>
              <a:off x="922338" y="1731963"/>
              <a:ext cx="14287" cy="20638"/>
            </a:xfrm>
            <a:custGeom>
              <a:avLst/>
              <a:gdLst>
                <a:gd name="T0" fmla="*/ 7 w 7"/>
                <a:gd name="T1" fmla="*/ 7 h 9"/>
                <a:gd name="T2" fmla="*/ 4 w 7"/>
                <a:gd name="T3" fmla="*/ 9 h 9"/>
                <a:gd name="T4" fmla="*/ 0 w 7"/>
                <a:gd name="T5" fmla="*/ 6 h 9"/>
                <a:gd name="T6" fmla="*/ 7 w 7"/>
                <a:gd name="T7" fmla="*/ 7 h 9"/>
              </a:gdLst>
              <a:ahLst/>
              <a:cxnLst>
                <a:cxn ang="0">
                  <a:pos x="T0" y="T1"/>
                </a:cxn>
                <a:cxn ang="0">
                  <a:pos x="T2" y="T3"/>
                </a:cxn>
                <a:cxn ang="0">
                  <a:pos x="T4" y="T5"/>
                </a:cxn>
                <a:cxn ang="0">
                  <a:pos x="T6" y="T7"/>
                </a:cxn>
              </a:cxnLst>
              <a:rect l="0" t="0" r="r" b="b"/>
              <a:pathLst>
                <a:path w="7" h="9">
                  <a:moveTo>
                    <a:pt x="7" y="7"/>
                  </a:moveTo>
                  <a:cubicBezTo>
                    <a:pt x="6" y="8"/>
                    <a:pt x="6" y="9"/>
                    <a:pt x="4" y="9"/>
                  </a:cubicBezTo>
                  <a:cubicBezTo>
                    <a:pt x="2" y="9"/>
                    <a:pt x="0" y="7"/>
                    <a:pt x="0" y="6"/>
                  </a:cubicBezTo>
                  <a:cubicBezTo>
                    <a:pt x="0" y="0"/>
                    <a:pt x="6"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3"/>
            <p:cNvSpPr>
              <a:spLocks/>
            </p:cNvSpPr>
            <p:nvPr/>
          </p:nvSpPr>
          <p:spPr bwMode="auto">
            <a:xfrm>
              <a:off x="1104900" y="1862138"/>
              <a:ext cx="85725" cy="69850"/>
            </a:xfrm>
            <a:custGeom>
              <a:avLst/>
              <a:gdLst>
                <a:gd name="T0" fmla="*/ 34 w 39"/>
                <a:gd name="T1" fmla="*/ 12 h 32"/>
                <a:gd name="T2" fmla="*/ 34 w 39"/>
                <a:gd name="T3" fmla="*/ 16 h 32"/>
                <a:gd name="T4" fmla="*/ 39 w 39"/>
                <a:gd name="T5" fmla="*/ 17 h 32"/>
                <a:gd name="T6" fmla="*/ 30 w 39"/>
                <a:gd name="T7" fmla="*/ 28 h 32"/>
                <a:gd name="T8" fmla="*/ 25 w 39"/>
                <a:gd name="T9" fmla="*/ 32 h 32"/>
                <a:gd name="T10" fmla="*/ 20 w 39"/>
                <a:gd name="T11" fmla="*/ 28 h 32"/>
                <a:gd name="T12" fmla="*/ 0 w 39"/>
                <a:gd name="T13" fmla="*/ 16 h 32"/>
                <a:gd name="T14" fmla="*/ 0 w 39"/>
                <a:gd name="T15" fmla="*/ 12 h 32"/>
                <a:gd name="T16" fmla="*/ 11 w 39"/>
                <a:gd name="T17" fmla="*/ 15 h 32"/>
                <a:gd name="T18" fmla="*/ 14 w 39"/>
                <a:gd name="T19" fmla="*/ 15 h 32"/>
                <a:gd name="T20" fmla="*/ 14 w 39"/>
                <a:gd name="T21" fmla="*/ 9 h 32"/>
                <a:gd name="T22" fmla="*/ 7 w 39"/>
                <a:gd name="T23" fmla="*/ 6 h 32"/>
                <a:gd name="T24" fmla="*/ 8 w 39"/>
                <a:gd name="T25" fmla="*/ 4 h 32"/>
                <a:gd name="T26" fmla="*/ 22 w 39"/>
                <a:gd name="T27" fmla="*/ 1 h 32"/>
                <a:gd name="T28" fmla="*/ 31 w 39"/>
                <a:gd name="T29" fmla="*/ 1 h 32"/>
                <a:gd name="T30" fmla="*/ 33 w 39"/>
                <a:gd name="T31" fmla="*/ 4 h 32"/>
                <a:gd name="T32" fmla="*/ 26 w 39"/>
                <a:gd name="T33" fmla="*/ 12 h 32"/>
                <a:gd name="T34" fmla="*/ 34 w 39"/>
                <a:gd name="T35"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32">
                  <a:moveTo>
                    <a:pt x="34" y="12"/>
                  </a:moveTo>
                  <a:cubicBezTo>
                    <a:pt x="34" y="15"/>
                    <a:pt x="34" y="13"/>
                    <a:pt x="34" y="16"/>
                  </a:cubicBezTo>
                  <a:cubicBezTo>
                    <a:pt x="35" y="16"/>
                    <a:pt x="38" y="16"/>
                    <a:pt x="39" y="17"/>
                  </a:cubicBezTo>
                  <a:cubicBezTo>
                    <a:pt x="38" y="29"/>
                    <a:pt x="37" y="26"/>
                    <a:pt x="30" y="28"/>
                  </a:cubicBezTo>
                  <a:cubicBezTo>
                    <a:pt x="28" y="29"/>
                    <a:pt x="27" y="32"/>
                    <a:pt x="25" y="32"/>
                  </a:cubicBezTo>
                  <a:cubicBezTo>
                    <a:pt x="22" y="32"/>
                    <a:pt x="22" y="29"/>
                    <a:pt x="20" y="28"/>
                  </a:cubicBezTo>
                  <a:cubicBezTo>
                    <a:pt x="14" y="22"/>
                    <a:pt x="7" y="23"/>
                    <a:pt x="0" y="16"/>
                  </a:cubicBezTo>
                  <a:cubicBezTo>
                    <a:pt x="0" y="12"/>
                    <a:pt x="0" y="12"/>
                    <a:pt x="0" y="12"/>
                  </a:cubicBezTo>
                  <a:cubicBezTo>
                    <a:pt x="3" y="12"/>
                    <a:pt x="7" y="15"/>
                    <a:pt x="11" y="15"/>
                  </a:cubicBezTo>
                  <a:cubicBezTo>
                    <a:pt x="13" y="15"/>
                    <a:pt x="12" y="15"/>
                    <a:pt x="14" y="15"/>
                  </a:cubicBezTo>
                  <a:cubicBezTo>
                    <a:pt x="14" y="9"/>
                    <a:pt x="14" y="9"/>
                    <a:pt x="14" y="9"/>
                  </a:cubicBezTo>
                  <a:cubicBezTo>
                    <a:pt x="11" y="8"/>
                    <a:pt x="7" y="9"/>
                    <a:pt x="7" y="6"/>
                  </a:cubicBezTo>
                  <a:cubicBezTo>
                    <a:pt x="7" y="5"/>
                    <a:pt x="8" y="5"/>
                    <a:pt x="8" y="4"/>
                  </a:cubicBezTo>
                  <a:cubicBezTo>
                    <a:pt x="12" y="0"/>
                    <a:pt x="17" y="1"/>
                    <a:pt x="22" y="1"/>
                  </a:cubicBezTo>
                  <a:cubicBezTo>
                    <a:pt x="26" y="1"/>
                    <a:pt x="31" y="1"/>
                    <a:pt x="31" y="1"/>
                  </a:cubicBezTo>
                  <a:cubicBezTo>
                    <a:pt x="32" y="1"/>
                    <a:pt x="33" y="2"/>
                    <a:pt x="33" y="4"/>
                  </a:cubicBezTo>
                  <a:cubicBezTo>
                    <a:pt x="33" y="8"/>
                    <a:pt x="28" y="10"/>
                    <a:pt x="26" y="12"/>
                  </a:cubicBezTo>
                  <a:cubicBezTo>
                    <a:pt x="28" y="12"/>
                    <a:pt x="34" y="10"/>
                    <a:pt x="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4"/>
            <p:cNvSpPr>
              <a:spLocks/>
            </p:cNvSpPr>
            <p:nvPr/>
          </p:nvSpPr>
          <p:spPr bwMode="auto">
            <a:xfrm>
              <a:off x="1073150" y="1781176"/>
              <a:ext cx="95250" cy="50800"/>
            </a:xfrm>
            <a:custGeom>
              <a:avLst/>
              <a:gdLst>
                <a:gd name="T0" fmla="*/ 3 w 43"/>
                <a:gd name="T1" fmla="*/ 5 h 23"/>
                <a:gd name="T2" fmla="*/ 0 w 43"/>
                <a:gd name="T3" fmla="*/ 1 h 23"/>
                <a:gd name="T4" fmla="*/ 3 w 43"/>
                <a:gd name="T5" fmla="*/ 1 h 23"/>
                <a:gd name="T6" fmla="*/ 20 w 43"/>
                <a:gd name="T7" fmla="*/ 10 h 23"/>
                <a:gd name="T8" fmla="*/ 16 w 43"/>
                <a:gd name="T9" fmla="*/ 7 h 23"/>
                <a:gd name="T10" fmla="*/ 16 w 43"/>
                <a:gd name="T11" fmla="*/ 4 h 23"/>
                <a:gd name="T12" fmla="*/ 28 w 43"/>
                <a:gd name="T13" fmla="*/ 9 h 23"/>
                <a:gd name="T14" fmla="*/ 28 w 43"/>
                <a:gd name="T15" fmla="*/ 4 h 23"/>
                <a:gd name="T16" fmla="*/ 20 w 43"/>
                <a:gd name="T17" fmla="*/ 1 h 23"/>
                <a:gd name="T18" fmla="*/ 24 w 43"/>
                <a:gd name="T19" fmla="*/ 0 h 23"/>
                <a:gd name="T20" fmla="*/ 34 w 43"/>
                <a:gd name="T21" fmla="*/ 3 h 23"/>
                <a:gd name="T22" fmla="*/ 39 w 43"/>
                <a:gd name="T23" fmla="*/ 1 h 23"/>
                <a:gd name="T24" fmla="*/ 43 w 43"/>
                <a:gd name="T25" fmla="*/ 7 h 23"/>
                <a:gd name="T26" fmla="*/ 42 w 43"/>
                <a:gd name="T27" fmla="*/ 21 h 23"/>
                <a:gd name="T28" fmla="*/ 33 w 43"/>
                <a:gd name="T29" fmla="*/ 22 h 23"/>
                <a:gd name="T30" fmla="*/ 25 w 43"/>
                <a:gd name="T31" fmla="*/ 21 h 23"/>
                <a:gd name="T32" fmla="*/ 27 w 43"/>
                <a:gd name="T33" fmla="*/ 19 h 23"/>
                <a:gd name="T34" fmla="*/ 27 w 43"/>
                <a:gd name="T35" fmla="*/ 16 h 23"/>
                <a:gd name="T36" fmla="*/ 33 w 43"/>
                <a:gd name="T37" fmla="*/ 13 h 23"/>
                <a:gd name="T38" fmla="*/ 30 w 43"/>
                <a:gd name="T39" fmla="*/ 12 h 23"/>
                <a:gd name="T40" fmla="*/ 13 w 43"/>
                <a:gd name="T41" fmla="*/ 14 h 23"/>
                <a:gd name="T42" fmla="*/ 11 w 43"/>
                <a:gd name="T43" fmla="*/ 12 h 23"/>
                <a:gd name="T44" fmla="*/ 7 w 43"/>
                <a:gd name="T45" fmla="*/ 12 h 23"/>
                <a:gd name="T46" fmla="*/ 7 w 43"/>
                <a:gd name="T47" fmla="*/ 10 h 23"/>
                <a:gd name="T48" fmla="*/ 1 w 43"/>
                <a:gd name="T49" fmla="*/ 7 h 23"/>
                <a:gd name="T50" fmla="*/ 1 w 43"/>
                <a:gd name="T51" fmla="*/ 3 h 23"/>
                <a:gd name="T52" fmla="*/ 3 w 43"/>
                <a:gd name="T53"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 h="23">
                  <a:moveTo>
                    <a:pt x="3" y="5"/>
                  </a:moveTo>
                  <a:cubicBezTo>
                    <a:pt x="2" y="4"/>
                    <a:pt x="0" y="3"/>
                    <a:pt x="0" y="1"/>
                  </a:cubicBezTo>
                  <a:cubicBezTo>
                    <a:pt x="1" y="1"/>
                    <a:pt x="2" y="1"/>
                    <a:pt x="3" y="1"/>
                  </a:cubicBezTo>
                  <a:cubicBezTo>
                    <a:pt x="10" y="1"/>
                    <a:pt x="13" y="12"/>
                    <a:pt x="20" y="10"/>
                  </a:cubicBezTo>
                  <a:cubicBezTo>
                    <a:pt x="18" y="9"/>
                    <a:pt x="16" y="8"/>
                    <a:pt x="16" y="7"/>
                  </a:cubicBezTo>
                  <a:cubicBezTo>
                    <a:pt x="16" y="4"/>
                    <a:pt x="16" y="4"/>
                    <a:pt x="16" y="4"/>
                  </a:cubicBezTo>
                  <a:cubicBezTo>
                    <a:pt x="21" y="4"/>
                    <a:pt x="22" y="9"/>
                    <a:pt x="28" y="9"/>
                  </a:cubicBezTo>
                  <a:cubicBezTo>
                    <a:pt x="28" y="4"/>
                    <a:pt x="28" y="4"/>
                    <a:pt x="28" y="4"/>
                  </a:cubicBezTo>
                  <a:cubicBezTo>
                    <a:pt x="24" y="4"/>
                    <a:pt x="21" y="4"/>
                    <a:pt x="20" y="1"/>
                  </a:cubicBezTo>
                  <a:cubicBezTo>
                    <a:pt x="22" y="0"/>
                    <a:pt x="23" y="0"/>
                    <a:pt x="24" y="0"/>
                  </a:cubicBezTo>
                  <a:cubicBezTo>
                    <a:pt x="28" y="0"/>
                    <a:pt x="30" y="3"/>
                    <a:pt x="34" y="3"/>
                  </a:cubicBezTo>
                  <a:cubicBezTo>
                    <a:pt x="36" y="3"/>
                    <a:pt x="37" y="1"/>
                    <a:pt x="39" y="1"/>
                  </a:cubicBezTo>
                  <a:cubicBezTo>
                    <a:pt x="43" y="1"/>
                    <a:pt x="43" y="3"/>
                    <a:pt x="43" y="7"/>
                  </a:cubicBezTo>
                  <a:cubicBezTo>
                    <a:pt x="43" y="12"/>
                    <a:pt x="41" y="14"/>
                    <a:pt x="42" y="21"/>
                  </a:cubicBezTo>
                  <a:cubicBezTo>
                    <a:pt x="38" y="22"/>
                    <a:pt x="33" y="22"/>
                    <a:pt x="33" y="22"/>
                  </a:cubicBezTo>
                  <a:cubicBezTo>
                    <a:pt x="31" y="22"/>
                    <a:pt x="25" y="23"/>
                    <a:pt x="25" y="21"/>
                  </a:cubicBezTo>
                  <a:cubicBezTo>
                    <a:pt x="25" y="20"/>
                    <a:pt x="26" y="19"/>
                    <a:pt x="27" y="19"/>
                  </a:cubicBezTo>
                  <a:cubicBezTo>
                    <a:pt x="27" y="18"/>
                    <a:pt x="27" y="17"/>
                    <a:pt x="27" y="16"/>
                  </a:cubicBezTo>
                  <a:cubicBezTo>
                    <a:pt x="27" y="14"/>
                    <a:pt x="31" y="14"/>
                    <a:pt x="33" y="13"/>
                  </a:cubicBezTo>
                  <a:cubicBezTo>
                    <a:pt x="32" y="12"/>
                    <a:pt x="31" y="12"/>
                    <a:pt x="30" y="12"/>
                  </a:cubicBezTo>
                  <a:cubicBezTo>
                    <a:pt x="26" y="12"/>
                    <a:pt x="18" y="14"/>
                    <a:pt x="13" y="14"/>
                  </a:cubicBezTo>
                  <a:cubicBezTo>
                    <a:pt x="12" y="14"/>
                    <a:pt x="11" y="13"/>
                    <a:pt x="11" y="12"/>
                  </a:cubicBezTo>
                  <a:cubicBezTo>
                    <a:pt x="7" y="12"/>
                    <a:pt x="7" y="12"/>
                    <a:pt x="7" y="12"/>
                  </a:cubicBezTo>
                  <a:cubicBezTo>
                    <a:pt x="7" y="10"/>
                    <a:pt x="7" y="10"/>
                    <a:pt x="7" y="10"/>
                  </a:cubicBezTo>
                  <a:cubicBezTo>
                    <a:pt x="4" y="10"/>
                    <a:pt x="3" y="9"/>
                    <a:pt x="1" y="7"/>
                  </a:cubicBezTo>
                  <a:cubicBezTo>
                    <a:pt x="1" y="3"/>
                    <a:pt x="1" y="3"/>
                    <a:pt x="1" y="3"/>
                  </a:cubicBezTo>
                  <a:lnTo>
                    <a:pt x="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25"/>
            <p:cNvSpPr>
              <a:spLocks/>
            </p:cNvSpPr>
            <p:nvPr/>
          </p:nvSpPr>
          <p:spPr bwMode="auto">
            <a:xfrm>
              <a:off x="1146175" y="1971676"/>
              <a:ext cx="57150" cy="33338"/>
            </a:xfrm>
            <a:custGeom>
              <a:avLst/>
              <a:gdLst>
                <a:gd name="T0" fmla="*/ 20 w 26"/>
                <a:gd name="T1" fmla="*/ 15 h 15"/>
                <a:gd name="T2" fmla="*/ 0 w 26"/>
                <a:gd name="T3" fmla="*/ 8 h 15"/>
                <a:gd name="T4" fmla="*/ 5 w 26"/>
                <a:gd name="T5" fmla="*/ 7 h 15"/>
                <a:gd name="T6" fmla="*/ 12 w 26"/>
                <a:gd name="T7" fmla="*/ 0 h 15"/>
                <a:gd name="T8" fmla="*/ 26 w 26"/>
                <a:gd name="T9" fmla="*/ 11 h 15"/>
                <a:gd name="T10" fmla="*/ 20 w 26"/>
                <a:gd name="T11" fmla="*/ 15 h 15"/>
              </a:gdLst>
              <a:ahLst/>
              <a:cxnLst>
                <a:cxn ang="0">
                  <a:pos x="T0" y="T1"/>
                </a:cxn>
                <a:cxn ang="0">
                  <a:pos x="T2" y="T3"/>
                </a:cxn>
                <a:cxn ang="0">
                  <a:pos x="T4" y="T5"/>
                </a:cxn>
                <a:cxn ang="0">
                  <a:pos x="T6" y="T7"/>
                </a:cxn>
                <a:cxn ang="0">
                  <a:pos x="T8" y="T9"/>
                </a:cxn>
                <a:cxn ang="0">
                  <a:pos x="T10" y="T11"/>
                </a:cxn>
              </a:cxnLst>
              <a:rect l="0" t="0" r="r" b="b"/>
              <a:pathLst>
                <a:path w="26" h="15">
                  <a:moveTo>
                    <a:pt x="20" y="15"/>
                  </a:moveTo>
                  <a:cubicBezTo>
                    <a:pt x="17" y="15"/>
                    <a:pt x="0" y="9"/>
                    <a:pt x="0" y="8"/>
                  </a:cubicBezTo>
                  <a:cubicBezTo>
                    <a:pt x="0" y="6"/>
                    <a:pt x="4" y="7"/>
                    <a:pt x="5" y="7"/>
                  </a:cubicBezTo>
                  <a:cubicBezTo>
                    <a:pt x="8" y="6"/>
                    <a:pt x="7" y="0"/>
                    <a:pt x="12" y="0"/>
                  </a:cubicBezTo>
                  <a:cubicBezTo>
                    <a:pt x="15" y="0"/>
                    <a:pt x="24" y="8"/>
                    <a:pt x="26" y="11"/>
                  </a:cubicBezTo>
                  <a:cubicBezTo>
                    <a:pt x="23" y="12"/>
                    <a:pt x="22" y="15"/>
                    <a:pt x="2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26"/>
            <p:cNvSpPr>
              <a:spLocks/>
            </p:cNvSpPr>
            <p:nvPr/>
          </p:nvSpPr>
          <p:spPr bwMode="auto">
            <a:xfrm>
              <a:off x="1201738" y="1854201"/>
              <a:ext cx="71437" cy="58738"/>
            </a:xfrm>
            <a:custGeom>
              <a:avLst/>
              <a:gdLst>
                <a:gd name="T0" fmla="*/ 33 w 33"/>
                <a:gd name="T1" fmla="*/ 6 h 27"/>
                <a:gd name="T2" fmla="*/ 29 w 33"/>
                <a:gd name="T3" fmla="*/ 9 h 27"/>
                <a:gd name="T4" fmla="*/ 16 w 33"/>
                <a:gd name="T5" fmla="*/ 18 h 27"/>
                <a:gd name="T6" fmla="*/ 10 w 33"/>
                <a:gd name="T7" fmla="*/ 20 h 27"/>
                <a:gd name="T8" fmla="*/ 13 w 33"/>
                <a:gd name="T9" fmla="*/ 20 h 27"/>
                <a:gd name="T10" fmla="*/ 7 w 33"/>
                <a:gd name="T11" fmla="*/ 27 h 27"/>
                <a:gd name="T12" fmla="*/ 3 w 33"/>
                <a:gd name="T13" fmla="*/ 27 h 27"/>
                <a:gd name="T14" fmla="*/ 3 w 33"/>
                <a:gd name="T15" fmla="*/ 21 h 27"/>
                <a:gd name="T16" fmla="*/ 0 w 33"/>
                <a:gd name="T17" fmla="*/ 10 h 27"/>
                <a:gd name="T18" fmla="*/ 0 w 33"/>
                <a:gd name="T19" fmla="*/ 6 h 27"/>
                <a:gd name="T20" fmla="*/ 5 w 33"/>
                <a:gd name="T21" fmla="*/ 6 h 27"/>
                <a:gd name="T22" fmla="*/ 5 w 33"/>
                <a:gd name="T23" fmla="*/ 4 h 27"/>
                <a:gd name="T24" fmla="*/ 11 w 33"/>
                <a:gd name="T25" fmla="*/ 0 h 27"/>
                <a:gd name="T26" fmla="*/ 33 w 33"/>
                <a:gd name="T27" fmla="*/ 3 h 27"/>
                <a:gd name="T28" fmla="*/ 33 w 33"/>
                <a:gd name="T2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27">
                  <a:moveTo>
                    <a:pt x="33" y="6"/>
                  </a:moveTo>
                  <a:cubicBezTo>
                    <a:pt x="33" y="6"/>
                    <a:pt x="29" y="9"/>
                    <a:pt x="29" y="9"/>
                  </a:cubicBezTo>
                  <a:cubicBezTo>
                    <a:pt x="26" y="13"/>
                    <a:pt x="23" y="18"/>
                    <a:pt x="16" y="18"/>
                  </a:cubicBezTo>
                  <a:cubicBezTo>
                    <a:pt x="11" y="18"/>
                    <a:pt x="11" y="15"/>
                    <a:pt x="10" y="20"/>
                  </a:cubicBezTo>
                  <a:cubicBezTo>
                    <a:pt x="13" y="20"/>
                    <a:pt x="13" y="20"/>
                    <a:pt x="13" y="20"/>
                  </a:cubicBezTo>
                  <a:cubicBezTo>
                    <a:pt x="12" y="24"/>
                    <a:pt x="10" y="25"/>
                    <a:pt x="7" y="27"/>
                  </a:cubicBezTo>
                  <a:cubicBezTo>
                    <a:pt x="3" y="27"/>
                    <a:pt x="3" y="27"/>
                    <a:pt x="3" y="27"/>
                  </a:cubicBezTo>
                  <a:cubicBezTo>
                    <a:pt x="3" y="25"/>
                    <a:pt x="3" y="22"/>
                    <a:pt x="3" y="21"/>
                  </a:cubicBezTo>
                  <a:cubicBezTo>
                    <a:pt x="0" y="17"/>
                    <a:pt x="1" y="14"/>
                    <a:pt x="0" y="10"/>
                  </a:cubicBezTo>
                  <a:cubicBezTo>
                    <a:pt x="0" y="6"/>
                    <a:pt x="0" y="6"/>
                    <a:pt x="0" y="6"/>
                  </a:cubicBezTo>
                  <a:cubicBezTo>
                    <a:pt x="1" y="6"/>
                    <a:pt x="4" y="6"/>
                    <a:pt x="5" y="6"/>
                  </a:cubicBezTo>
                  <a:cubicBezTo>
                    <a:pt x="4" y="6"/>
                    <a:pt x="5" y="4"/>
                    <a:pt x="5" y="4"/>
                  </a:cubicBezTo>
                  <a:cubicBezTo>
                    <a:pt x="5" y="3"/>
                    <a:pt x="6" y="0"/>
                    <a:pt x="11" y="0"/>
                  </a:cubicBezTo>
                  <a:cubicBezTo>
                    <a:pt x="19" y="0"/>
                    <a:pt x="25" y="3"/>
                    <a:pt x="33" y="3"/>
                  </a:cubicBezTo>
                  <a:cubicBezTo>
                    <a:pt x="33" y="4"/>
                    <a:pt x="33" y="5"/>
                    <a:pt x="3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27"/>
            <p:cNvSpPr>
              <a:spLocks/>
            </p:cNvSpPr>
            <p:nvPr/>
          </p:nvSpPr>
          <p:spPr bwMode="auto">
            <a:xfrm>
              <a:off x="1050925" y="1747838"/>
              <a:ext cx="25400" cy="20638"/>
            </a:xfrm>
            <a:custGeom>
              <a:avLst/>
              <a:gdLst>
                <a:gd name="T0" fmla="*/ 11 w 11"/>
                <a:gd name="T1" fmla="*/ 6 h 9"/>
                <a:gd name="T2" fmla="*/ 7 w 11"/>
                <a:gd name="T3" fmla="*/ 9 h 9"/>
                <a:gd name="T4" fmla="*/ 0 w 11"/>
                <a:gd name="T5" fmla="*/ 0 h 9"/>
                <a:gd name="T6" fmla="*/ 11 w 11"/>
                <a:gd name="T7" fmla="*/ 6 h 9"/>
              </a:gdLst>
              <a:ahLst/>
              <a:cxnLst>
                <a:cxn ang="0">
                  <a:pos x="T0" y="T1"/>
                </a:cxn>
                <a:cxn ang="0">
                  <a:pos x="T2" y="T3"/>
                </a:cxn>
                <a:cxn ang="0">
                  <a:pos x="T4" y="T5"/>
                </a:cxn>
                <a:cxn ang="0">
                  <a:pos x="T6" y="T7"/>
                </a:cxn>
              </a:cxnLst>
              <a:rect l="0" t="0" r="r" b="b"/>
              <a:pathLst>
                <a:path w="11" h="9">
                  <a:moveTo>
                    <a:pt x="11" y="6"/>
                  </a:moveTo>
                  <a:cubicBezTo>
                    <a:pt x="10" y="8"/>
                    <a:pt x="9" y="9"/>
                    <a:pt x="7" y="9"/>
                  </a:cubicBezTo>
                  <a:cubicBezTo>
                    <a:pt x="5" y="9"/>
                    <a:pt x="0" y="3"/>
                    <a:pt x="0" y="0"/>
                  </a:cubicBezTo>
                  <a:cubicBezTo>
                    <a:pt x="5" y="0"/>
                    <a:pt x="6" y="5"/>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8"/>
            <p:cNvSpPr>
              <a:spLocks/>
            </p:cNvSpPr>
            <p:nvPr/>
          </p:nvSpPr>
          <p:spPr bwMode="auto">
            <a:xfrm>
              <a:off x="1065213" y="1816101"/>
              <a:ext cx="17462" cy="12700"/>
            </a:xfrm>
            <a:custGeom>
              <a:avLst/>
              <a:gdLst>
                <a:gd name="T0" fmla="*/ 7 w 8"/>
                <a:gd name="T1" fmla="*/ 0 h 6"/>
                <a:gd name="T2" fmla="*/ 8 w 8"/>
                <a:gd name="T3" fmla="*/ 3 h 6"/>
                <a:gd name="T4" fmla="*/ 5 w 8"/>
                <a:gd name="T5" fmla="*/ 6 h 6"/>
                <a:gd name="T6" fmla="*/ 0 w 8"/>
                <a:gd name="T7" fmla="*/ 6 h 6"/>
                <a:gd name="T8" fmla="*/ 7 w 8"/>
                <a:gd name="T9" fmla="*/ 0 h 6"/>
              </a:gdLst>
              <a:ahLst/>
              <a:cxnLst>
                <a:cxn ang="0">
                  <a:pos x="T0" y="T1"/>
                </a:cxn>
                <a:cxn ang="0">
                  <a:pos x="T2" y="T3"/>
                </a:cxn>
                <a:cxn ang="0">
                  <a:pos x="T4" y="T5"/>
                </a:cxn>
                <a:cxn ang="0">
                  <a:pos x="T6" y="T7"/>
                </a:cxn>
                <a:cxn ang="0">
                  <a:pos x="T8" y="T9"/>
                </a:cxn>
              </a:cxnLst>
              <a:rect l="0" t="0" r="r" b="b"/>
              <a:pathLst>
                <a:path w="8" h="6">
                  <a:moveTo>
                    <a:pt x="7" y="0"/>
                  </a:moveTo>
                  <a:cubicBezTo>
                    <a:pt x="7" y="1"/>
                    <a:pt x="8" y="1"/>
                    <a:pt x="8" y="3"/>
                  </a:cubicBezTo>
                  <a:cubicBezTo>
                    <a:pt x="8" y="6"/>
                    <a:pt x="6" y="6"/>
                    <a:pt x="5" y="6"/>
                  </a:cubicBezTo>
                  <a:cubicBezTo>
                    <a:pt x="3" y="6"/>
                    <a:pt x="2" y="6"/>
                    <a:pt x="0" y="6"/>
                  </a:cubicBezTo>
                  <a:cubicBezTo>
                    <a:pt x="1" y="2"/>
                    <a:pt x="3"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29"/>
            <p:cNvSpPr>
              <a:spLocks/>
            </p:cNvSpPr>
            <p:nvPr/>
          </p:nvSpPr>
          <p:spPr bwMode="auto">
            <a:xfrm>
              <a:off x="1055688" y="1697038"/>
              <a:ext cx="92075" cy="50800"/>
            </a:xfrm>
            <a:custGeom>
              <a:avLst/>
              <a:gdLst>
                <a:gd name="T0" fmla="*/ 28 w 42"/>
                <a:gd name="T1" fmla="*/ 17 h 23"/>
                <a:gd name="T2" fmla="*/ 17 w 42"/>
                <a:gd name="T3" fmla="*/ 16 h 23"/>
                <a:gd name="T4" fmla="*/ 10 w 42"/>
                <a:gd name="T5" fmla="*/ 15 h 23"/>
                <a:gd name="T6" fmla="*/ 4 w 42"/>
                <a:gd name="T7" fmla="*/ 13 h 23"/>
                <a:gd name="T8" fmla="*/ 11 w 42"/>
                <a:gd name="T9" fmla="*/ 11 h 23"/>
                <a:gd name="T10" fmla="*/ 11 w 42"/>
                <a:gd name="T11" fmla="*/ 8 h 23"/>
                <a:gd name="T12" fmla="*/ 3 w 42"/>
                <a:gd name="T13" fmla="*/ 8 h 23"/>
                <a:gd name="T14" fmla="*/ 4 w 42"/>
                <a:gd name="T15" fmla="*/ 6 h 23"/>
                <a:gd name="T16" fmla="*/ 0 w 42"/>
                <a:gd name="T17" fmla="*/ 2 h 23"/>
                <a:gd name="T18" fmla="*/ 8 w 42"/>
                <a:gd name="T19" fmla="*/ 0 h 23"/>
                <a:gd name="T20" fmla="*/ 16 w 42"/>
                <a:gd name="T21" fmla="*/ 4 h 23"/>
                <a:gd name="T22" fmla="*/ 21 w 42"/>
                <a:gd name="T23" fmla="*/ 3 h 23"/>
                <a:gd name="T24" fmla="*/ 28 w 42"/>
                <a:gd name="T25" fmla="*/ 8 h 23"/>
                <a:gd name="T26" fmla="*/ 31 w 42"/>
                <a:gd name="T27" fmla="*/ 6 h 23"/>
                <a:gd name="T28" fmla="*/ 38 w 42"/>
                <a:gd name="T29" fmla="*/ 11 h 23"/>
                <a:gd name="T30" fmla="*/ 36 w 42"/>
                <a:gd name="T31" fmla="*/ 13 h 23"/>
                <a:gd name="T32" fmla="*/ 42 w 42"/>
                <a:gd name="T33" fmla="*/ 20 h 23"/>
                <a:gd name="T34" fmla="*/ 38 w 42"/>
                <a:gd name="T35" fmla="*/ 23 h 23"/>
                <a:gd name="T36" fmla="*/ 28 w 42"/>
                <a:gd name="T3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23">
                  <a:moveTo>
                    <a:pt x="28" y="17"/>
                  </a:moveTo>
                  <a:cubicBezTo>
                    <a:pt x="24" y="17"/>
                    <a:pt x="22" y="16"/>
                    <a:pt x="17" y="16"/>
                  </a:cubicBezTo>
                  <a:cubicBezTo>
                    <a:pt x="16" y="14"/>
                    <a:pt x="13" y="15"/>
                    <a:pt x="10" y="15"/>
                  </a:cubicBezTo>
                  <a:cubicBezTo>
                    <a:pt x="7" y="15"/>
                    <a:pt x="6" y="15"/>
                    <a:pt x="4" y="13"/>
                  </a:cubicBezTo>
                  <a:cubicBezTo>
                    <a:pt x="6" y="11"/>
                    <a:pt x="8" y="11"/>
                    <a:pt x="11" y="11"/>
                  </a:cubicBezTo>
                  <a:cubicBezTo>
                    <a:pt x="10" y="10"/>
                    <a:pt x="10" y="9"/>
                    <a:pt x="11" y="8"/>
                  </a:cubicBezTo>
                  <a:cubicBezTo>
                    <a:pt x="6" y="8"/>
                    <a:pt x="5" y="9"/>
                    <a:pt x="3" y="8"/>
                  </a:cubicBezTo>
                  <a:cubicBezTo>
                    <a:pt x="3" y="7"/>
                    <a:pt x="4" y="6"/>
                    <a:pt x="4" y="6"/>
                  </a:cubicBezTo>
                  <a:cubicBezTo>
                    <a:pt x="1" y="6"/>
                    <a:pt x="0" y="5"/>
                    <a:pt x="0" y="2"/>
                  </a:cubicBezTo>
                  <a:cubicBezTo>
                    <a:pt x="3" y="2"/>
                    <a:pt x="5" y="0"/>
                    <a:pt x="8" y="0"/>
                  </a:cubicBezTo>
                  <a:cubicBezTo>
                    <a:pt x="12" y="0"/>
                    <a:pt x="14" y="4"/>
                    <a:pt x="16" y="4"/>
                  </a:cubicBezTo>
                  <a:cubicBezTo>
                    <a:pt x="18" y="4"/>
                    <a:pt x="19" y="3"/>
                    <a:pt x="21" y="3"/>
                  </a:cubicBezTo>
                  <a:cubicBezTo>
                    <a:pt x="25" y="3"/>
                    <a:pt x="25" y="8"/>
                    <a:pt x="28" y="8"/>
                  </a:cubicBezTo>
                  <a:cubicBezTo>
                    <a:pt x="29" y="8"/>
                    <a:pt x="30" y="6"/>
                    <a:pt x="31" y="6"/>
                  </a:cubicBezTo>
                  <a:cubicBezTo>
                    <a:pt x="34" y="6"/>
                    <a:pt x="37" y="10"/>
                    <a:pt x="38" y="11"/>
                  </a:cubicBezTo>
                  <a:cubicBezTo>
                    <a:pt x="37" y="12"/>
                    <a:pt x="37" y="13"/>
                    <a:pt x="36" y="13"/>
                  </a:cubicBezTo>
                  <a:cubicBezTo>
                    <a:pt x="38" y="15"/>
                    <a:pt x="42" y="17"/>
                    <a:pt x="42" y="20"/>
                  </a:cubicBezTo>
                  <a:cubicBezTo>
                    <a:pt x="42" y="22"/>
                    <a:pt x="40" y="23"/>
                    <a:pt x="38" y="23"/>
                  </a:cubicBezTo>
                  <a:cubicBezTo>
                    <a:pt x="33" y="23"/>
                    <a:pt x="33" y="17"/>
                    <a:pt x="2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30"/>
            <p:cNvSpPr>
              <a:spLocks/>
            </p:cNvSpPr>
            <p:nvPr/>
          </p:nvSpPr>
          <p:spPr bwMode="auto">
            <a:xfrm>
              <a:off x="1093788" y="1741488"/>
              <a:ext cx="23812" cy="6350"/>
            </a:xfrm>
            <a:custGeom>
              <a:avLst/>
              <a:gdLst>
                <a:gd name="T0" fmla="*/ 4 w 11"/>
                <a:gd name="T1" fmla="*/ 3 h 3"/>
                <a:gd name="T2" fmla="*/ 6 w 11"/>
                <a:gd name="T3" fmla="*/ 0 h 3"/>
                <a:gd name="T4" fmla="*/ 11 w 11"/>
                <a:gd name="T5" fmla="*/ 1 h 3"/>
                <a:gd name="T6" fmla="*/ 4 w 11"/>
                <a:gd name="T7" fmla="*/ 3 h 3"/>
              </a:gdLst>
              <a:ahLst/>
              <a:cxnLst>
                <a:cxn ang="0">
                  <a:pos x="T0" y="T1"/>
                </a:cxn>
                <a:cxn ang="0">
                  <a:pos x="T2" y="T3"/>
                </a:cxn>
                <a:cxn ang="0">
                  <a:pos x="T4" y="T5"/>
                </a:cxn>
                <a:cxn ang="0">
                  <a:pos x="T6" y="T7"/>
                </a:cxn>
              </a:cxnLst>
              <a:rect l="0" t="0" r="r" b="b"/>
              <a:pathLst>
                <a:path w="11" h="3">
                  <a:moveTo>
                    <a:pt x="4" y="3"/>
                  </a:moveTo>
                  <a:cubicBezTo>
                    <a:pt x="0" y="3"/>
                    <a:pt x="5" y="0"/>
                    <a:pt x="6" y="0"/>
                  </a:cubicBezTo>
                  <a:cubicBezTo>
                    <a:pt x="9" y="0"/>
                    <a:pt x="9" y="1"/>
                    <a:pt x="11" y="1"/>
                  </a:cubicBezTo>
                  <a:cubicBezTo>
                    <a:pt x="10" y="3"/>
                    <a:pt x="7" y="3"/>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31"/>
            <p:cNvSpPr>
              <a:spLocks/>
            </p:cNvSpPr>
            <p:nvPr/>
          </p:nvSpPr>
          <p:spPr bwMode="auto">
            <a:xfrm>
              <a:off x="1184275" y="1770063"/>
              <a:ext cx="242887" cy="76200"/>
            </a:xfrm>
            <a:custGeom>
              <a:avLst/>
              <a:gdLst>
                <a:gd name="T0" fmla="*/ 111 w 111"/>
                <a:gd name="T1" fmla="*/ 23 h 35"/>
                <a:gd name="T2" fmla="*/ 108 w 111"/>
                <a:gd name="T3" fmla="*/ 26 h 35"/>
                <a:gd name="T4" fmla="*/ 111 w 111"/>
                <a:gd name="T5" fmla="*/ 26 h 35"/>
                <a:gd name="T6" fmla="*/ 93 w 111"/>
                <a:gd name="T7" fmla="*/ 34 h 35"/>
                <a:gd name="T8" fmla="*/ 88 w 111"/>
                <a:gd name="T9" fmla="*/ 31 h 35"/>
                <a:gd name="T10" fmla="*/ 82 w 111"/>
                <a:gd name="T11" fmla="*/ 34 h 35"/>
                <a:gd name="T12" fmla="*/ 64 w 111"/>
                <a:gd name="T13" fmla="*/ 34 h 35"/>
                <a:gd name="T14" fmla="*/ 53 w 111"/>
                <a:gd name="T15" fmla="*/ 30 h 35"/>
                <a:gd name="T16" fmla="*/ 50 w 111"/>
                <a:gd name="T17" fmla="*/ 30 h 35"/>
                <a:gd name="T18" fmla="*/ 44 w 111"/>
                <a:gd name="T19" fmla="*/ 34 h 35"/>
                <a:gd name="T20" fmla="*/ 27 w 111"/>
                <a:gd name="T21" fmla="*/ 24 h 35"/>
                <a:gd name="T22" fmla="*/ 30 w 111"/>
                <a:gd name="T23" fmla="*/ 20 h 35"/>
                <a:gd name="T24" fmla="*/ 21 w 111"/>
                <a:gd name="T25" fmla="*/ 9 h 35"/>
                <a:gd name="T26" fmla="*/ 17 w 111"/>
                <a:gd name="T27" fmla="*/ 11 h 35"/>
                <a:gd name="T28" fmla="*/ 0 w 111"/>
                <a:gd name="T29" fmla="*/ 3 h 35"/>
                <a:gd name="T30" fmla="*/ 7 w 111"/>
                <a:gd name="T31" fmla="*/ 0 h 35"/>
                <a:gd name="T32" fmla="*/ 27 w 111"/>
                <a:gd name="T33" fmla="*/ 8 h 35"/>
                <a:gd name="T34" fmla="*/ 31 w 111"/>
                <a:gd name="T35" fmla="*/ 6 h 35"/>
                <a:gd name="T36" fmla="*/ 35 w 111"/>
                <a:gd name="T37" fmla="*/ 6 h 35"/>
                <a:gd name="T38" fmla="*/ 46 w 111"/>
                <a:gd name="T39" fmla="*/ 13 h 35"/>
                <a:gd name="T40" fmla="*/ 37 w 111"/>
                <a:gd name="T41" fmla="*/ 13 h 35"/>
                <a:gd name="T42" fmla="*/ 47 w 111"/>
                <a:gd name="T43" fmla="*/ 18 h 35"/>
                <a:gd name="T44" fmla="*/ 46 w 111"/>
                <a:gd name="T45" fmla="*/ 19 h 35"/>
                <a:gd name="T46" fmla="*/ 49 w 111"/>
                <a:gd name="T47" fmla="*/ 20 h 35"/>
                <a:gd name="T48" fmla="*/ 65 w 111"/>
                <a:gd name="T49" fmla="*/ 23 h 35"/>
                <a:gd name="T50" fmla="*/ 93 w 111"/>
                <a:gd name="T51" fmla="*/ 17 h 35"/>
                <a:gd name="T52" fmla="*/ 111 w 111"/>
                <a:gd name="T53" fmla="*/ 24 h 35"/>
                <a:gd name="T54" fmla="*/ 109 w 111"/>
                <a:gd name="T55" fmla="*/ 24 h 35"/>
                <a:gd name="T56" fmla="*/ 111 w 111"/>
                <a:gd name="T57"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 h="35">
                  <a:moveTo>
                    <a:pt x="111" y="23"/>
                  </a:moveTo>
                  <a:cubicBezTo>
                    <a:pt x="110" y="24"/>
                    <a:pt x="109" y="24"/>
                    <a:pt x="108" y="26"/>
                  </a:cubicBezTo>
                  <a:cubicBezTo>
                    <a:pt x="110" y="27"/>
                    <a:pt x="111" y="26"/>
                    <a:pt x="111" y="26"/>
                  </a:cubicBezTo>
                  <a:cubicBezTo>
                    <a:pt x="111" y="34"/>
                    <a:pt x="100" y="34"/>
                    <a:pt x="93" y="34"/>
                  </a:cubicBezTo>
                  <a:cubicBezTo>
                    <a:pt x="90" y="34"/>
                    <a:pt x="88" y="32"/>
                    <a:pt x="88" y="31"/>
                  </a:cubicBezTo>
                  <a:cubicBezTo>
                    <a:pt x="85" y="31"/>
                    <a:pt x="84" y="32"/>
                    <a:pt x="82" y="34"/>
                  </a:cubicBezTo>
                  <a:cubicBezTo>
                    <a:pt x="64" y="34"/>
                    <a:pt x="64" y="34"/>
                    <a:pt x="64" y="34"/>
                  </a:cubicBezTo>
                  <a:cubicBezTo>
                    <a:pt x="59" y="35"/>
                    <a:pt x="52" y="34"/>
                    <a:pt x="53" y="30"/>
                  </a:cubicBezTo>
                  <a:cubicBezTo>
                    <a:pt x="50" y="30"/>
                    <a:pt x="50" y="30"/>
                    <a:pt x="50" y="30"/>
                  </a:cubicBezTo>
                  <a:cubicBezTo>
                    <a:pt x="49" y="32"/>
                    <a:pt x="46" y="34"/>
                    <a:pt x="44" y="34"/>
                  </a:cubicBezTo>
                  <a:cubicBezTo>
                    <a:pt x="39" y="34"/>
                    <a:pt x="27" y="29"/>
                    <a:pt x="27" y="24"/>
                  </a:cubicBezTo>
                  <a:cubicBezTo>
                    <a:pt x="27" y="22"/>
                    <a:pt x="29" y="21"/>
                    <a:pt x="30" y="20"/>
                  </a:cubicBezTo>
                  <a:cubicBezTo>
                    <a:pt x="26" y="16"/>
                    <a:pt x="25" y="13"/>
                    <a:pt x="21" y="9"/>
                  </a:cubicBezTo>
                  <a:cubicBezTo>
                    <a:pt x="20" y="10"/>
                    <a:pt x="18" y="11"/>
                    <a:pt x="17" y="11"/>
                  </a:cubicBezTo>
                  <a:cubicBezTo>
                    <a:pt x="14" y="11"/>
                    <a:pt x="0" y="5"/>
                    <a:pt x="0" y="3"/>
                  </a:cubicBezTo>
                  <a:cubicBezTo>
                    <a:pt x="0" y="0"/>
                    <a:pt x="4" y="0"/>
                    <a:pt x="7" y="0"/>
                  </a:cubicBezTo>
                  <a:cubicBezTo>
                    <a:pt x="17" y="0"/>
                    <a:pt x="19" y="8"/>
                    <a:pt x="27" y="8"/>
                  </a:cubicBezTo>
                  <a:cubicBezTo>
                    <a:pt x="29" y="8"/>
                    <a:pt x="30" y="7"/>
                    <a:pt x="31" y="6"/>
                  </a:cubicBezTo>
                  <a:cubicBezTo>
                    <a:pt x="33" y="6"/>
                    <a:pt x="35" y="6"/>
                    <a:pt x="35" y="6"/>
                  </a:cubicBezTo>
                  <a:cubicBezTo>
                    <a:pt x="34" y="11"/>
                    <a:pt x="44" y="10"/>
                    <a:pt x="46" y="13"/>
                  </a:cubicBezTo>
                  <a:cubicBezTo>
                    <a:pt x="37" y="13"/>
                    <a:pt x="37" y="13"/>
                    <a:pt x="37" y="13"/>
                  </a:cubicBezTo>
                  <a:cubicBezTo>
                    <a:pt x="38" y="19"/>
                    <a:pt x="44" y="15"/>
                    <a:pt x="47" y="18"/>
                  </a:cubicBezTo>
                  <a:cubicBezTo>
                    <a:pt x="47" y="18"/>
                    <a:pt x="46" y="18"/>
                    <a:pt x="46" y="19"/>
                  </a:cubicBezTo>
                  <a:cubicBezTo>
                    <a:pt x="46" y="22"/>
                    <a:pt x="48" y="21"/>
                    <a:pt x="49" y="20"/>
                  </a:cubicBezTo>
                  <a:cubicBezTo>
                    <a:pt x="55" y="22"/>
                    <a:pt x="59" y="23"/>
                    <a:pt x="65" y="23"/>
                  </a:cubicBezTo>
                  <a:cubicBezTo>
                    <a:pt x="77" y="23"/>
                    <a:pt x="81" y="17"/>
                    <a:pt x="93" y="17"/>
                  </a:cubicBezTo>
                  <a:cubicBezTo>
                    <a:pt x="102" y="17"/>
                    <a:pt x="108" y="18"/>
                    <a:pt x="111" y="24"/>
                  </a:cubicBezTo>
                  <a:cubicBezTo>
                    <a:pt x="111" y="24"/>
                    <a:pt x="110" y="24"/>
                    <a:pt x="109" y="24"/>
                  </a:cubicBezTo>
                  <a:lnTo>
                    <a:pt x="11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32"/>
            <p:cNvSpPr>
              <a:spLocks/>
            </p:cNvSpPr>
            <p:nvPr/>
          </p:nvSpPr>
          <p:spPr bwMode="auto">
            <a:xfrm>
              <a:off x="1187450" y="1809751"/>
              <a:ext cx="42862" cy="33338"/>
            </a:xfrm>
            <a:custGeom>
              <a:avLst/>
              <a:gdLst>
                <a:gd name="T0" fmla="*/ 3 w 19"/>
                <a:gd name="T1" fmla="*/ 6 h 15"/>
                <a:gd name="T2" fmla="*/ 10 w 19"/>
                <a:gd name="T3" fmla="*/ 0 h 15"/>
                <a:gd name="T4" fmla="*/ 19 w 19"/>
                <a:gd name="T5" fmla="*/ 8 h 15"/>
                <a:gd name="T6" fmla="*/ 15 w 19"/>
                <a:gd name="T7" fmla="*/ 15 h 15"/>
                <a:gd name="T8" fmla="*/ 0 w 19"/>
                <a:gd name="T9" fmla="*/ 9 h 15"/>
                <a:gd name="T10" fmla="*/ 3 w 19"/>
                <a:gd name="T11" fmla="*/ 6 h 15"/>
              </a:gdLst>
              <a:ahLst/>
              <a:cxnLst>
                <a:cxn ang="0">
                  <a:pos x="T0" y="T1"/>
                </a:cxn>
                <a:cxn ang="0">
                  <a:pos x="T2" y="T3"/>
                </a:cxn>
                <a:cxn ang="0">
                  <a:pos x="T4" y="T5"/>
                </a:cxn>
                <a:cxn ang="0">
                  <a:pos x="T6" y="T7"/>
                </a:cxn>
                <a:cxn ang="0">
                  <a:pos x="T8" y="T9"/>
                </a:cxn>
                <a:cxn ang="0">
                  <a:pos x="T10" y="T11"/>
                </a:cxn>
              </a:cxnLst>
              <a:rect l="0" t="0" r="r" b="b"/>
              <a:pathLst>
                <a:path w="19" h="15">
                  <a:moveTo>
                    <a:pt x="3" y="6"/>
                  </a:moveTo>
                  <a:cubicBezTo>
                    <a:pt x="5" y="6"/>
                    <a:pt x="4" y="0"/>
                    <a:pt x="10" y="0"/>
                  </a:cubicBezTo>
                  <a:cubicBezTo>
                    <a:pt x="14" y="0"/>
                    <a:pt x="19" y="5"/>
                    <a:pt x="19" y="8"/>
                  </a:cubicBezTo>
                  <a:cubicBezTo>
                    <a:pt x="19" y="12"/>
                    <a:pt x="18" y="15"/>
                    <a:pt x="15" y="15"/>
                  </a:cubicBezTo>
                  <a:cubicBezTo>
                    <a:pt x="13" y="15"/>
                    <a:pt x="0" y="9"/>
                    <a:pt x="0" y="9"/>
                  </a:cubicBezTo>
                  <a:cubicBezTo>
                    <a:pt x="0" y="7"/>
                    <a:pt x="2"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33"/>
            <p:cNvSpPr>
              <a:spLocks/>
            </p:cNvSpPr>
            <p:nvPr/>
          </p:nvSpPr>
          <p:spPr bwMode="auto">
            <a:xfrm>
              <a:off x="1192213" y="1747838"/>
              <a:ext cx="39687" cy="11113"/>
            </a:xfrm>
            <a:custGeom>
              <a:avLst/>
              <a:gdLst>
                <a:gd name="T0" fmla="*/ 15 w 18"/>
                <a:gd name="T1" fmla="*/ 0 h 5"/>
                <a:gd name="T2" fmla="*/ 18 w 18"/>
                <a:gd name="T3" fmla="*/ 0 h 5"/>
                <a:gd name="T4" fmla="*/ 18 w 18"/>
                <a:gd name="T5" fmla="*/ 3 h 5"/>
                <a:gd name="T6" fmla="*/ 14 w 18"/>
                <a:gd name="T7" fmla="*/ 5 h 5"/>
                <a:gd name="T8" fmla="*/ 0 w 18"/>
                <a:gd name="T9" fmla="*/ 3 h 5"/>
                <a:gd name="T10" fmla="*/ 15 w 18"/>
                <a:gd name="T11" fmla="*/ 0 h 5"/>
              </a:gdLst>
              <a:ahLst/>
              <a:cxnLst>
                <a:cxn ang="0">
                  <a:pos x="T0" y="T1"/>
                </a:cxn>
                <a:cxn ang="0">
                  <a:pos x="T2" y="T3"/>
                </a:cxn>
                <a:cxn ang="0">
                  <a:pos x="T4" y="T5"/>
                </a:cxn>
                <a:cxn ang="0">
                  <a:pos x="T6" y="T7"/>
                </a:cxn>
                <a:cxn ang="0">
                  <a:pos x="T8" y="T9"/>
                </a:cxn>
                <a:cxn ang="0">
                  <a:pos x="T10" y="T11"/>
                </a:cxn>
              </a:cxnLst>
              <a:rect l="0" t="0" r="r" b="b"/>
              <a:pathLst>
                <a:path w="18" h="5">
                  <a:moveTo>
                    <a:pt x="15" y="0"/>
                  </a:moveTo>
                  <a:cubicBezTo>
                    <a:pt x="17" y="0"/>
                    <a:pt x="16" y="0"/>
                    <a:pt x="18" y="0"/>
                  </a:cubicBezTo>
                  <a:cubicBezTo>
                    <a:pt x="18" y="2"/>
                    <a:pt x="18" y="3"/>
                    <a:pt x="18" y="3"/>
                  </a:cubicBezTo>
                  <a:cubicBezTo>
                    <a:pt x="18" y="4"/>
                    <a:pt x="16" y="5"/>
                    <a:pt x="14" y="5"/>
                  </a:cubicBezTo>
                  <a:cubicBezTo>
                    <a:pt x="13" y="5"/>
                    <a:pt x="0" y="3"/>
                    <a:pt x="0" y="3"/>
                  </a:cubicBezTo>
                  <a:cubicBezTo>
                    <a:pt x="2" y="0"/>
                    <a:pt x="11"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34"/>
            <p:cNvSpPr>
              <a:spLocks/>
            </p:cNvSpPr>
            <p:nvPr/>
          </p:nvSpPr>
          <p:spPr bwMode="auto">
            <a:xfrm>
              <a:off x="1163638" y="1709738"/>
              <a:ext cx="46037" cy="38100"/>
            </a:xfrm>
            <a:custGeom>
              <a:avLst/>
              <a:gdLst>
                <a:gd name="T0" fmla="*/ 5 w 21"/>
                <a:gd name="T1" fmla="*/ 14 h 17"/>
                <a:gd name="T2" fmla="*/ 7 w 21"/>
                <a:gd name="T3" fmla="*/ 12 h 17"/>
                <a:gd name="T4" fmla="*/ 0 w 21"/>
                <a:gd name="T5" fmla="*/ 3 h 17"/>
                <a:gd name="T6" fmla="*/ 5 w 21"/>
                <a:gd name="T7" fmla="*/ 0 h 17"/>
                <a:gd name="T8" fmla="*/ 13 w 21"/>
                <a:gd name="T9" fmla="*/ 3 h 17"/>
                <a:gd name="T10" fmla="*/ 21 w 21"/>
                <a:gd name="T11" fmla="*/ 9 h 17"/>
                <a:gd name="T12" fmla="*/ 21 w 21"/>
                <a:gd name="T13" fmla="*/ 14 h 17"/>
                <a:gd name="T14" fmla="*/ 5 w 21"/>
                <a:gd name="T15" fmla="*/ 1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7">
                  <a:moveTo>
                    <a:pt x="5" y="14"/>
                  </a:moveTo>
                  <a:cubicBezTo>
                    <a:pt x="5" y="13"/>
                    <a:pt x="6" y="12"/>
                    <a:pt x="7" y="12"/>
                  </a:cubicBezTo>
                  <a:cubicBezTo>
                    <a:pt x="4" y="9"/>
                    <a:pt x="0" y="8"/>
                    <a:pt x="0" y="3"/>
                  </a:cubicBezTo>
                  <a:cubicBezTo>
                    <a:pt x="0" y="1"/>
                    <a:pt x="2" y="0"/>
                    <a:pt x="5" y="0"/>
                  </a:cubicBezTo>
                  <a:cubicBezTo>
                    <a:pt x="5" y="2"/>
                    <a:pt x="10" y="3"/>
                    <a:pt x="13" y="3"/>
                  </a:cubicBezTo>
                  <a:cubicBezTo>
                    <a:pt x="13" y="9"/>
                    <a:pt x="21" y="4"/>
                    <a:pt x="21" y="9"/>
                  </a:cubicBezTo>
                  <a:cubicBezTo>
                    <a:pt x="21" y="10"/>
                    <a:pt x="20" y="12"/>
                    <a:pt x="21" y="14"/>
                  </a:cubicBezTo>
                  <a:cubicBezTo>
                    <a:pt x="13" y="16"/>
                    <a:pt x="5" y="17"/>
                    <a:pt x="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35"/>
            <p:cNvSpPr>
              <a:spLocks/>
            </p:cNvSpPr>
            <p:nvPr/>
          </p:nvSpPr>
          <p:spPr bwMode="auto">
            <a:xfrm>
              <a:off x="1146175" y="1677988"/>
              <a:ext cx="17462" cy="7938"/>
            </a:xfrm>
            <a:custGeom>
              <a:avLst/>
              <a:gdLst>
                <a:gd name="T0" fmla="*/ 8 w 8"/>
                <a:gd name="T1" fmla="*/ 0 h 4"/>
                <a:gd name="T2" fmla="*/ 8 w 8"/>
                <a:gd name="T3" fmla="*/ 4 h 4"/>
                <a:gd name="T4" fmla="*/ 4 w 8"/>
                <a:gd name="T5" fmla="*/ 4 h 4"/>
                <a:gd name="T6" fmla="*/ 0 w 8"/>
                <a:gd name="T7" fmla="*/ 0 h 4"/>
                <a:gd name="T8" fmla="*/ 8 w 8"/>
                <a:gd name="T9" fmla="*/ 0 h 4"/>
              </a:gdLst>
              <a:ahLst/>
              <a:cxnLst>
                <a:cxn ang="0">
                  <a:pos x="T0" y="T1"/>
                </a:cxn>
                <a:cxn ang="0">
                  <a:pos x="T2" y="T3"/>
                </a:cxn>
                <a:cxn ang="0">
                  <a:pos x="T4" y="T5"/>
                </a:cxn>
                <a:cxn ang="0">
                  <a:pos x="T6" y="T7"/>
                </a:cxn>
                <a:cxn ang="0">
                  <a:pos x="T8" y="T9"/>
                </a:cxn>
              </a:cxnLst>
              <a:rect l="0" t="0" r="r" b="b"/>
              <a:pathLst>
                <a:path w="8" h="4">
                  <a:moveTo>
                    <a:pt x="8" y="0"/>
                  </a:moveTo>
                  <a:cubicBezTo>
                    <a:pt x="8" y="4"/>
                    <a:pt x="8" y="4"/>
                    <a:pt x="8" y="4"/>
                  </a:cubicBezTo>
                  <a:cubicBezTo>
                    <a:pt x="4" y="4"/>
                    <a:pt x="4" y="4"/>
                    <a:pt x="4" y="4"/>
                  </a:cubicBezTo>
                  <a:cubicBezTo>
                    <a:pt x="2" y="3"/>
                    <a:pt x="0" y="3"/>
                    <a:pt x="0" y="0"/>
                  </a:cubicBezTo>
                  <a:cubicBezTo>
                    <a:pt x="3" y="0"/>
                    <a:pt x="6"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36"/>
            <p:cNvSpPr>
              <a:spLocks/>
            </p:cNvSpPr>
            <p:nvPr/>
          </p:nvSpPr>
          <p:spPr bwMode="auto">
            <a:xfrm>
              <a:off x="1193800" y="1633538"/>
              <a:ext cx="157162" cy="103188"/>
            </a:xfrm>
            <a:custGeom>
              <a:avLst/>
              <a:gdLst>
                <a:gd name="T0" fmla="*/ 47 w 71"/>
                <a:gd name="T1" fmla="*/ 19 h 47"/>
                <a:gd name="T2" fmla="*/ 50 w 71"/>
                <a:gd name="T3" fmla="*/ 19 h 47"/>
                <a:gd name="T4" fmla="*/ 50 w 71"/>
                <a:gd name="T5" fmla="*/ 16 h 47"/>
                <a:gd name="T6" fmla="*/ 49 w 71"/>
                <a:gd name="T7" fmla="*/ 14 h 47"/>
                <a:gd name="T8" fmla="*/ 51 w 71"/>
                <a:gd name="T9" fmla="*/ 14 h 47"/>
                <a:gd name="T10" fmla="*/ 54 w 71"/>
                <a:gd name="T11" fmla="*/ 18 h 47"/>
                <a:gd name="T12" fmla="*/ 57 w 71"/>
                <a:gd name="T13" fmla="*/ 21 h 47"/>
                <a:gd name="T14" fmla="*/ 55 w 71"/>
                <a:gd name="T15" fmla="*/ 25 h 47"/>
                <a:gd name="T16" fmla="*/ 59 w 71"/>
                <a:gd name="T17" fmla="*/ 25 h 47"/>
                <a:gd name="T18" fmla="*/ 70 w 71"/>
                <a:gd name="T19" fmla="*/ 28 h 47"/>
                <a:gd name="T20" fmla="*/ 70 w 71"/>
                <a:gd name="T21" fmla="*/ 31 h 47"/>
                <a:gd name="T22" fmla="*/ 65 w 71"/>
                <a:gd name="T23" fmla="*/ 32 h 47"/>
                <a:gd name="T24" fmla="*/ 54 w 71"/>
                <a:gd name="T25" fmla="*/ 40 h 47"/>
                <a:gd name="T26" fmla="*/ 51 w 71"/>
                <a:gd name="T27" fmla="*/ 35 h 47"/>
                <a:gd name="T28" fmla="*/ 48 w 71"/>
                <a:gd name="T29" fmla="*/ 38 h 47"/>
                <a:gd name="T30" fmla="*/ 51 w 71"/>
                <a:gd name="T31" fmla="*/ 43 h 47"/>
                <a:gd name="T32" fmla="*/ 47 w 71"/>
                <a:gd name="T33" fmla="*/ 43 h 47"/>
                <a:gd name="T34" fmla="*/ 47 w 71"/>
                <a:gd name="T35" fmla="*/ 46 h 47"/>
                <a:gd name="T36" fmla="*/ 39 w 71"/>
                <a:gd name="T37" fmla="*/ 42 h 47"/>
                <a:gd name="T38" fmla="*/ 33 w 71"/>
                <a:gd name="T39" fmla="*/ 47 h 47"/>
                <a:gd name="T40" fmla="*/ 24 w 71"/>
                <a:gd name="T41" fmla="*/ 43 h 47"/>
                <a:gd name="T42" fmla="*/ 27 w 71"/>
                <a:gd name="T43" fmla="*/ 41 h 47"/>
                <a:gd name="T44" fmla="*/ 17 w 71"/>
                <a:gd name="T45" fmla="*/ 36 h 47"/>
                <a:gd name="T46" fmla="*/ 34 w 71"/>
                <a:gd name="T47" fmla="*/ 31 h 47"/>
                <a:gd name="T48" fmla="*/ 25 w 71"/>
                <a:gd name="T49" fmla="*/ 29 h 47"/>
                <a:gd name="T50" fmla="*/ 18 w 71"/>
                <a:gd name="T51" fmla="*/ 31 h 47"/>
                <a:gd name="T52" fmla="*/ 15 w 71"/>
                <a:gd name="T53" fmla="*/ 28 h 47"/>
                <a:gd name="T54" fmla="*/ 10 w 71"/>
                <a:gd name="T55" fmla="*/ 30 h 47"/>
                <a:gd name="T56" fmla="*/ 8 w 71"/>
                <a:gd name="T57" fmla="*/ 28 h 47"/>
                <a:gd name="T58" fmla="*/ 13 w 71"/>
                <a:gd name="T59" fmla="*/ 25 h 47"/>
                <a:gd name="T60" fmla="*/ 0 w 71"/>
                <a:gd name="T61" fmla="*/ 18 h 47"/>
                <a:gd name="T62" fmla="*/ 4 w 71"/>
                <a:gd name="T63" fmla="*/ 18 h 47"/>
                <a:gd name="T64" fmla="*/ 10 w 71"/>
                <a:gd name="T65" fmla="*/ 20 h 47"/>
                <a:gd name="T66" fmla="*/ 13 w 71"/>
                <a:gd name="T67" fmla="*/ 18 h 47"/>
                <a:gd name="T68" fmla="*/ 3 w 71"/>
                <a:gd name="T69" fmla="*/ 13 h 47"/>
                <a:gd name="T70" fmla="*/ 8 w 71"/>
                <a:gd name="T71" fmla="*/ 11 h 47"/>
                <a:gd name="T72" fmla="*/ 14 w 71"/>
                <a:gd name="T73" fmla="*/ 12 h 47"/>
                <a:gd name="T74" fmla="*/ 16 w 71"/>
                <a:gd name="T75" fmla="*/ 10 h 47"/>
                <a:gd name="T76" fmla="*/ 10 w 71"/>
                <a:gd name="T77" fmla="*/ 10 h 47"/>
                <a:gd name="T78" fmla="*/ 7 w 71"/>
                <a:gd name="T79" fmla="*/ 6 h 47"/>
                <a:gd name="T80" fmla="*/ 16 w 71"/>
                <a:gd name="T81" fmla="*/ 4 h 47"/>
                <a:gd name="T82" fmla="*/ 20 w 71"/>
                <a:gd name="T83" fmla="*/ 4 h 47"/>
                <a:gd name="T84" fmla="*/ 13 w 71"/>
                <a:gd name="T85" fmla="*/ 0 h 47"/>
                <a:gd name="T86" fmla="*/ 27 w 71"/>
                <a:gd name="T87" fmla="*/ 2 h 47"/>
                <a:gd name="T88" fmla="*/ 34 w 71"/>
                <a:gd name="T89" fmla="*/ 12 h 47"/>
                <a:gd name="T90" fmla="*/ 43 w 71"/>
                <a:gd name="T91" fmla="*/ 12 h 47"/>
                <a:gd name="T92" fmla="*/ 47 w 71"/>
                <a:gd name="T93"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47">
                  <a:moveTo>
                    <a:pt x="47" y="19"/>
                  </a:moveTo>
                  <a:cubicBezTo>
                    <a:pt x="50" y="19"/>
                    <a:pt x="50" y="19"/>
                    <a:pt x="50" y="19"/>
                  </a:cubicBezTo>
                  <a:cubicBezTo>
                    <a:pt x="50" y="16"/>
                    <a:pt x="50" y="16"/>
                    <a:pt x="50" y="16"/>
                  </a:cubicBezTo>
                  <a:cubicBezTo>
                    <a:pt x="49" y="14"/>
                    <a:pt x="49" y="14"/>
                    <a:pt x="49" y="14"/>
                  </a:cubicBezTo>
                  <a:cubicBezTo>
                    <a:pt x="50" y="14"/>
                    <a:pt x="51" y="14"/>
                    <a:pt x="51" y="14"/>
                  </a:cubicBezTo>
                  <a:cubicBezTo>
                    <a:pt x="54" y="14"/>
                    <a:pt x="54" y="15"/>
                    <a:pt x="54" y="18"/>
                  </a:cubicBezTo>
                  <a:cubicBezTo>
                    <a:pt x="54" y="20"/>
                    <a:pt x="57" y="20"/>
                    <a:pt x="57" y="21"/>
                  </a:cubicBezTo>
                  <a:cubicBezTo>
                    <a:pt x="57" y="23"/>
                    <a:pt x="55" y="23"/>
                    <a:pt x="55" y="25"/>
                  </a:cubicBezTo>
                  <a:cubicBezTo>
                    <a:pt x="55" y="27"/>
                    <a:pt x="59" y="25"/>
                    <a:pt x="59" y="25"/>
                  </a:cubicBezTo>
                  <a:cubicBezTo>
                    <a:pt x="61" y="25"/>
                    <a:pt x="67" y="28"/>
                    <a:pt x="70" y="28"/>
                  </a:cubicBezTo>
                  <a:cubicBezTo>
                    <a:pt x="70" y="29"/>
                    <a:pt x="71" y="30"/>
                    <a:pt x="70" y="31"/>
                  </a:cubicBezTo>
                  <a:cubicBezTo>
                    <a:pt x="69" y="33"/>
                    <a:pt x="67" y="32"/>
                    <a:pt x="65" y="32"/>
                  </a:cubicBezTo>
                  <a:cubicBezTo>
                    <a:pt x="60" y="33"/>
                    <a:pt x="57" y="40"/>
                    <a:pt x="54" y="40"/>
                  </a:cubicBezTo>
                  <a:cubicBezTo>
                    <a:pt x="51" y="40"/>
                    <a:pt x="51" y="38"/>
                    <a:pt x="51" y="35"/>
                  </a:cubicBezTo>
                  <a:cubicBezTo>
                    <a:pt x="49" y="36"/>
                    <a:pt x="49" y="37"/>
                    <a:pt x="48" y="38"/>
                  </a:cubicBezTo>
                  <a:cubicBezTo>
                    <a:pt x="49" y="41"/>
                    <a:pt x="50" y="41"/>
                    <a:pt x="51" y="43"/>
                  </a:cubicBezTo>
                  <a:cubicBezTo>
                    <a:pt x="47" y="43"/>
                    <a:pt x="47" y="43"/>
                    <a:pt x="47" y="43"/>
                  </a:cubicBezTo>
                  <a:cubicBezTo>
                    <a:pt x="47" y="46"/>
                    <a:pt x="47" y="46"/>
                    <a:pt x="47" y="46"/>
                  </a:cubicBezTo>
                  <a:cubicBezTo>
                    <a:pt x="45" y="46"/>
                    <a:pt x="41" y="43"/>
                    <a:pt x="39" y="42"/>
                  </a:cubicBezTo>
                  <a:cubicBezTo>
                    <a:pt x="39" y="46"/>
                    <a:pt x="37" y="47"/>
                    <a:pt x="33" y="47"/>
                  </a:cubicBezTo>
                  <a:cubicBezTo>
                    <a:pt x="30" y="47"/>
                    <a:pt x="25" y="46"/>
                    <a:pt x="24" y="43"/>
                  </a:cubicBezTo>
                  <a:cubicBezTo>
                    <a:pt x="26" y="43"/>
                    <a:pt x="26" y="42"/>
                    <a:pt x="27" y="41"/>
                  </a:cubicBezTo>
                  <a:cubicBezTo>
                    <a:pt x="23" y="41"/>
                    <a:pt x="17" y="39"/>
                    <a:pt x="17" y="36"/>
                  </a:cubicBezTo>
                  <a:cubicBezTo>
                    <a:pt x="17" y="31"/>
                    <a:pt x="31" y="32"/>
                    <a:pt x="34" y="31"/>
                  </a:cubicBezTo>
                  <a:cubicBezTo>
                    <a:pt x="31" y="30"/>
                    <a:pt x="28" y="29"/>
                    <a:pt x="25" y="29"/>
                  </a:cubicBezTo>
                  <a:cubicBezTo>
                    <a:pt x="21" y="29"/>
                    <a:pt x="21" y="31"/>
                    <a:pt x="18" y="31"/>
                  </a:cubicBezTo>
                  <a:cubicBezTo>
                    <a:pt x="16" y="31"/>
                    <a:pt x="15" y="30"/>
                    <a:pt x="15" y="28"/>
                  </a:cubicBezTo>
                  <a:cubicBezTo>
                    <a:pt x="13" y="29"/>
                    <a:pt x="12" y="30"/>
                    <a:pt x="10" y="30"/>
                  </a:cubicBezTo>
                  <a:cubicBezTo>
                    <a:pt x="8" y="30"/>
                    <a:pt x="8" y="29"/>
                    <a:pt x="8" y="28"/>
                  </a:cubicBezTo>
                  <a:cubicBezTo>
                    <a:pt x="10" y="27"/>
                    <a:pt x="12" y="27"/>
                    <a:pt x="13" y="25"/>
                  </a:cubicBezTo>
                  <a:cubicBezTo>
                    <a:pt x="6" y="25"/>
                    <a:pt x="1" y="24"/>
                    <a:pt x="0" y="18"/>
                  </a:cubicBezTo>
                  <a:cubicBezTo>
                    <a:pt x="4" y="18"/>
                    <a:pt x="4" y="18"/>
                    <a:pt x="4" y="18"/>
                  </a:cubicBezTo>
                  <a:cubicBezTo>
                    <a:pt x="5" y="18"/>
                    <a:pt x="8" y="20"/>
                    <a:pt x="10" y="20"/>
                  </a:cubicBezTo>
                  <a:cubicBezTo>
                    <a:pt x="11" y="20"/>
                    <a:pt x="13" y="18"/>
                    <a:pt x="13" y="18"/>
                  </a:cubicBezTo>
                  <a:cubicBezTo>
                    <a:pt x="10" y="17"/>
                    <a:pt x="3" y="16"/>
                    <a:pt x="3" y="13"/>
                  </a:cubicBezTo>
                  <a:cubicBezTo>
                    <a:pt x="3" y="11"/>
                    <a:pt x="6" y="11"/>
                    <a:pt x="8" y="11"/>
                  </a:cubicBezTo>
                  <a:cubicBezTo>
                    <a:pt x="11" y="11"/>
                    <a:pt x="12" y="12"/>
                    <a:pt x="14" y="12"/>
                  </a:cubicBezTo>
                  <a:cubicBezTo>
                    <a:pt x="15" y="12"/>
                    <a:pt x="16" y="11"/>
                    <a:pt x="16" y="10"/>
                  </a:cubicBezTo>
                  <a:cubicBezTo>
                    <a:pt x="14" y="9"/>
                    <a:pt x="11" y="10"/>
                    <a:pt x="10" y="10"/>
                  </a:cubicBezTo>
                  <a:cubicBezTo>
                    <a:pt x="9" y="10"/>
                    <a:pt x="7" y="7"/>
                    <a:pt x="7" y="6"/>
                  </a:cubicBezTo>
                  <a:cubicBezTo>
                    <a:pt x="10" y="5"/>
                    <a:pt x="12" y="4"/>
                    <a:pt x="16" y="4"/>
                  </a:cubicBezTo>
                  <a:cubicBezTo>
                    <a:pt x="20" y="4"/>
                    <a:pt x="20" y="4"/>
                    <a:pt x="20" y="4"/>
                  </a:cubicBezTo>
                  <a:cubicBezTo>
                    <a:pt x="17" y="3"/>
                    <a:pt x="13" y="3"/>
                    <a:pt x="13" y="0"/>
                  </a:cubicBezTo>
                  <a:cubicBezTo>
                    <a:pt x="18" y="0"/>
                    <a:pt x="23" y="1"/>
                    <a:pt x="27" y="2"/>
                  </a:cubicBezTo>
                  <a:cubicBezTo>
                    <a:pt x="32" y="4"/>
                    <a:pt x="31" y="11"/>
                    <a:pt x="34" y="12"/>
                  </a:cubicBezTo>
                  <a:cubicBezTo>
                    <a:pt x="38" y="13"/>
                    <a:pt x="40" y="11"/>
                    <a:pt x="43" y="12"/>
                  </a:cubicBezTo>
                  <a:cubicBezTo>
                    <a:pt x="47" y="14"/>
                    <a:pt x="45" y="17"/>
                    <a:pt x="4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37"/>
            <p:cNvSpPr>
              <a:spLocks/>
            </p:cNvSpPr>
            <p:nvPr/>
          </p:nvSpPr>
          <p:spPr bwMode="auto">
            <a:xfrm>
              <a:off x="1319213" y="2066926"/>
              <a:ext cx="101600" cy="63500"/>
            </a:xfrm>
            <a:custGeom>
              <a:avLst/>
              <a:gdLst>
                <a:gd name="T0" fmla="*/ 3 w 46"/>
                <a:gd name="T1" fmla="*/ 20 h 29"/>
                <a:gd name="T2" fmla="*/ 6 w 46"/>
                <a:gd name="T3" fmla="*/ 17 h 29"/>
                <a:gd name="T4" fmla="*/ 6 w 46"/>
                <a:gd name="T5" fmla="*/ 14 h 29"/>
                <a:gd name="T6" fmla="*/ 13 w 46"/>
                <a:gd name="T7" fmla="*/ 0 h 29"/>
                <a:gd name="T8" fmla="*/ 16 w 46"/>
                <a:gd name="T9" fmla="*/ 6 h 29"/>
                <a:gd name="T10" fmla="*/ 19 w 46"/>
                <a:gd name="T11" fmla="*/ 5 h 29"/>
                <a:gd name="T12" fmla="*/ 35 w 46"/>
                <a:gd name="T13" fmla="*/ 14 h 29"/>
                <a:gd name="T14" fmla="*/ 36 w 46"/>
                <a:gd name="T15" fmla="*/ 18 h 29"/>
                <a:gd name="T16" fmla="*/ 46 w 46"/>
                <a:gd name="T17" fmla="*/ 22 h 29"/>
                <a:gd name="T18" fmla="*/ 38 w 46"/>
                <a:gd name="T19" fmla="*/ 25 h 29"/>
                <a:gd name="T20" fmla="*/ 32 w 46"/>
                <a:gd name="T21" fmla="*/ 25 h 29"/>
                <a:gd name="T22" fmla="*/ 24 w 46"/>
                <a:gd name="T23" fmla="*/ 19 h 29"/>
                <a:gd name="T24" fmla="*/ 13 w 46"/>
                <a:gd name="T25" fmla="*/ 27 h 29"/>
                <a:gd name="T26" fmla="*/ 11 w 46"/>
                <a:gd name="T27" fmla="*/ 29 h 29"/>
                <a:gd name="T28" fmla="*/ 10 w 46"/>
                <a:gd name="T29" fmla="*/ 25 h 29"/>
                <a:gd name="T30" fmla="*/ 0 w 46"/>
                <a:gd name="T31" fmla="*/ 25 h 29"/>
                <a:gd name="T32" fmla="*/ 3 w 46"/>
                <a:gd name="T33"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29">
                  <a:moveTo>
                    <a:pt x="3" y="20"/>
                  </a:moveTo>
                  <a:cubicBezTo>
                    <a:pt x="4" y="19"/>
                    <a:pt x="6" y="18"/>
                    <a:pt x="6" y="17"/>
                  </a:cubicBezTo>
                  <a:cubicBezTo>
                    <a:pt x="6" y="15"/>
                    <a:pt x="6" y="16"/>
                    <a:pt x="6" y="14"/>
                  </a:cubicBezTo>
                  <a:cubicBezTo>
                    <a:pt x="6" y="10"/>
                    <a:pt x="7" y="1"/>
                    <a:pt x="13" y="0"/>
                  </a:cubicBezTo>
                  <a:cubicBezTo>
                    <a:pt x="14" y="3"/>
                    <a:pt x="15" y="4"/>
                    <a:pt x="16" y="6"/>
                  </a:cubicBezTo>
                  <a:cubicBezTo>
                    <a:pt x="17" y="6"/>
                    <a:pt x="18" y="5"/>
                    <a:pt x="19" y="5"/>
                  </a:cubicBezTo>
                  <a:cubicBezTo>
                    <a:pt x="23" y="11"/>
                    <a:pt x="31" y="8"/>
                    <a:pt x="35" y="14"/>
                  </a:cubicBezTo>
                  <a:cubicBezTo>
                    <a:pt x="36" y="15"/>
                    <a:pt x="35" y="17"/>
                    <a:pt x="36" y="18"/>
                  </a:cubicBezTo>
                  <a:cubicBezTo>
                    <a:pt x="40" y="21"/>
                    <a:pt x="44" y="19"/>
                    <a:pt x="46" y="22"/>
                  </a:cubicBezTo>
                  <a:cubicBezTo>
                    <a:pt x="43" y="24"/>
                    <a:pt x="41" y="25"/>
                    <a:pt x="38" y="25"/>
                  </a:cubicBezTo>
                  <a:cubicBezTo>
                    <a:pt x="36" y="25"/>
                    <a:pt x="35" y="25"/>
                    <a:pt x="32" y="25"/>
                  </a:cubicBezTo>
                  <a:cubicBezTo>
                    <a:pt x="32" y="25"/>
                    <a:pt x="25" y="19"/>
                    <a:pt x="24" y="19"/>
                  </a:cubicBezTo>
                  <a:cubicBezTo>
                    <a:pt x="24" y="24"/>
                    <a:pt x="16" y="29"/>
                    <a:pt x="13" y="27"/>
                  </a:cubicBezTo>
                  <a:cubicBezTo>
                    <a:pt x="12" y="28"/>
                    <a:pt x="12" y="29"/>
                    <a:pt x="11" y="29"/>
                  </a:cubicBezTo>
                  <a:cubicBezTo>
                    <a:pt x="9" y="29"/>
                    <a:pt x="9" y="27"/>
                    <a:pt x="10" y="25"/>
                  </a:cubicBezTo>
                  <a:cubicBezTo>
                    <a:pt x="6" y="24"/>
                    <a:pt x="2" y="24"/>
                    <a:pt x="0" y="25"/>
                  </a:cubicBezTo>
                  <a:cubicBezTo>
                    <a:pt x="0" y="21"/>
                    <a:pt x="3" y="21"/>
                    <a:pt x="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38"/>
            <p:cNvSpPr>
              <a:spLocks/>
            </p:cNvSpPr>
            <p:nvPr/>
          </p:nvSpPr>
          <p:spPr bwMode="auto">
            <a:xfrm>
              <a:off x="1463675" y="2003426"/>
              <a:ext cx="30162" cy="30163"/>
            </a:xfrm>
            <a:custGeom>
              <a:avLst/>
              <a:gdLst>
                <a:gd name="T0" fmla="*/ 14 w 14"/>
                <a:gd name="T1" fmla="*/ 9 h 14"/>
                <a:gd name="T2" fmla="*/ 6 w 14"/>
                <a:gd name="T3" fmla="*/ 14 h 14"/>
                <a:gd name="T4" fmla="*/ 0 w 14"/>
                <a:gd name="T5" fmla="*/ 9 h 14"/>
                <a:gd name="T6" fmla="*/ 14 w 14"/>
                <a:gd name="T7" fmla="*/ 9 h 14"/>
              </a:gdLst>
              <a:ahLst/>
              <a:cxnLst>
                <a:cxn ang="0">
                  <a:pos x="T0" y="T1"/>
                </a:cxn>
                <a:cxn ang="0">
                  <a:pos x="T2" y="T3"/>
                </a:cxn>
                <a:cxn ang="0">
                  <a:pos x="T4" y="T5"/>
                </a:cxn>
                <a:cxn ang="0">
                  <a:pos x="T6" y="T7"/>
                </a:cxn>
              </a:cxnLst>
              <a:rect l="0" t="0" r="r" b="b"/>
              <a:pathLst>
                <a:path w="14" h="14">
                  <a:moveTo>
                    <a:pt x="14" y="9"/>
                  </a:moveTo>
                  <a:cubicBezTo>
                    <a:pt x="14" y="12"/>
                    <a:pt x="9" y="14"/>
                    <a:pt x="6" y="14"/>
                  </a:cubicBezTo>
                  <a:cubicBezTo>
                    <a:pt x="2" y="14"/>
                    <a:pt x="0" y="12"/>
                    <a:pt x="0" y="9"/>
                  </a:cubicBezTo>
                  <a:cubicBezTo>
                    <a:pt x="0" y="0"/>
                    <a:pt x="14" y="2"/>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39"/>
            <p:cNvSpPr>
              <a:spLocks/>
            </p:cNvSpPr>
            <p:nvPr/>
          </p:nvSpPr>
          <p:spPr bwMode="auto">
            <a:xfrm>
              <a:off x="1370013" y="2133601"/>
              <a:ext cx="26987" cy="19050"/>
            </a:xfrm>
            <a:custGeom>
              <a:avLst/>
              <a:gdLst>
                <a:gd name="T0" fmla="*/ 5 w 12"/>
                <a:gd name="T1" fmla="*/ 1 h 9"/>
                <a:gd name="T2" fmla="*/ 12 w 12"/>
                <a:gd name="T3" fmla="*/ 2 h 9"/>
                <a:gd name="T4" fmla="*/ 0 w 12"/>
                <a:gd name="T5" fmla="*/ 9 h 9"/>
                <a:gd name="T6" fmla="*/ 0 w 12"/>
                <a:gd name="T7" fmla="*/ 6 h 9"/>
                <a:gd name="T8" fmla="*/ 5 w 12"/>
                <a:gd name="T9" fmla="*/ 1 h 9"/>
              </a:gdLst>
              <a:ahLst/>
              <a:cxnLst>
                <a:cxn ang="0">
                  <a:pos x="T0" y="T1"/>
                </a:cxn>
                <a:cxn ang="0">
                  <a:pos x="T2" y="T3"/>
                </a:cxn>
                <a:cxn ang="0">
                  <a:pos x="T4" y="T5"/>
                </a:cxn>
                <a:cxn ang="0">
                  <a:pos x="T6" y="T7"/>
                </a:cxn>
                <a:cxn ang="0">
                  <a:pos x="T8" y="T9"/>
                </a:cxn>
              </a:cxnLst>
              <a:rect l="0" t="0" r="r" b="b"/>
              <a:pathLst>
                <a:path w="12" h="9">
                  <a:moveTo>
                    <a:pt x="5" y="1"/>
                  </a:moveTo>
                  <a:cubicBezTo>
                    <a:pt x="10" y="0"/>
                    <a:pt x="9" y="0"/>
                    <a:pt x="12" y="2"/>
                  </a:cubicBezTo>
                  <a:cubicBezTo>
                    <a:pt x="10" y="4"/>
                    <a:pt x="4" y="9"/>
                    <a:pt x="0" y="9"/>
                  </a:cubicBezTo>
                  <a:cubicBezTo>
                    <a:pt x="0" y="6"/>
                    <a:pt x="0" y="6"/>
                    <a:pt x="0" y="6"/>
                  </a:cubicBezTo>
                  <a:cubicBezTo>
                    <a:pt x="2" y="4"/>
                    <a:pt x="5" y="2"/>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40"/>
            <p:cNvSpPr>
              <a:spLocks/>
            </p:cNvSpPr>
            <p:nvPr/>
          </p:nvSpPr>
          <p:spPr bwMode="auto">
            <a:xfrm>
              <a:off x="1409700" y="1863726"/>
              <a:ext cx="68262" cy="28575"/>
            </a:xfrm>
            <a:custGeom>
              <a:avLst/>
              <a:gdLst>
                <a:gd name="T0" fmla="*/ 12 w 31"/>
                <a:gd name="T1" fmla="*/ 13 h 13"/>
                <a:gd name="T2" fmla="*/ 5 w 31"/>
                <a:gd name="T3" fmla="*/ 8 h 13"/>
                <a:gd name="T4" fmla="*/ 0 w 31"/>
                <a:gd name="T5" fmla="*/ 4 h 13"/>
                <a:gd name="T6" fmla="*/ 4 w 31"/>
                <a:gd name="T7" fmla="*/ 0 h 13"/>
                <a:gd name="T8" fmla="*/ 16 w 31"/>
                <a:gd name="T9" fmla="*/ 2 h 13"/>
                <a:gd name="T10" fmla="*/ 31 w 31"/>
                <a:gd name="T11" fmla="*/ 9 h 13"/>
                <a:gd name="T12" fmla="*/ 27 w 31"/>
                <a:gd name="T13" fmla="*/ 13 h 13"/>
                <a:gd name="T14" fmla="*/ 20 w 31"/>
                <a:gd name="T15" fmla="*/ 11 h 13"/>
                <a:gd name="T16" fmla="*/ 12 w 31"/>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
                  <a:moveTo>
                    <a:pt x="12" y="13"/>
                  </a:moveTo>
                  <a:cubicBezTo>
                    <a:pt x="7" y="13"/>
                    <a:pt x="3" y="12"/>
                    <a:pt x="5" y="8"/>
                  </a:cubicBezTo>
                  <a:cubicBezTo>
                    <a:pt x="3" y="7"/>
                    <a:pt x="0" y="6"/>
                    <a:pt x="0" y="4"/>
                  </a:cubicBezTo>
                  <a:cubicBezTo>
                    <a:pt x="0" y="1"/>
                    <a:pt x="2" y="0"/>
                    <a:pt x="4" y="0"/>
                  </a:cubicBezTo>
                  <a:cubicBezTo>
                    <a:pt x="9" y="0"/>
                    <a:pt x="11" y="2"/>
                    <a:pt x="16" y="2"/>
                  </a:cubicBezTo>
                  <a:cubicBezTo>
                    <a:pt x="22" y="2"/>
                    <a:pt x="27" y="7"/>
                    <a:pt x="31" y="9"/>
                  </a:cubicBezTo>
                  <a:cubicBezTo>
                    <a:pt x="30" y="11"/>
                    <a:pt x="29" y="13"/>
                    <a:pt x="27" y="13"/>
                  </a:cubicBezTo>
                  <a:cubicBezTo>
                    <a:pt x="24" y="13"/>
                    <a:pt x="23" y="11"/>
                    <a:pt x="20" y="11"/>
                  </a:cubicBezTo>
                  <a:cubicBezTo>
                    <a:pt x="18" y="11"/>
                    <a:pt x="16" y="13"/>
                    <a:pt x="1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41"/>
            <p:cNvSpPr>
              <a:spLocks/>
            </p:cNvSpPr>
            <p:nvPr/>
          </p:nvSpPr>
          <p:spPr bwMode="auto">
            <a:xfrm>
              <a:off x="1416050" y="2146301"/>
              <a:ext cx="19050" cy="17463"/>
            </a:xfrm>
            <a:custGeom>
              <a:avLst/>
              <a:gdLst>
                <a:gd name="T0" fmla="*/ 8 w 8"/>
                <a:gd name="T1" fmla="*/ 3 h 8"/>
                <a:gd name="T2" fmla="*/ 4 w 8"/>
                <a:gd name="T3" fmla="*/ 8 h 8"/>
                <a:gd name="T4" fmla="*/ 0 w 8"/>
                <a:gd name="T5" fmla="*/ 4 h 8"/>
                <a:gd name="T6" fmla="*/ 8 w 8"/>
                <a:gd name="T7" fmla="*/ 3 h 8"/>
              </a:gdLst>
              <a:ahLst/>
              <a:cxnLst>
                <a:cxn ang="0">
                  <a:pos x="T0" y="T1"/>
                </a:cxn>
                <a:cxn ang="0">
                  <a:pos x="T2" y="T3"/>
                </a:cxn>
                <a:cxn ang="0">
                  <a:pos x="T4" y="T5"/>
                </a:cxn>
                <a:cxn ang="0">
                  <a:pos x="T6" y="T7"/>
                </a:cxn>
              </a:cxnLst>
              <a:rect l="0" t="0" r="r" b="b"/>
              <a:pathLst>
                <a:path w="8" h="8">
                  <a:moveTo>
                    <a:pt x="8" y="3"/>
                  </a:moveTo>
                  <a:cubicBezTo>
                    <a:pt x="6" y="5"/>
                    <a:pt x="6" y="8"/>
                    <a:pt x="4" y="8"/>
                  </a:cubicBezTo>
                  <a:cubicBezTo>
                    <a:pt x="3" y="8"/>
                    <a:pt x="0" y="4"/>
                    <a:pt x="0" y="4"/>
                  </a:cubicBezTo>
                  <a:cubicBezTo>
                    <a:pt x="0" y="0"/>
                    <a:pt x="5" y="0"/>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42"/>
            <p:cNvSpPr>
              <a:spLocks/>
            </p:cNvSpPr>
            <p:nvPr/>
          </p:nvSpPr>
          <p:spPr bwMode="auto">
            <a:xfrm>
              <a:off x="1500188" y="2011363"/>
              <a:ext cx="15875" cy="9525"/>
            </a:xfrm>
            <a:custGeom>
              <a:avLst/>
              <a:gdLst>
                <a:gd name="T0" fmla="*/ 3 w 7"/>
                <a:gd name="T1" fmla="*/ 4 h 4"/>
                <a:gd name="T2" fmla="*/ 0 w 7"/>
                <a:gd name="T3" fmla="*/ 2 h 4"/>
                <a:gd name="T4" fmla="*/ 3 w 7"/>
                <a:gd name="T5" fmla="*/ 0 h 4"/>
                <a:gd name="T6" fmla="*/ 7 w 7"/>
                <a:gd name="T7" fmla="*/ 4 h 4"/>
                <a:gd name="T8" fmla="*/ 3 w 7"/>
                <a:gd name="T9" fmla="*/ 4 h 4"/>
              </a:gdLst>
              <a:ahLst/>
              <a:cxnLst>
                <a:cxn ang="0">
                  <a:pos x="T0" y="T1"/>
                </a:cxn>
                <a:cxn ang="0">
                  <a:pos x="T2" y="T3"/>
                </a:cxn>
                <a:cxn ang="0">
                  <a:pos x="T4" y="T5"/>
                </a:cxn>
                <a:cxn ang="0">
                  <a:pos x="T6" y="T7"/>
                </a:cxn>
                <a:cxn ang="0">
                  <a:pos x="T8" y="T9"/>
                </a:cxn>
              </a:cxnLst>
              <a:rect l="0" t="0" r="r" b="b"/>
              <a:pathLst>
                <a:path w="7" h="4">
                  <a:moveTo>
                    <a:pt x="3" y="4"/>
                  </a:moveTo>
                  <a:cubicBezTo>
                    <a:pt x="1" y="4"/>
                    <a:pt x="0" y="4"/>
                    <a:pt x="0" y="2"/>
                  </a:cubicBezTo>
                  <a:cubicBezTo>
                    <a:pt x="0" y="2"/>
                    <a:pt x="2" y="0"/>
                    <a:pt x="3" y="0"/>
                  </a:cubicBezTo>
                  <a:cubicBezTo>
                    <a:pt x="5" y="0"/>
                    <a:pt x="6" y="3"/>
                    <a:pt x="7" y="4"/>
                  </a:cubicBezTo>
                  <a:cubicBezTo>
                    <a:pt x="4" y="4"/>
                    <a:pt x="5"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43"/>
            <p:cNvSpPr>
              <a:spLocks/>
            </p:cNvSpPr>
            <p:nvPr/>
          </p:nvSpPr>
          <p:spPr bwMode="auto">
            <a:xfrm>
              <a:off x="1427163" y="1982788"/>
              <a:ext cx="17462" cy="11113"/>
            </a:xfrm>
            <a:custGeom>
              <a:avLst/>
              <a:gdLst>
                <a:gd name="T0" fmla="*/ 3 w 8"/>
                <a:gd name="T1" fmla="*/ 5 h 5"/>
                <a:gd name="T2" fmla="*/ 8 w 8"/>
                <a:gd name="T3" fmla="*/ 0 h 5"/>
                <a:gd name="T4" fmla="*/ 3 w 8"/>
                <a:gd name="T5" fmla="*/ 5 h 5"/>
              </a:gdLst>
              <a:ahLst/>
              <a:cxnLst>
                <a:cxn ang="0">
                  <a:pos x="T0" y="T1"/>
                </a:cxn>
                <a:cxn ang="0">
                  <a:pos x="T2" y="T3"/>
                </a:cxn>
                <a:cxn ang="0">
                  <a:pos x="T4" y="T5"/>
                </a:cxn>
              </a:cxnLst>
              <a:rect l="0" t="0" r="r" b="b"/>
              <a:pathLst>
                <a:path w="8" h="5">
                  <a:moveTo>
                    <a:pt x="3" y="5"/>
                  </a:moveTo>
                  <a:cubicBezTo>
                    <a:pt x="0" y="5"/>
                    <a:pt x="6" y="0"/>
                    <a:pt x="8" y="0"/>
                  </a:cubicBezTo>
                  <a:cubicBezTo>
                    <a:pt x="8" y="3"/>
                    <a:pt x="6"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44"/>
            <p:cNvSpPr>
              <a:spLocks/>
            </p:cNvSpPr>
            <p:nvPr/>
          </p:nvSpPr>
          <p:spPr bwMode="auto">
            <a:xfrm>
              <a:off x="1277938" y="1863726"/>
              <a:ext cx="411162" cy="295275"/>
            </a:xfrm>
            <a:custGeom>
              <a:avLst/>
              <a:gdLst>
                <a:gd name="T0" fmla="*/ 172 w 187"/>
                <a:gd name="T1" fmla="*/ 101 h 134"/>
                <a:gd name="T2" fmla="*/ 145 w 187"/>
                <a:gd name="T3" fmla="*/ 88 h 134"/>
                <a:gd name="T4" fmla="*/ 149 w 187"/>
                <a:gd name="T5" fmla="*/ 91 h 134"/>
                <a:gd name="T6" fmla="*/ 146 w 187"/>
                <a:gd name="T7" fmla="*/ 94 h 134"/>
                <a:gd name="T8" fmla="*/ 154 w 187"/>
                <a:gd name="T9" fmla="*/ 103 h 134"/>
                <a:gd name="T10" fmla="*/ 164 w 187"/>
                <a:gd name="T11" fmla="*/ 106 h 134"/>
                <a:gd name="T12" fmla="*/ 168 w 187"/>
                <a:gd name="T13" fmla="*/ 115 h 134"/>
                <a:gd name="T14" fmla="*/ 144 w 187"/>
                <a:gd name="T15" fmla="*/ 115 h 134"/>
                <a:gd name="T16" fmla="*/ 157 w 187"/>
                <a:gd name="T17" fmla="*/ 131 h 134"/>
                <a:gd name="T18" fmla="*/ 152 w 187"/>
                <a:gd name="T19" fmla="*/ 131 h 134"/>
                <a:gd name="T20" fmla="*/ 121 w 187"/>
                <a:gd name="T21" fmla="*/ 116 h 134"/>
                <a:gd name="T22" fmla="*/ 98 w 187"/>
                <a:gd name="T23" fmla="*/ 108 h 134"/>
                <a:gd name="T24" fmla="*/ 88 w 187"/>
                <a:gd name="T25" fmla="*/ 110 h 134"/>
                <a:gd name="T26" fmla="*/ 87 w 187"/>
                <a:gd name="T27" fmla="*/ 97 h 134"/>
                <a:gd name="T28" fmla="*/ 107 w 187"/>
                <a:gd name="T29" fmla="*/ 94 h 134"/>
                <a:gd name="T30" fmla="*/ 108 w 187"/>
                <a:gd name="T31" fmla="*/ 86 h 134"/>
                <a:gd name="T32" fmla="*/ 96 w 187"/>
                <a:gd name="T33" fmla="*/ 59 h 134"/>
                <a:gd name="T34" fmla="*/ 87 w 187"/>
                <a:gd name="T35" fmla="*/ 59 h 134"/>
                <a:gd name="T36" fmla="*/ 76 w 187"/>
                <a:gd name="T37" fmla="*/ 43 h 134"/>
                <a:gd name="T38" fmla="*/ 63 w 187"/>
                <a:gd name="T39" fmla="*/ 47 h 134"/>
                <a:gd name="T40" fmla="*/ 22 w 187"/>
                <a:gd name="T41" fmla="*/ 42 h 134"/>
                <a:gd name="T42" fmla="*/ 6 w 187"/>
                <a:gd name="T43" fmla="*/ 35 h 134"/>
                <a:gd name="T44" fmla="*/ 16 w 187"/>
                <a:gd name="T45" fmla="*/ 33 h 134"/>
                <a:gd name="T46" fmla="*/ 0 w 187"/>
                <a:gd name="T47" fmla="*/ 25 h 134"/>
                <a:gd name="T48" fmla="*/ 6 w 187"/>
                <a:gd name="T49" fmla="*/ 8 h 134"/>
                <a:gd name="T50" fmla="*/ 32 w 187"/>
                <a:gd name="T51" fmla="*/ 2 h 134"/>
                <a:gd name="T52" fmla="*/ 24 w 187"/>
                <a:gd name="T53" fmla="*/ 16 h 134"/>
                <a:gd name="T54" fmla="*/ 26 w 187"/>
                <a:gd name="T55" fmla="*/ 24 h 134"/>
                <a:gd name="T56" fmla="*/ 29 w 187"/>
                <a:gd name="T57" fmla="*/ 13 h 134"/>
                <a:gd name="T58" fmla="*/ 62 w 187"/>
                <a:gd name="T59" fmla="*/ 15 h 134"/>
                <a:gd name="T60" fmla="*/ 67 w 187"/>
                <a:gd name="T61" fmla="*/ 17 h 134"/>
                <a:gd name="T62" fmla="*/ 81 w 187"/>
                <a:gd name="T63" fmla="*/ 14 h 134"/>
                <a:gd name="T64" fmla="*/ 112 w 187"/>
                <a:gd name="T65" fmla="*/ 29 h 134"/>
                <a:gd name="T66" fmla="*/ 125 w 187"/>
                <a:gd name="T67" fmla="*/ 33 h 134"/>
                <a:gd name="T68" fmla="*/ 141 w 187"/>
                <a:gd name="T69" fmla="*/ 43 h 134"/>
                <a:gd name="T70" fmla="*/ 151 w 187"/>
                <a:gd name="T71" fmla="*/ 49 h 134"/>
                <a:gd name="T72" fmla="*/ 150 w 187"/>
                <a:gd name="T73" fmla="*/ 52 h 134"/>
                <a:gd name="T74" fmla="*/ 146 w 187"/>
                <a:gd name="T75" fmla="*/ 60 h 134"/>
                <a:gd name="T76" fmla="*/ 164 w 187"/>
                <a:gd name="T77" fmla="*/ 69 h 134"/>
                <a:gd name="T78" fmla="*/ 176 w 187"/>
                <a:gd name="T79" fmla="*/ 78 h 134"/>
                <a:gd name="T80" fmla="*/ 187 w 187"/>
                <a:gd name="T81" fmla="*/ 85 h 134"/>
                <a:gd name="T82" fmla="*/ 180 w 187"/>
                <a:gd name="T83" fmla="*/ 9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7" h="134">
                  <a:moveTo>
                    <a:pt x="175" y="94"/>
                  </a:moveTo>
                  <a:cubicBezTo>
                    <a:pt x="175" y="97"/>
                    <a:pt x="174" y="101"/>
                    <a:pt x="172" y="101"/>
                  </a:cubicBezTo>
                  <a:cubicBezTo>
                    <a:pt x="161" y="101"/>
                    <a:pt x="160" y="85"/>
                    <a:pt x="149" y="85"/>
                  </a:cubicBezTo>
                  <a:cubicBezTo>
                    <a:pt x="148" y="85"/>
                    <a:pt x="145" y="88"/>
                    <a:pt x="145" y="88"/>
                  </a:cubicBezTo>
                  <a:cubicBezTo>
                    <a:pt x="147" y="89"/>
                    <a:pt x="147" y="89"/>
                    <a:pt x="149" y="88"/>
                  </a:cubicBezTo>
                  <a:cubicBezTo>
                    <a:pt x="149" y="91"/>
                    <a:pt x="149" y="91"/>
                    <a:pt x="149" y="91"/>
                  </a:cubicBezTo>
                  <a:cubicBezTo>
                    <a:pt x="148" y="91"/>
                    <a:pt x="147" y="92"/>
                    <a:pt x="146" y="91"/>
                  </a:cubicBezTo>
                  <a:cubicBezTo>
                    <a:pt x="146" y="94"/>
                    <a:pt x="146" y="94"/>
                    <a:pt x="146" y="94"/>
                  </a:cubicBezTo>
                  <a:cubicBezTo>
                    <a:pt x="149" y="94"/>
                    <a:pt x="149" y="94"/>
                    <a:pt x="149" y="94"/>
                  </a:cubicBezTo>
                  <a:cubicBezTo>
                    <a:pt x="149" y="97"/>
                    <a:pt x="152" y="102"/>
                    <a:pt x="154" y="103"/>
                  </a:cubicBezTo>
                  <a:cubicBezTo>
                    <a:pt x="158" y="105"/>
                    <a:pt x="160" y="102"/>
                    <a:pt x="160" y="106"/>
                  </a:cubicBezTo>
                  <a:cubicBezTo>
                    <a:pt x="162" y="106"/>
                    <a:pt x="162" y="106"/>
                    <a:pt x="164" y="106"/>
                  </a:cubicBezTo>
                  <a:cubicBezTo>
                    <a:pt x="164" y="109"/>
                    <a:pt x="164" y="109"/>
                    <a:pt x="164" y="110"/>
                  </a:cubicBezTo>
                  <a:cubicBezTo>
                    <a:pt x="164" y="112"/>
                    <a:pt x="168" y="113"/>
                    <a:pt x="168" y="115"/>
                  </a:cubicBezTo>
                  <a:cubicBezTo>
                    <a:pt x="168" y="118"/>
                    <a:pt x="166" y="122"/>
                    <a:pt x="165" y="125"/>
                  </a:cubicBezTo>
                  <a:cubicBezTo>
                    <a:pt x="161" y="124"/>
                    <a:pt x="146" y="119"/>
                    <a:pt x="144" y="115"/>
                  </a:cubicBezTo>
                  <a:cubicBezTo>
                    <a:pt x="140" y="115"/>
                    <a:pt x="140" y="115"/>
                    <a:pt x="140" y="115"/>
                  </a:cubicBezTo>
                  <a:cubicBezTo>
                    <a:pt x="144" y="120"/>
                    <a:pt x="157" y="125"/>
                    <a:pt x="157" y="131"/>
                  </a:cubicBezTo>
                  <a:cubicBezTo>
                    <a:pt x="157" y="133"/>
                    <a:pt x="155" y="134"/>
                    <a:pt x="155" y="134"/>
                  </a:cubicBezTo>
                  <a:cubicBezTo>
                    <a:pt x="153" y="134"/>
                    <a:pt x="153" y="132"/>
                    <a:pt x="152" y="131"/>
                  </a:cubicBezTo>
                  <a:cubicBezTo>
                    <a:pt x="146" y="128"/>
                    <a:pt x="141" y="130"/>
                    <a:pt x="136" y="126"/>
                  </a:cubicBezTo>
                  <a:cubicBezTo>
                    <a:pt x="130" y="123"/>
                    <a:pt x="117" y="123"/>
                    <a:pt x="121" y="116"/>
                  </a:cubicBezTo>
                  <a:cubicBezTo>
                    <a:pt x="113" y="113"/>
                    <a:pt x="109" y="108"/>
                    <a:pt x="103" y="105"/>
                  </a:cubicBezTo>
                  <a:cubicBezTo>
                    <a:pt x="102" y="106"/>
                    <a:pt x="100" y="108"/>
                    <a:pt x="98" y="108"/>
                  </a:cubicBezTo>
                  <a:cubicBezTo>
                    <a:pt x="96" y="108"/>
                    <a:pt x="96" y="106"/>
                    <a:pt x="94" y="106"/>
                  </a:cubicBezTo>
                  <a:cubicBezTo>
                    <a:pt x="92" y="106"/>
                    <a:pt x="90" y="110"/>
                    <a:pt x="88" y="110"/>
                  </a:cubicBezTo>
                  <a:cubicBezTo>
                    <a:pt x="85" y="110"/>
                    <a:pt x="78" y="107"/>
                    <a:pt x="78" y="103"/>
                  </a:cubicBezTo>
                  <a:cubicBezTo>
                    <a:pt x="78" y="101"/>
                    <a:pt x="84" y="97"/>
                    <a:pt x="87" y="97"/>
                  </a:cubicBezTo>
                  <a:cubicBezTo>
                    <a:pt x="91" y="97"/>
                    <a:pt x="95" y="97"/>
                    <a:pt x="97" y="97"/>
                  </a:cubicBezTo>
                  <a:cubicBezTo>
                    <a:pt x="99" y="97"/>
                    <a:pt x="104" y="96"/>
                    <a:pt x="107" y="94"/>
                  </a:cubicBezTo>
                  <a:cubicBezTo>
                    <a:pt x="106" y="93"/>
                    <a:pt x="103" y="91"/>
                    <a:pt x="103" y="89"/>
                  </a:cubicBezTo>
                  <a:cubicBezTo>
                    <a:pt x="103" y="86"/>
                    <a:pt x="107" y="88"/>
                    <a:pt x="108" y="86"/>
                  </a:cubicBezTo>
                  <a:cubicBezTo>
                    <a:pt x="111" y="84"/>
                    <a:pt x="115" y="79"/>
                    <a:pt x="115" y="76"/>
                  </a:cubicBezTo>
                  <a:cubicBezTo>
                    <a:pt x="115" y="70"/>
                    <a:pt x="101" y="59"/>
                    <a:pt x="96" y="59"/>
                  </a:cubicBezTo>
                  <a:cubicBezTo>
                    <a:pt x="93" y="59"/>
                    <a:pt x="92" y="61"/>
                    <a:pt x="89" y="61"/>
                  </a:cubicBezTo>
                  <a:cubicBezTo>
                    <a:pt x="88" y="61"/>
                    <a:pt x="87" y="59"/>
                    <a:pt x="87" y="59"/>
                  </a:cubicBezTo>
                  <a:cubicBezTo>
                    <a:pt x="87" y="57"/>
                    <a:pt x="91" y="56"/>
                    <a:pt x="92" y="56"/>
                  </a:cubicBezTo>
                  <a:cubicBezTo>
                    <a:pt x="90" y="54"/>
                    <a:pt x="78" y="43"/>
                    <a:pt x="76" y="43"/>
                  </a:cubicBezTo>
                  <a:cubicBezTo>
                    <a:pt x="73" y="43"/>
                    <a:pt x="69" y="52"/>
                    <a:pt x="65" y="52"/>
                  </a:cubicBezTo>
                  <a:cubicBezTo>
                    <a:pt x="62" y="52"/>
                    <a:pt x="63" y="48"/>
                    <a:pt x="63" y="47"/>
                  </a:cubicBezTo>
                  <a:cubicBezTo>
                    <a:pt x="56" y="46"/>
                    <a:pt x="39" y="47"/>
                    <a:pt x="29" y="47"/>
                  </a:cubicBezTo>
                  <a:cubicBezTo>
                    <a:pt x="27" y="47"/>
                    <a:pt x="23" y="44"/>
                    <a:pt x="22" y="42"/>
                  </a:cubicBezTo>
                  <a:cubicBezTo>
                    <a:pt x="11" y="42"/>
                    <a:pt x="11" y="42"/>
                    <a:pt x="11" y="42"/>
                  </a:cubicBezTo>
                  <a:cubicBezTo>
                    <a:pt x="10" y="39"/>
                    <a:pt x="6" y="39"/>
                    <a:pt x="6" y="35"/>
                  </a:cubicBezTo>
                  <a:cubicBezTo>
                    <a:pt x="9" y="34"/>
                    <a:pt x="12" y="36"/>
                    <a:pt x="16" y="36"/>
                  </a:cubicBezTo>
                  <a:cubicBezTo>
                    <a:pt x="16" y="33"/>
                    <a:pt x="16" y="33"/>
                    <a:pt x="16" y="33"/>
                  </a:cubicBezTo>
                  <a:cubicBezTo>
                    <a:pt x="14" y="32"/>
                    <a:pt x="4" y="31"/>
                    <a:pt x="4" y="31"/>
                  </a:cubicBezTo>
                  <a:cubicBezTo>
                    <a:pt x="4" y="31"/>
                    <a:pt x="0" y="27"/>
                    <a:pt x="0" y="25"/>
                  </a:cubicBezTo>
                  <a:cubicBezTo>
                    <a:pt x="0" y="18"/>
                    <a:pt x="1" y="17"/>
                    <a:pt x="5" y="15"/>
                  </a:cubicBezTo>
                  <a:cubicBezTo>
                    <a:pt x="7" y="13"/>
                    <a:pt x="6" y="9"/>
                    <a:pt x="6" y="8"/>
                  </a:cubicBezTo>
                  <a:cubicBezTo>
                    <a:pt x="11" y="4"/>
                    <a:pt x="17" y="0"/>
                    <a:pt x="25" y="0"/>
                  </a:cubicBezTo>
                  <a:cubicBezTo>
                    <a:pt x="25" y="0"/>
                    <a:pt x="32" y="2"/>
                    <a:pt x="32" y="2"/>
                  </a:cubicBezTo>
                  <a:cubicBezTo>
                    <a:pt x="30" y="7"/>
                    <a:pt x="22" y="7"/>
                    <a:pt x="22" y="14"/>
                  </a:cubicBezTo>
                  <a:cubicBezTo>
                    <a:pt x="22" y="15"/>
                    <a:pt x="23" y="16"/>
                    <a:pt x="24" y="16"/>
                  </a:cubicBezTo>
                  <a:cubicBezTo>
                    <a:pt x="24" y="18"/>
                    <a:pt x="24" y="20"/>
                    <a:pt x="24" y="20"/>
                  </a:cubicBezTo>
                  <a:cubicBezTo>
                    <a:pt x="24" y="22"/>
                    <a:pt x="24" y="24"/>
                    <a:pt x="26" y="24"/>
                  </a:cubicBezTo>
                  <a:cubicBezTo>
                    <a:pt x="28" y="24"/>
                    <a:pt x="31" y="21"/>
                    <a:pt x="31" y="20"/>
                  </a:cubicBezTo>
                  <a:cubicBezTo>
                    <a:pt x="31" y="17"/>
                    <a:pt x="29" y="16"/>
                    <a:pt x="29" y="13"/>
                  </a:cubicBezTo>
                  <a:cubicBezTo>
                    <a:pt x="29" y="5"/>
                    <a:pt x="44" y="2"/>
                    <a:pt x="53" y="2"/>
                  </a:cubicBezTo>
                  <a:cubicBezTo>
                    <a:pt x="59" y="2"/>
                    <a:pt x="62" y="10"/>
                    <a:pt x="62" y="15"/>
                  </a:cubicBezTo>
                  <a:cubicBezTo>
                    <a:pt x="62" y="16"/>
                    <a:pt x="61" y="20"/>
                    <a:pt x="62" y="20"/>
                  </a:cubicBezTo>
                  <a:cubicBezTo>
                    <a:pt x="63" y="20"/>
                    <a:pt x="64" y="17"/>
                    <a:pt x="67" y="17"/>
                  </a:cubicBezTo>
                  <a:cubicBezTo>
                    <a:pt x="69" y="17"/>
                    <a:pt x="70" y="20"/>
                    <a:pt x="72" y="20"/>
                  </a:cubicBezTo>
                  <a:cubicBezTo>
                    <a:pt x="76" y="20"/>
                    <a:pt x="77" y="14"/>
                    <a:pt x="81" y="14"/>
                  </a:cubicBezTo>
                  <a:cubicBezTo>
                    <a:pt x="85" y="14"/>
                    <a:pt x="95" y="15"/>
                    <a:pt x="98" y="17"/>
                  </a:cubicBezTo>
                  <a:cubicBezTo>
                    <a:pt x="103" y="21"/>
                    <a:pt x="104" y="29"/>
                    <a:pt x="112" y="29"/>
                  </a:cubicBezTo>
                  <a:cubicBezTo>
                    <a:pt x="115" y="29"/>
                    <a:pt x="116" y="29"/>
                    <a:pt x="118" y="29"/>
                  </a:cubicBezTo>
                  <a:cubicBezTo>
                    <a:pt x="120" y="29"/>
                    <a:pt x="126" y="29"/>
                    <a:pt x="125" y="33"/>
                  </a:cubicBezTo>
                  <a:cubicBezTo>
                    <a:pt x="131" y="35"/>
                    <a:pt x="135" y="39"/>
                    <a:pt x="141" y="40"/>
                  </a:cubicBezTo>
                  <a:cubicBezTo>
                    <a:pt x="141" y="43"/>
                    <a:pt x="141" y="43"/>
                    <a:pt x="141" y="43"/>
                  </a:cubicBezTo>
                  <a:cubicBezTo>
                    <a:pt x="142" y="43"/>
                    <a:pt x="145" y="43"/>
                    <a:pt x="145" y="43"/>
                  </a:cubicBezTo>
                  <a:cubicBezTo>
                    <a:pt x="148" y="43"/>
                    <a:pt x="150" y="46"/>
                    <a:pt x="151" y="49"/>
                  </a:cubicBezTo>
                  <a:cubicBezTo>
                    <a:pt x="148" y="49"/>
                    <a:pt x="145" y="49"/>
                    <a:pt x="143" y="52"/>
                  </a:cubicBezTo>
                  <a:cubicBezTo>
                    <a:pt x="147" y="52"/>
                    <a:pt x="148" y="52"/>
                    <a:pt x="150" y="52"/>
                  </a:cubicBezTo>
                  <a:cubicBezTo>
                    <a:pt x="151" y="52"/>
                    <a:pt x="153" y="53"/>
                    <a:pt x="153" y="54"/>
                  </a:cubicBezTo>
                  <a:cubicBezTo>
                    <a:pt x="150" y="56"/>
                    <a:pt x="148" y="56"/>
                    <a:pt x="146" y="60"/>
                  </a:cubicBezTo>
                  <a:cubicBezTo>
                    <a:pt x="148" y="61"/>
                    <a:pt x="149" y="61"/>
                    <a:pt x="152" y="61"/>
                  </a:cubicBezTo>
                  <a:cubicBezTo>
                    <a:pt x="153" y="67"/>
                    <a:pt x="159" y="69"/>
                    <a:pt x="164" y="69"/>
                  </a:cubicBezTo>
                  <a:cubicBezTo>
                    <a:pt x="164" y="74"/>
                    <a:pt x="165" y="77"/>
                    <a:pt x="169" y="77"/>
                  </a:cubicBezTo>
                  <a:cubicBezTo>
                    <a:pt x="174" y="77"/>
                    <a:pt x="175" y="74"/>
                    <a:pt x="176" y="78"/>
                  </a:cubicBezTo>
                  <a:cubicBezTo>
                    <a:pt x="178" y="80"/>
                    <a:pt x="179" y="80"/>
                    <a:pt x="181" y="80"/>
                  </a:cubicBezTo>
                  <a:cubicBezTo>
                    <a:pt x="185" y="80"/>
                    <a:pt x="187" y="81"/>
                    <a:pt x="187" y="85"/>
                  </a:cubicBezTo>
                  <a:cubicBezTo>
                    <a:pt x="187" y="88"/>
                    <a:pt x="183" y="89"/>
                    <a:pt x="180" y="89"/>
                  </a:cubicBezTo>
                  <a:cubicBezTo>
                    <a:pt x="180" y="91"/>
                    <a:pt x="180" y="91"/>
                    <a:pt x="180" y="92"/>
                  </a:cubicBezTo>
                  <a:cubicBezTo>
                    <a:pt x="180" y="92"/>
                    <a:pt x="179" y="94"/>
                    <a:pt x="175"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45"/>
            <p:cNvSpPr>
              <a:spLocks/>
            </p:cNvSpPr>
            <p:nvPr/>
          </p:nvSpPr>
          <p:spPr bwMode="auto">
            <a:xfrm>
              <a:off x="1447800" y="2119313"/>
              <a:ext cx="11112" cy="9525"/>
            </a:xfrm>
            <a:custGeom>
              <a:avLst/>
              <a:gdLst>
                <a:gd name="T0" fmla="*/ 5 w 5"/>
                <a:gd name="T1" fmla="*/ 3 h 4"/>
                <a:gd name="T2" fmla="*/ 0 w 5"/>
                <a:gd name="T3" fmla="*/ 3 h 4"/>
                <a:gd name="T4" fmla="*/ 5 w 5"/>
                <a:gd name="T5" fmla="*/ 3 h 4"/>
              </a:gdLst>
              <a:ahLst/>
              <a:cxnLst>
                <a:cxn ang="0">
                  <a:pos x="T0" y="T1"/>
                </a:cxn>
                <a:cxn ang="0">
                  <a:pos x="T2" y="T3"/>
                </a:cxn>
                <a:cxn ang="0">
                  <a:pos x="T4" y="T5"/>
                </a:cxn>
              </a:cxnLst>
              <a:rect l="0" t="0" r="r" b="b"/>
              <a:pathLst>
                <a:path w="5" h="4">
                  <a:moveTo>
                    <a:pt x="5" y="3"/>
                  </a:moveTo>
                  <a:cubicBezTo>
                    <a:pt x="3" y="4"/>
                    <a:pt x="2" y="4"/>
                    <a:pt x="0" y="3"/>
                  </a:cubicBezTo>
                  <a:cubicBezTo>
                    <a:pt x="2" y="0"/>
                    <a:pt x="2" y="1"/>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46"/>
            <p:cNvSpPr>
              <a:spLocks/>
            </p:cNvSpPr>
            <p:nvPr/>
          </p:nvSpPr>
          <p:spPr bwMode="auto">
            <a:xfrm>
              <a:off x="1363663" y="2062163"/>
              <a:ext cx="9525" cy="11113"/>
            </a:xfrm>
            <a:custGeom>
              <a:avLst/>
              <a:gdLst>
                <a:gd name="T0" fmla="*/ 0 w 4"/>
                <a:gd name="T1" fmla="*/ 1 h 5"/>
                <a:gd name="T2" fmla="*/ 4 w 4"/>
                <a:gd name="T3" fmla="*/ 5 h 5"/>
                <a:gd name="T4" fmla="*/ 0 w 4"/>
                <a:gd name="T5" fmla="*/ 1 h 5"/>
              </a:gdLst>
              <a:ahLst/>
              <a:cxnLst>
                <a:cxn ang="0">
                  <a:pos x="T0" y="T1"/>
                </a:cxn>
                <a:cxn ang="0">
                  <a:pos x="T2" y="T3"/>
                </a:cxn>
                <a:cxn ang="0">
                  <a:pos x="T4" y="T5"/>
                </a:cxn>
              </a:cxnLst>
              <a:rect l="0" t="0" r="r" b="b"/>
              <a:pathLst>
                <a:path w="4" h="5">
                  <a:moveTo>
                    <a:pt x="0" y="1"/>
                  </a:moveTo>
                  <a:cubicBezTo>
                    <a:pt x="3" y="0"/>
                    <a:pt x="3" y="3"/>
                    <a:pt x="4" y="5"/>
                  </a:cubicBezTo>
                  <a:cubicBezTo>
                    <a:pt x="1" y="4"/>
                    <a:pt x="0" y="3"/>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47"/>
            <p:cNvSpPr>
              <a:spLocks/>
            </p:cNvSpPr>
            <p:nvPr/>
          </p:nvSpPr>
          <p:spPr bwMode="auto">
            <a:xfrm>
              <a:off x="1254125" y="1566863"/>
              <a:ext cx="438150" cy="230188"/>
            </a:xfrm>
            <a:custGeom>
              <a:avLst/>
              <a:gdLst>
                <a:gd name="T0" fmla="*/ 158 w 199"/>
                <a:gd name="T1" fmla="*/ 8 h 104"/>
                <a:gd name="T2" fmla="*/ 180 w 199"/>
                <a:gd name="T3" fmla="*/ 4 h 104"/>
                <a:gd name="T4" fmla="*/ 199 w 199"/>
                <a:gd name="T5" fmla="*/ 14 h 104"/>
                <a:gd name="T6" fmla="*/ 161 w 199"/>
                <a:gd name="T7" fmla="*/ 26 h 104"/>
                <a:gd name="T8" fmla="*/ 152 w 199"/>
                <a:gd name="T9" fmla="*/ 38 h 104"/>
                <a:gd name="T10" fmla="*/ 119 w 199"/>
                <a:gd name="T11" fmla="*/ 55 h 104"/>
                <a:gd name="T12" fmla="*/ 111 w 199"/>
                <a:gd name="T13" fmla="*/ 60 h 104"/>
                <a:gd name="T14" fmla="*/ 111 w 199"/>
                <a:gd name="T15" fmla="*/ 70 h 104"/>
                <a:gd name="T16" fmla="*/ 90 w 199"/>
                <a:gd name="T17" fmla="*/ 80 h 104"/>
                <a:gd name="T18" fmla="*/ 82 w 199"/>
                <a:gd name="T19" fmla="*/ 94 h 104"/>
                <a:gd name="T20" fmla="*/ 91 w 199"/>
                <a:gd name="T21" fmla="*/ 96 h 104"/>
                <a:gd name="T22" fmla="*/ 65 w 199"/>
                <a:gd name="T23" fmla="*/ 101 h 104"/>
                <a:gd name="T24" fmla="*/ 41 w 199"/>
                <a:gd name="T25" fmla="*/ 103 h 104"/>
                <a:gd name="T26" fmla="*/ 17 w 199"/>
                <a:gd name="T27" fmla="*/ 101 h 104"/>
                <a:gd name="T28" fmla="*/ 31 w 199"/>
                <a:gd name="T29" fmla="*/ 90 h 104"/>
                <a:gd name="T30" fmla="*/ 29 w 199"/>
                <a:gd name="T31" fmla="*/ 81 h 104"/>
                <a:gd name="T32" fmla="*/ 48 w 199"/>
                <a:gd name="T33" fmla="*/ 87 h 104"/>
                <a:gd name="T34" fmla="*/ 34 w 199"/>
                <a:gd name="T35" fmla="*/ 76 h 104"/>
                <a:gd name="T36" fmla="*/ 28 w 199"/>
                <a:gd name="T37" fmla="*/ 77 h 104"/>
                <a:gd name="T38" fmla="*/ 35 w 199"/>
                <a:gd name="T39" fmla="*/ 67 h 104"/>
                <a:gd name="T40" fmla="*/ 32 w 199"/>
                <a:gd name="T41" fmla="*/ 50 h 104"/>
                <a:gd name="T42" fmla="*/ 34 w 199"/>
                <a:gd name="T43" fmla="*/ 45 h 104"/>
                <a:gd name="T44" fmla="*/ 50 w 199"/>
                <a:gd name="T45" fmla="*/ 46 h 104"/>
                <a:gd name="T46" fmla="*/ 56 w 199"/>
                <a:gd name="T47" fmla="*/ 46 h 104"/>
                <a:gd name="T48" fmla="*/ 68 w 199"/>
                <a:gd name="T49" fmla="*/ 44 h 104"/>
                <a:gd name="T50" fmla="*/ 76 w 199"/>
                <a:gd name="T51" fmla="*/ 38 h 104"/>
                <a:gd name="T52" fmla="*/ 51 w 199"/>
                <a:gd name="T53" fmla="*/ 41 h 104"/>
                <a:gd name="T54" fmla="*/ 37 w 199"/>
                <a:gd name="T55" fmla="*/ 39 h 104"/>
                <a:gd name="T56" fmla="*/ 29 w 199"/>
                <a:gd name="T57" fmla="*/ 41 h 104"/>
                <a:gd name="T58" fmla="*/ 23 w 199"/>
                <a:gd name="T59" fmla="*/ 34 h 104"/>
                <a:gd name="T60" fmla="*/ 27 w 199"/>
                <a:gd name="T61" fmla="*/ 27 h 104"/>
                <a:gd name="T62" fmla="*/ 13 w 199"/>
                <a:gd name="T63" fmla="*/ 31 h 104"/>
                <a:gd name="T64" fmla="*/ 15 w 199"/>
                <a:gd name="T65" fmla="*/ 25 h 104"/>
                <a:gd name="T66" fmla="*/ 5 w 199"/>
                <a:gd name="T67" fmla="*/ 26 h 104"/>
                <a:gd name="T68" fmla="*/ 23 w 199"/>
                <a:gd name="T69" fmla="*/ 18 h 104"/>
                <a:gd name="T70" fmla="*/ 29 w 199"/>
                <a:gd name="T71" fmla="*/ 16 h 104"/>
                <a:gd name="T72" fmla="*/ 54 w 199"/>
                <a:gd name="T73" fmla="*/ 16 h 104"/>
                <a:gd name="T74" fmla="*/ 70 w 199"/>
                <a:gd name="T75" fmla="*/ 6 h 104"/>
                <a:gd name="T76" fmla="*/ 101 w 199"/>
                <a:gd name="T77" fmla="*/ 3 h 104"/>
                <a:gd name="T78" fmla="*/ 112 w 199"/>
                <a:gd name="T79" fmla="*/ 4 h 104"/>
                <a:gd name="T80" fmla="*/ 126 w 199"/>
                <a:gd name="T81" fmla="*/ 2 h 104"/>
                <a:gd name="T82" fmla="*/ 162 w 199"/>
                <a:gd name="T83" fmla="*/ 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104">
                  <a:moveTo>
                    <a:pt x="162" y="5"/>
                  </a:moveTo>
                  <a:cubicBezTo>
                    <a:pt x="161" y="7"/>
                    <a:pt x="160" y="7"/>
                    <a:pt x="158" y="8"/>
                  </a:cubicBezTo>
                  <a:cubicBezTo>
                    <a:pt x="176" y="3"/>
                    <a:pt x="176" y="3"/>
                    <a:pt x="176" y="3"/>
                  </a:cubicBezTo>
                  <a:cubicBezTo>
                    <a:pt x="178" y="4"/>
                    <a:pt x="179" y="4"/>
                    <a:pt x="180" y="4"/>
                  </a:cubicBezTo>
                  <a:cubicBezTo>
                    <a:pt x="183" y="5"/>
                    <a:pt x="183" y="7"/>
                    <a:pt x="184" y="8"/>
                  </a:cubicBezTo>
                  <a:cubicBezTo>
                    <a:pt x="187" y="11"/>
                    <a:pt x="199" y="10"/>
                    <a:pt x="199" y="14"/>
                  </a:cubicBezTo>
                  <a:cubicBezTo>
                    <a:pt x="199" y="17"/>
                    <a:pt x="195" y="16"/>
                    <a:pt x="193" y="17"/>
                  </a:cubicBezTo>
                  <a:cubicBezTo>
                    <a:pt x="184" y="24"/>
                    <a:pt x="173" y="20"/>
                    <a:pt x="161" y="26"/>
                  </a:cubicBezTo>
                  <a:cubicBezTo>
                    <a:pt x="163" y="28"/>
                    <a:pt x="172" y="26"/>
                    <a:pt x="178" y="27"/>
                  </a:cubicBezTo>
                  <a:cubicBezTo>
                    <a:pt x="173" y="32"/>
                    <a:pt x="160" y="35"/>
                    <a:pt x="152" y="38"/>
                  </a:cubicBezTo>
                  <a:cubicBezTo>
                    <a:pt x="143" y="41"/>
                    <a:pt x="138" y="50"/>
                    <a:pt x="131" y="55"/>
                  </a:cubicBezTo>
                  <a:cubicBezTo>
                    <a:pt x="128" y="57"/>
                    <a:pt x="123" y="54"/>
                    <a:pt x="119" y="55"/>
                  </a:cubicBezTo>
                  <a:cubicBezTo>
                    <a:pt x="114" y="57"/>
                    <a:pt x="108" y="58"/>
                    <a:pt x="105" y="60"/>
                  </a:cubicBezTo>
                  <a:cubicBezTo>
                    <a:pt x="111" y="60"/>
                    <a:pt x="111" y="60"/>
                    <a:pt x="111" y="60"/>
                  </a:cubicBezTo>
                  <a:cubicBezTo>
                    <a:pt x="112" y="65"/>
                    <a:pt x="109" y="65"/>
                    <a:pt x="105" y="65"/>
                  </a:cubicBezTo>
                  <a:cubicBezTo>
                    <a:pt x="107" y="66"/>
                    <a:pt x="110" y="67"/>
                    <a:pt x="111" y="70"/>
                  </a:cubicBezTo>
                  <a:cubicBezTo>
                    <a:pt x="106" y="72"/>
                    <a:pt x="105" y="78"/>
                    <a:pt x="101" y="80"/>
                  </a:cubicBezTo>
                  <a:cubicBezTo>
                    <a:pt x="91" y="80"/>
                    <a:pt x="91" y="80"/>
                    <a:pt x="90" y="80"/>
                  </a:cubicBezTo>
                  <a:cubicBezTo>
                    <a:pt x="90" y="82"/>
                    <a:pt x="91" y="82"/>
                    <a:pt x="91" y="84"/>
                  </a:cubicBezTo>
                  <a:cubicBezTo>
                    <a:pt x="91" y="91"/>
                    <a:pt x="82" y="87"/>
                    <a:pt x="82" y="94"/>
                  </a:cubicBezTo>
                  <a:cubicBezTo>
                    <a:pt x="85" y="94"/>
                    <a:pt x="86" y="94"/>
                    <a:pt x="87" y="94"/>
                  </a:cubicBezTo>
                  <a:cubicBezTo>
                    <a:pt x="88" y="94"/>
                    <a:pt x="91" y="94"/>
                    <a:pt x="91" y="96"/>
                  </a:cubicBezTo>
                  <a:cubicBezTo>
                    <a:pt x="91" y="100"/>
                    <a:pt x="78" y="104"/>
                    <a:pt x="73" y="104"/>
                  </a:cubicBezTo>
                  <a:cubicBezTo>
                    <a:pt x="67" y="104"/>
                    <a:pt x="70" y="101"/>
                    <a:pt x="65" y="101"/>
                  </a:cubicBezTo>
                  <a:cubicBezTo>
                    <a:pt x="59" y="101"/>
                    <a:pt x="54" y="101"/>
                    <a:pt x="48" y="101"/>
                  </a:cubicBezTo>
                  <a:cubicBezTo>
                    <a:pt x="46" y="101"/>
                    <a:pt x="45" y="103"/>
                    <a:pt x="41" y="103"/>
                  </a:cubicBezTo>
                  <a:cubicBezTo>
                    <a:pt x="34" y="103"/>
                    <a:pt x="28" y="101"/>
                    <a:pt x="20" y="99"/>
                  </a:cubicBezTo>
                  <a:cubicBezTo>
                    <a:pt x="19" y="100"/>
                    <a:pt x="18" y="101"/>
                    <a:pt x="17" y="101"/>
                  </a:cubicBezTo>
                  <a:cubicBezTo>
                    <a:pt x="15" y="101"/>
                    <a:pt x="15" y="100"/>
                    <a:pt x="15" y="99"/>
                  </a:cubicBezTo>
                  <a:cubicBezTo>
                    <a:pt x="15" y="90"/>
                    <a:pt x="27" y="93"/>
                    <a:pt x="31" y="90"/>
                  </a:cubicBezTo>
                  <a:cubicBezTo>
                    <a:pt x="29" y="88"/>
                    <a:pt x="24" y="87"/>
                    <a:pt x="24" y="83"/>
                  </a:cubicBezTo>
                  <a:cubicBezTo>
                    <a:pt x="24" y="80"/>
                    <a:pt x="27" y="81"/>
                    <a:pt x="29" y="81"/>
                  </a:cubicBezTo>
                  <a:cubicBezTo>
                    <a:pt x="37" y="81"/>
                    <a:pt x="39" y="85"/>
                    <a:pt x="44" y="87"/>
                  </a:cubicBezTo>
                  <a:cubicBezTo>
                    <a:pt x="48" y="87"/>
                    <a:pt x="48" y="87"/>
                    <a:pt x="48" y="87"/>
                  </a:cubicBezTo>
                  <a:cubicBezTo>
                    <a:pt x="44" y="84"/>
                    <a:pt x="37" y="81"/>
                    <a:pt x="37" y="76"/>
                  </a:cubicBezTo>
                  <a:cubicBezTo>
                    <a:pt x="34" y="76"/>
                    <a:pt x="34" y="76"/>
                    <a:pt x="34" y="76"/>
                  </a:cubicBezTo>
                  <a:cubicBezTo>
                    <a:pt x="33" y="77"/>
                    <a:pt x="33" y="77"/>
                    <a:pt x="32" y="77"/>
                  </a:cubicBezTo>
                  <a:cubicBezTo>
                    <a:pt x="28" y="77"/>
                    <a:pt x="28" y="77"/>
                    <a:pt x="28" y="77"/>
                  </a:cubicBezTo>
                  <a:cubicBezTo>
                    <a:pt x="28" y="75"/>
                    <a:pt x="28" y="75"/>
                    <a:pt x="28" y="75"/>
                  </a:cubicBezTo>
                  <a:cubicBezTo>
                    <a:pt x="30" y="71"/>
                    <a:pt x="32" y="68"/>
                    <a:pt x="35" y="67"/>
                  </a:cubicBezTo>
                  <a:cubicBezTo>
                    <a:pt x="41" y="65"/>
                    <a:pt x="48" y="68"/>
                    <a:pt x="48" y="61"/>
                  </a:cubicBezTo>
                  <a:cubicBezTo>
                    <a:pt x="48" y="54"/>
                    <a:pt x="32" y="54"/>
                    <a:pt x="32" y="50"/>
                  </a:cubicBezTo>
                  <a:cubicBezTo>
                    <a:pt x="32" y="48"/>
                    <a:pt x="36" y="48"/>
                    <a:pt x="38" y="48"/>
                  </a:cubicBezTo>
                  <a:cubicBezTo>
                    <a:pt x="35" y="48"/>
                    <a:pt x="35" y="47"/>
                    <a:pt x="34" y="45"/>
                  </a:cubicBezTo>
                  <a:cubicBezTo>
                    <a:pt x="36" y="45"/>
                    <a:pt x="37" y="45"/>
                    <a:pt x="38" y="45"/>
                  </a:cubicBezTo>
                  <a:cubicBezTo>
                    <a:pt x="40" y="45"/>
                    <a:pt x="45" y="44"/>
                    <a:pt x="50" y="46"/>
                  </a:cubicBezTo>
                  <a:cubicBezTo>
                    <a:pt x="56" y="48"/>
                    <a:pt x="58" y="54"/>
                    <a:pt x="64" y="53"/>
                  </a:cubicBezTo>
                  <a:cubicBezTo>
                    <a:pt x="63" y="52"/>
                    <a:pt x="56" y="48"/>
                    <a:pt x="56" y="46"/>
                  </a:cubicBezTo>
                  <a:cubicBezTo>
                    <a:pt x="56" y="46"/>
                    <a:pt x="57" y="45"/>
                    <a:pt x="57" y="44"/>
                  </a:cubicBezTo>
                  <a:cubicBezTo>
                    <a:pt x="68" y="44"/>
                    <a:pt x="68" y="44"/>
                    <a:pt x="68" y="44"/>
                  </a:cubicBezTo>
                  <a:cubicBezTo>
                    <a:pt x="73" y="42"/>
                    <a:pt x="77" y="41"/>
                    <a:pt x="79" y="38"/>
                  </a:cubicBezTo>
                  <a:cubicBezTo>
                    <a:pt x="76" y="38"/>
                    <a:pt x="76" y="38"/>
                    <a:pt x="76" y="38"/>
                  </a:cubicBezTo>
                  <a:cubicBezTo>
                    <a:pt x="71" y="41"/>
                    <a:pt x="66" y="43"/>
                    <a:pt x="59" y="43"/>
                  </a:cubicBezTo>
                  <a:cubicBezTo>
                    <a:pt x="55" y="43"/>
                    <a:pt x="53" y="41"/>
                    <a:pt x="51" y="41"/>
                  </a:cubicBezTo>
                  <a:cubicBezTo>
                    <a:pt x="49" y="41"/>
                    <a:pt x="48" y="43"/>
                    <a:pt x="46" y="43"/>
                  </a:cubicBezTo>
                  <a:cubicBezTo>
                    <a:pt x="42" y="43"/>
                    <a:pt x="36" y="42"/>
                    <a:pt x="37" y="39"/>
                  </a:cubicBezTo>
                  <a:cubicBezTo>
                    <a:pt x="34" y="39"/>
                    <a:pt x="34" y="39"/>
                    <a:pt x="34" y="39"/>
                  </a:cubicBezTo>
                  <a:cubicBezTo>
                    <a:pt x="33" y="40"/>
                    <a:pt x="32" y="41"/>
                    <a:pt x="29" y="41"/>
                  </a:cubicBezTo>
                  <a:cubicBezTo>
                    <a:pt x="25" y="41"/>
                    <a:pt x="19" y="38"/>
                    <a:pt x="17" y="36"/>
                  </a:cubicBezTo>
                  <a:cubicBezTo>
                    <a:pt x="19" y="35"/>
                    <a:pt x="20" y="34"/>
                    <a:pt x="23" y="34"/>
                  </a:cubicBezTo>
                  <a:cubicBezTo>
                    <a:pt x="19" y="34"/>
                    <a:pt x="14" y="34"/>
                    <a:pt x="12" y="34"/>
                  </a:cubicBezTo>
                  <a:cubicBezTo>
                    <a:pt x="15" y="28"/>
                    <a:pt x="21" y="29"/>
                    <a:pt x="27" y="27"/>
                  </a:cubicBezTo>
                  <a:cubicBezTo>
                    <a:pt x="25" y="26"/>
                    <a:pt x="24" y="26"/>
                    <a:pt x="22" y="26"/>
                  </a:cubicBezTo>
                  <a:cubicBezTo>
                    <a:pt x="17" y="26"/>
                    <a:pt x="17" y="31"/>
                    <a:pt x="13" y="31"/>
                  </a:cubicBezTo>
                  <a:cubicBezTo>
                    <a:pt x="12" y="31"/>
                    <a:pt x="9" y="29"/>
                    <a:pt x="9" y="29"/>
                  </a:cubicBezTo>
                  <a:cubicBezTo>
                    <a:pt x="11" y="26"/>
                    <a:pt x="12" y="26"/>
                    <a:pt x="15" y="25"/>
                  </a:cubicBezTo>
                  <a:cubicBezTo>
                    <a:pt x="8" y="25"/>
                    <a:pt x="8" y="25"/>
                    <a:pt x="8" y="25"/>
                  </a:cubicBezTo>
                  <a:cubicBezTo>
                    <a:pt x="7" y="25"/>
                    <a:pt x="6" y="26"/>
                    <a:pt x="5" y="26"/>
                  </a:cubicBezTo>
                  <a:cubicBezTo>
                    <a:pt x="4" y="26"/>
                    <a:pt x="1" y="26"/>
                    <a:pt x="0" y="26"/>
                  </a:cubicBezTo>
                  <a:cubicBezTo>
                    <a:pt x="1" y="21"/>
                    <a:pt x="16" y="18"/>
                    <a:pt x="23" y="18"/>
                  </a:cubicBezTo>
                  <a:cubicBezTo>
                    <a:pt x="25" y="18"/>
                    <a:pt x="27" y="18"/>
                    <a:pt x="28" y="18"/>
                  </a:cubicBezTo>
                  <a:cubicBezTo>
                    <a:pt x="29" y="18"/>
                    <a:pt x="29" y="17"/>
                    <a:pt x="29" y="16"/>
                  </a:cubicBezTo>
                  <a:cubicBezTo>
                    <a:pt x="37" y="16"/>
                    <a:pt x="34" y="11"/>
                    <a:pt x="39" y="11"/>
                  </a:cubicBezTo>
                  <a:cubicBezTo>
                    <a:pt x="43" y="11"/>
                    <a:pt x="52" y="16"/>
                    <a:pt x="54" y="16"/>
                  </a:cubicBezTo>
                  <a:cubicBezTo>
                    <a:pt x="56" y="11"/>
                    <a:pt x="59" y="6"/>
                    <a:pt x="65" y="6"/>
                  </a:cubicBezTo>
                  <a:cubicBezTo>
                    <a:pt x="69" y="6"/>
                    <a:pt x="67" y="8"/>
                    <a:pt x="70" y="6"/>
                  </a:cubicBezTo>
                  <a:cubicBezTo>
                    <a:pt x="71" y="3"/>
                    <a:pt x="73" y="3"/>
                    <a:pt x="75" y="3"/>
                  </a:cubicBezTo>
                  <a:cubicBezTo>
                    <a:pt x="87" y="3"/>
                    <a:pt x="89" y="3"/>
                    <a:pt x="101" y="3"/>
                  </a:cubicBezTo>
                  <a:cubicBezTo>
                    <a:pt x="101" y="2"/>
                    <a:pt x="102" y="1"/>
                    <a:pt x="104" y="1"/>
                  </a:cubicBezTo>
                  <a:cubicBezTo>
                    <a:pt x="108" y="1"/>
                    <a:pt x="109" y="4"/>
                    <a:pt x="112" y="4"/>
                  </a:cubicBezTo>
                  <a:cubicBezTo>
                    <a:pt x="115" y="4"/>
                    <a:pt x="116" y="0"/>
                    <a:pt x="119" y="0"/>
                  </a:cubicBezTo>
                  <a:cubicBezTo>
                    <a:pt x="123" y="0"/>
                    <a:pt x="124" y="2"/>
                    <a:pt x="126" y="2"/>
                  </a:cubicBezTo>
                  <a:cubicBezTo>
                    <a:pt x="129" y="2"/>
                    <a:pt x="130" y="2"/>
                    <a:pt x="133" y="2"/>
                  </a:cubicBezTo>
                  <a:cubicBezTo>
                    <a:pt x="138" y="2"/>
                    <a:pt x="158" y="1"/>
                    <a:pt x="16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48"/>
            <p:cNvSpPr>
              <a:spLocks/>
            </p:cNvSpPr>
            <p:nvPr/>
          </p:nvSpPr>
          <p:spPr bwMode="auto">
            <a:xfrm>
              <a:off x="1528763" y="1546226"/>
              <a:ext cx="854075" cy="650875"/>
            </a:xfrm>
            <a:custGeom>
              <a:avLst/>
              <a:gdLst>
                <a:gd name="T0" fmla="*/ 144 w 388"/>
                <a:gd name="T1" fmla="*/ 191 h 296"/>
                <a:gd name="T2" fmla="*/ 137 w 388"/>
                <a:gd name="T3" fmla="*/ 185 h 296"/>
                <a:gd name="T4" fmla="*/ 117 w 388"/>
                <a:gd name="T5" fmla="*/ 172 h 296"/>
                <a:gd name="T6" fmla="*/ 110 w 388"/>
                <a:gd name="T7" fmla="*/ 155 h 296"/>
                <a:gd name="T8" fmla="*/ 56 w 388"/>
                <a:gd name="T9" fmla="*/ 112 h 296"/>
                <a:gd name="T10" fmla="*/ 37 w 388"/>
                <a:gd name="T11" fmla="*/ 114 h 296"/>
                <a:gd name="T12" fmla="*/ 22 w 388"/>
                <a:gd name="T13" fmla="*/ 112 h 296"/>
                <a:gd name="T14" fmla="*/ 9 w 388"/>
                <a:gd name="T15" fmla="*/ 104 h 296"/>
                <a:gd name="T16" fmla="*/ 26 w 388"/>
                <a:gd name="T17" fmla="*/ 98 h 296"/>
                <a:gd name="T18" fmla="*/ 33 w 388"/>
                <a:gd name="T19" fmla="*/ 93 h 296"/>
                <a:gd name="T20" fmla="*/ 0 w 388"/>
                <a:gd name="T21" fmla="*/ 85 h 296"/>
                <a:gd name="T22" fmla="*/ 43 w 388"/>
                <a:gd name="T23" fmla="*/ 72 h 296"/>
                <a:gd name="T24" fmla="*/ 36 w 388"/>
                <a:gd name="T25" fmla="*/ 52 h 296"/>
                <a:gd name="T26" fmla="*/ 74 w 388"/>
                <a:gd name="T27" fmla="*/ 30 h 296"/>
                <a:gd name="T28" fmla="*/ 121 w 388"/>
                <a:gd name="T29" fmla="*/ 29 h 296"/>
                <a:gd name="T30" fmla="*/ 133 w 388"/>
                <a:gd name="T31" fmla="*/ 27 h 296"/>
                <a:gd name="T32" fmla="*/ 141 w 388"/>
                <a:gd name="T33" fmla="*/ 19 h 296"/>
                <a:gd name="T34" fmla="*/ 158 w 388"/>
                <a:gd name="T35" fmla="*/ 18 h 296"/>
                <a:gd name="T36" fmla="*/ 182 w 388"/>
                <a:gd name="T37" fmla="*/ 8 h 296"/>
                <a:gd name="T38" fmla="*/ 201 w 388"/>
                <a:gd name="T39" fmla="*/ 7 h 296"/>
                <a:gd name="T40" fmla="*/ 274 w 388"/>
                <a:gd name="T41" fmla="*/ 0 h 296"/>
                <a:gd name="T42" fmla="*/ 305 w 388"/>
                <a:gd name="T43" fmla="*/ 25 h 296"/>
                <a:gd name="T44" fmla="*/ 293 w 388"/>
                <a:gd name="T45" fmla="*/ 39 h 296"/>
                <a:gd name="T46" fmla="*/ 310 w 388"/>
                <a:gd name="T47" fmla="*/ 52 h 296"/>
                <a:gd name="T48" fmla="*/ 351 w 388"/>
                <a:gd name="T49" fmla="*/ 34 h 296"/>
                <a:gd name="T50" fmla="*/ 375 w 388"/>
                <a:gd name="T51" fmla="*/ 26 h 296"/>
                <a:gd name="T52" fmla="*/ 360 w 388"/>
                <a:gd name="T53" fmla="*/ 48 h 296"/>
                <a:gd name="T54" fmla="*/ 355 w 388"/>
                <a:gd name="T55" fmla="*/ 59 h 296"/>
                <a:gd name="T56" fmla="*/ 336 w 388"/>
                <a:gd name="T57" fmla="*/ 77 h 296"/>
                <a:gd name="T58" fmla="*/ 348 w 388"/>
                <a:gd name="T59" fmla="*/ 91 h 296"/>
                <a:gd name="T60" fmla="*/ 337 w 388"/>
                <a:gd name="T61" fmla="*/ 104 h 296"/>
                <a:gd name="T62" fmla="*/ 344 w 388"/>
                <a:gd name="T63" fmla="*/ 121 h 296"/>
                <a:gd name="T64" fmla="*/ 345 w 388"/>
                <a:gd name="T65" fmla="*/ 134 h 296"/>
                <a:gd name="T66" fmla="*/ 325 w 388"/>
                <a:gd name="T67" fmla="*/ 152 h 296"/>
                <a:gd name="T68" fmla="*/ 327 w 388"/>
                <a:gd name="T69" fmla="*/ 157 h 296"/>
                <a:gd name="T70" fmla="*/ 308 w 388"/>
                <a:gd name="T71" fmla="*/ 153 h 296"/>
                <a:gd name="T72" fmla="*/ 325 w 388"/>
                <a:gd name="T73" fmla="*/ 184 h 296"/>
                <a:gd name="T74" fmla="*/ 306 w 388"/>
                <a:gd name="T75" fmla="*/ 178 h 296"/>
                <a:gd name="T76" fmla="*/ 316 w 388"/>
                <a:gd name="T77" fmla="*/ 193 h 296"/>
                <a:gd name="T78" fmla="*/ 266 w 388"/>
                <a:gd name="T79" fmla="*/ 209 h 296"/>
                <a:gd name="T80" fmla="*/ 248 w 388"/>
                <a:gd name="T81" fmla="*/ 229 h 296"/>
                <a:gd name="T82" fmla="*/ 228 w 388"/>
                <a:gd name="T83" fmla="*/ 231 h 296"/>
                <a:gd name="T84" fmla="*/ 206 w 388"/>
                <a:gd name="T85" fmla="*/ 249 h 296"/>
                <a:gd name="T86" fmla="*/ 197 w 388"/>
                <a:gd name="T87" fmla="*/ 269 h 296"/>
                <a:gd name="T88" fmla="*/ 186 w 388"/>
                <a:gd name="T89" fmla="*/ 293 h 296"/>
                <a:gd name="T90" fmla="*/ 161 w 388"/>
                <a:gd name="T91" fmla="*/ 288 h 296"/>
                <a:gd name="T92" fmla="*/ 138 w 388"/>
                <a:gd name="T93" fmla="*/ 256 h 296"/>
                <a:gd name="T94" fmla="*/ 131 w 388"/>
                <a:gd name="T95" fmla="*/ 244 h 296"/>
                <a:gd name="T96" fmla="*/ 121 w 388"/>
                <a:gd name="T97" fmla="*/ 225 h 296"/>
                <a:gd name="T98" fmla="*/ 130 w 388"/>
                <a:gd name="T99" fmla="*/ 20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8" h="296">
                  <a:moveTo>
                    <a:pt x="130" y="207"/>
                  </a:moveTo>
                  <a:cubicBezTo>
                    <a:pt x="134" y="206"/>
                    <a:pt x="134" y="205"/>
                    <a:pt x="137" y="207"/>
                  </a:cubicBezTo>
                  <a:cubicBezTo>
                    <a:pt x="138" y="200"/>
                    <a:pt x="142" y="198"/>
                    <a:pt x="144" y="191"/>
                  </a:cubicBezTo>
                  <a:cubicBezTo>
                    <a:pt x="137" y="189"/>
                    <a:pt x="120" y="188"/>
                    <a:pt x="119" y="182"/>
                  </a:cubicBezTo>
                  <a:cubicBezTo>
                    <a:pt x="121" y="181"/>
                    <a:pt x="121" y="182"/>
                    <a:pt x="123" y="182"/>
                  </a:cubicBezTo>
                  <a:cubicBezTo>
                    <a:pt x="128" y="182"/>
                    <a:pt x="131" y="185"/>
                    <a:pt x="137" y="185"/>
                  </a:cubicBezTo>
                  <a:cubicBezTo>
                    <a:pt x="139" y="185"/>
                    <a:pt x="139" y="183"/>
                    <a:pt x="139" y="182"/>
                  </a:cubicBezTo>
                  <a:cubicBezTo>
                    <a:pt x="132" y="179"/>
                    <a:pt x="130" y="169"/>
                    <a:pt x="123" y="169"/>
                  </a:cubicBezTo>
                  <a:cubicBezTo>
                    <a:pt x="121" y="169"/>
                    <a:pt x="120" y="172"/>
                    <a:pt x="117" y="172"/>
                  </a:cubicBezTo>
                  <a:cubicBezTo>
                    <a:pt x="113" y="172"/>
                    <a:pt x="111" y="172"/>
                    <a:pt x="111" y="169"/>
                  </a:cubicBezTo>
                  <a:cubicBezTo>
                    <a:pt x="111" y="164"/>
                    <a:pt x="116" y="164"/>
                    <a:pt x="116" y="159"/>
                  </a:cubicBezTo>
                  <a:cubicBezTo>
                    <a:pt x="116" y="155"/>
                    <a:pt x="112" y="155"/>
                    <a:pt x="110" y="155"/>
                  </a:cubicBezTo>
                  <a:cubicBezTo>
                    <a:pt x="110" y="152"/>
                    <a:pt x="110" y="152"/>
                    <a:pt x="110" y="152"/>
                  </a:cubicBezTo>
                  <a:cubicBezTo>
                    <a:pt x="104" y="132"/>
                    <a:pt x="88" y="112"/>
                    <a:pt x="62" y="112"/>
                  </a:cubicBezTo>
                  <a:cubicBezTo>
                    <a:pt x="59" y="112"/>
                    <a:pt x="58" y="112"/>
                    <a:pt x="56" y="112"/>
                  </a:cubicBezTo>
                  <a:cubicBezTo>
                    <a:pt x="53" y="112"/>
                    <a:pt x="51" y="115"/>
                    <a:pt x="48" y="115"/>
                  </a:cubicBezTo>
                  <a:cubicBezTo>
                    <a:pt x="46" y="115"/>
                    <a:pt x="44" y="114"/>
                    <a:pt x="42" y="114"/>
                  </a:cubicBezTo>
                  <a:cubicBezTo>
                    <a:pt x="39" y="114"/>
                    <a:pt x="38" y="114"/>
                    <a:pt x="37" y="114"/>
                  </a:cubicBezTo>
                  <a:cubicBezTo>
                    <a:pt x="38" y="115"/>
                    <a:pt x="39" y="116"/>
                    <a:pt x="39" y="116"/>
                  </a:cubicBezTo>
                  <a:cubicBezTo>
                    <a:pt x="38" y="118"/>
                    <a:pt x="38" y="117"/>
                    <a:pt x="36" y="117"/>
                  </a:cubicBezTo>
                  <a:cubicBezTo>
                    <a:pt x="32" y="117"/>
                    <a:pt x="24" y="115"/>
                    <a:pt x="22" y="112"/>
                  </a:cubicBezTo>
                  <a:cubicBezTo>
                    <a:pt x="24" y="110"/>
                    <a:pt x="25" y="110"/>
                    <a:pt x="26" y="108"/>
                  </a:cubicBezTo>
                  <a:cubicBezTo>
                    <a:pt x="23" y="107"/>
                    <a:pt x="20" y="104"/>
                    <a:pt x="17" y="104"/>
                  </a:cubicBezTo>
                  <a:cubicBezTo>
                    <a:pt x="12" y="104"/>
                    <a:pt x="14" y="106"/>
                    <a:pt x="9" y="104"/>
                  </a:cubicBezTo>
                  <a:cubicBezTo>
                    <a:pt x="10" y="101"/>
                    <a:pt x="14" y="100"/>
                    <a:pt x="16" y="100"/>
                  </a:cubicBezTo>
                  <a:cubicBezTo>
                    <a:pt x="19" y="100"/>
                    <a:pt x="20" y="100"/>
                    <a:pt x="22" y="100"/>
                  </a:cubicBezTo>
                  <a:cubicBezTo>
                    <a:pt x="24" y="100"/>
                    <a:pt x="25" y="99"/>
                    <a:pt x="26" y="98"/>
                  </a:cubicBezTo>
                  <a:cubicBezTo>
                    <a:pt x="39" y="98"/>
                    <a:pt x="39" y="98"/>
                    <a:pt x="39" y="98"/>
                  </a:cubicBezTo>
                  <a:cubicBezTo>
                    <a:pt x="41" y="96"/>
                    <a:pt x="41" y="95"/>
                    <a:pt x="42" y="93"/>
                  </a:cubicBezTo>
                  <a:cubicBezTo>
                    <a:pt x="33" y="93"/>
                    <a:pt x="33" y="93"/>
                    <a:pt x="33" y="93"/>
                  </a:cubicBezTo>
                  <a:cubicBezTo>
                    <a:pt x="32" y="94"/>
                    <a:pt x="31" y="95"/>
                    <a:pt x="30" y="95"/>
                  </a:cubicBezTo>
                  <a:cubicBezTo>
                    <a:pt x="27" y="95"/>
                    <a:pt x="25" y="95"/>
                    <a:pt x="22" y="95"/>
                  </a:cubicBezTo>
                  <a:cubicBezTo>
                    <a:pt x="21" y="95"/>
                    <a:pt x="0" y="89"/>
                    <a:pt x="0" y="85"/>
                  </a:cubicBezTo>
                  <a:cubicBezTo>
                    <a:pt x="0" y="78"/>
                    <a:pt x="8" y="81"/>
                    <a:pt x="13" y="79"/>
                  </a:cubicBezTo>
                  <a:cubicBezTo>
                    <a:pt x="17" y="78"/>
                    <a:pt x="19" y="75"/>
                    <a:pt x="24" y="74"/>
                  </a:cubicBezTo>
                  <a:cubicBezTo>
                    <a:pt x="30" y="72"/>
                    <a:pt x="38" y="75"/>
                    <a:pt x="43" y="72"/>
                  </a:cubicBezTo>
                  <a:cubicBezTo>
                    <a:pt x="46" y="70"/>
                    <a:pt x="49" y="66"/>
                    <a:pt x="49" y="60"/>
                  </a:cubicBezTo>
                  <a:cubicBezTo>
                    <a:pt x="45" y="60"/>
                    <a:pt x="32" y="60"/>
                    <a:pt x="32" y="56"/>
                  </a:cubicBezTo>
                  <a:cubicBezTo>
                    <a:pt x="32" y="54"/>
                    <a:pt x="35" y="53"/>
                    <a:pt x="36" y="52"/>
                  </a:cubicBezTo>
                  <a:cubicBezTo>
                    <a:pt x="44" y="50"/>
                    <a:pt x="54" y="44"/>
                    <a:pt x="59" y="40"/>
                  </a:cubicBezTo>
                  <a:cubicBezTo>
                    <a:pt x="61" y="41"/>
                    <a:pt x="62" y="42"/>
                    <a:pt x="65" y="42"/>
                  </a:cubicBezTo>
                  <a:cubicBezTo>
                    <a:pt x="73" y="42"/>
                    <a:pt x="67" y="31"/>
                    <a:pt x="74" y="30"/>
                  </a:cubicBezTo>
                  <a:cubicBezTo>
                    <a:pt x="83" y="29"/>
                    <a:pt x="86" y="27"/>
                    <a:pt x="95" y="27"/>
                  </a:cubicBezTo>
                  <a:cubicBezTo>
                    <a:pt x="101" y="25"/>
                    <a:pt x="106" y="22"/>
                    <a:pt x="112" y="22"/>
                  </a:cubicBezTo>
                  <a:cubicBezTo>
                    <a:pt x="116" y="22"/>
                    <a:pt x="117" y="29"/>
                    <a:pt x="121" y="29"/>
                  </a:cubicBezTo>
                  <a:cubicBezTo>
                    <a:pt x="121" y="27"/>
                    <a:pt x="120" y="26"/>
                    <a:pt x="120" y="24"/>
                  </a:cubicBezTo>
                  <a:cubicBezTo>
                    <a:pt x="123" y="22"/>
                    <a:pt x="123" y="22"/>
                    <a:pt x="123" y="22"/>
                  </a:cubicBezTo>
                  <a:cubicBezTo>
                    <a:pt x="125" y="26"/>
                    <a:pt x="129" y="26"/>
                    <a:pt x="133" y="27"/>
                  </a:cubicBezTo>
                  <a:cubicBezTo>
                    <a:pt x="135" y="27"/>
                    <a:pt x="137" y="27"/>
                    <a:pt x="137" y="27"/>
                  </a:cubicBezTo>
                  <a:cubicBezTo>
                    <a:pt x="136" y="26"/>
                    <a:pt x="135" y="24"/>
                    <a:pt x="135" y="22"/>
                  </a:cubicBezTo>
                  <a:cubicBezTo>
                    <a:pt x="135" y="20"/>
                    <a:pt x="138" y="19"/>
                    <a:pt x="141" y="19"/>
                  </a:cubicBezTo>
                  <a:cubicBezTo>
                    <a:pt x="150" y="19"/>
                    <a:pt x="155" y="25"/>
                    <a:pt x="161" y="27"/>
                  </a:cubicBezTo>
                  <a:cubicBezTo>
                    <a:pt x="171" y="27"/>
                    <a:pt x="171" y="27"/>
                    <a:pt x="171" y="27"/>
                  </a:cubicBezTo>
                  <a:cubicBezTo>
                    <a:pt x="168" y="26"/>
                    <a:pt x="158" y="23"/>
                    <a:pt x="158" y="18"/>
                  </a:cubicBezTo>
                  <a:cubicBezTo>
                    <a:pt x="158" y="15"/>
                    <a:pt x="165" y="16"/>
                    <a:pt x="167" y="16"/>
                  </a:cubicBezTo>
                  <a:cubicBezTo>
                    <a:pt x="166" y="14"/>
                    <a:pt x="164" y="14"/>
                    <a:pt x="163" y="12"/>
                  </a:cubicBezTo>
                  <a:cubicBezTo>
                    <a:pt x="169" y="9"/>
                    <a:pt x="175" y="8"/>
                    <a:pt x="182" y="8"/>
                  </a:cubicBezTo>
                  <a:cubicBezTo>
                    <a:pt x="188" y="8"/>
                    <a:pt x="191" y="7"/>
                    <a:pt x="196" y="9"/>
                  </a:cubicBezTo>
                  <a:cubicBezTo>
                    <a:pt x="201" y="9"/>
                    <a:pt x="201" y="9"/>
                    <a:pt x="201" y="9"/>
                  </a:cubicBezTo>
                  <a:cubicBezTo>
                    <a:pt x="201" y="7"/>
                    <a:pt x="201" y="7"/>
                    <a:pt x="201" y="7"/>
                  </a:cubicBezTo>
                  <a:cubicBezTo>
                    <a:pt x="204" y="6"/>
                    <a:pt x="206" y="7"/>
                    <a:pt x="210" y="7"/>
                  </a:cubicBezTo>
                  <a:cubicBezTo>
                    <a:pt x="221" y="7"/>
                    <a:pt x="230" y="0"/>
                    <a:pt x="241" y="0"/>
                  </a:cubicBezTo>
                  <a:cubicBezTo>
                    <a:pt x="254" y="0"/>
                    <a:pt x="263" y="0"/>
                    <a:pt x="274" y="0"/>
                  </a:cubicBezTo>
                  <a:cubicBezTo>
                    <a:pt x="287" y="0"/>
                    <a:pt x="297" y="9"/>
                    <a:pt x="308" y="13"/>
                  </a:cubicBezTo>
                  <a:cubicBezTo>
                    <a:pt x="314" y="16"/>
                    <a:pt x="322" y="14"/>
                    <a:pt x="328" y="16"/>
                  </a:cubicBezTo>
                  <a:cubicBezTo>
                    <a:pt x="327" y="24"/>
                    <a:pt x="311" y="22"/>
                    <a:pt x="305" y="25"/>
                  </a:cubicBezTo>
                  <a:cubicBezTo>
                    <a:pt x="255" y="27"/>
                    <a:pt x="255" y="27"/>
                    <a:pt x="255" y="27"/>
                  </a:cubicBezTo>
                  <a:cubicBezTo>
                    <a:pt x="259" y="30"/>
                    <a:pt x="297" y="26"/>
                    <a:pt x="301" y="27"/>
                  </a:cubicBezTo>
                  <a:cubicBezTo>
                    <a:pt x="301" y="29"/>
                    <a:pt x="291" y="39"/>
                    <a:pt x="293" y="39"/>
                  </a:cubicBezTo>
                  <a:cubicBezTo>
                    <a:pt x="298" y="39"/>
                    <a:pt x="312" y="26"/>
                    <a:pt x="319" y="26"/>
                  </a:cubicBezTo>
                  <a:cubicBezTo>
                    <a:pt x="323" y="26"/>
                    <a:pt x="325" y="29"/>
                    <a:pt x="325" y="33"/>
                  </a:cubicBezTo>
                  <a:cubicBezTo>
                    <a:pt x="325" y="35"/>
                    <a:pt x="310" y="50"/>
                    <a:pt x="310" y="52"/>
                  </a:cubicBezTo>
                  <a:cubicBezTo>
                    <a:pt x="316" y="51"/>
                    <a:pt x="327" y="36"/>
                    <a:pt x="331" y="33"/>
                  </a:cubicBezTo>
                  <a:cubicBezTo>
                    <a:pt x="337" y="33"/>
                    <a:pt x="346" y="33"/>
                    <a:pt x="346" y="33"/>
                  </a:cubicBezTo>
                  <a:cubicBezTo>
                    <a:pt x="346" y="33"/>
                    <a:pt x="350" y="34"/>
                    <a:pt x="351" y="34"/>
                  </a:cubicBezTo>
                  <a:cubicBezTo>
                    <a:pt x="355" y="32"/>
                    <a:pt x="356" y="31"/>
                    <a:pt x="359" y="29"/>
                  </a:cubicBezTo>
                  <a:cubicBezTo>
                    <a:pt x="370" y="29"/>
                    <a:pt x="370" y="29"/>
                    <a:pt x="370" y="29"/>
                  </a:cubicBezTo>
                  <a:cubicBezTo>
                    <a:pt x="371" y="26"/>
                    <a:pt x="373" y="26"/>
                    <a:pt x="375" y="26"/>
                  </a:cubicBezTo>
                  <a:cubicBezTo>
                    <a:pt x="378" y="26"/>
                    <a:pt x="388" y="31"/>
                    <a:pt x="388" y="34"/>
                  </a:cubicBezTo>
                  <a:cubicBezTo>
                    <a:pt x="388" y="37"/>
                    <a:pt x="384" y="39"/>
                    <a:pt x="383" y="39"/>
                  </a:cubicBezTo>
                  <a:cubicBezTo>
                    <a:pt x="375" y="42"/>
                    <a:pt x="371" y="48"/>
                    <a:pt x="360" y="48"/>
                  </a:cubicBezTo>
                  <a:cubicBezTo>
                    <a:pt x="363" y="50"/>
                    <a:pt x="363" y="50"/>
                    <a:pt x="365" y="48"/>
                  </a:cubicBezTo>
                  <a:cubicBezTo>
                    <a:pt x="365" y="55"/>
                    <a:pt x="359" y="55"/>
                    <a:pt x="355" y="56"/>
                  </a:cubicBezTo>
                  <a:cubicBezTo>
                    <a:pt x="356" y="59"/>
                    <a:pt x="355" y="56"/>
                    <a:pt x="355" y="59"/>
                  </a:cubicBezTo>
                  <a:cubicBezTo>
                    <a:pt x="355" y="62"/>
                    <a:pt x="349" y="63"/>
                    <a:pt x="345" y="64"/>
                  </a:cubicBezTo>
                  <a:cubicBezTo>
                    <a:pt x="345" y="67"/>
                    <a:pt x="345" y="67"/>
                    <a:pt x="345" y="68"/>
                  </a:cubicBezTo>
                  <a:cubicBezTo>
                    <a:pt x="345" y="73"/>
                    <a:pt x="340" y="74"/>
                    <a:pt x="336" y="77"/>
                  </a:cubicBezTo>
                  <a:cubicBezTo>
                    <a:pt x="333" y="79"/>
                    <a:pt x="333" y="85"/>
                    <a:pt x="332" y="87"/>
                  </a:cubicBezTo>
                  <a:cubicBezTo>
                    <a:pt x="334" y="88"/>
                    <a:pt x="336" y="87"/>
                    <a:pt x="339" y="87"/>
                  </a:cubicBezTo>
                  <a:cubicBezTo>
                    <a:pt x="342" y="87"/>
                    <a:pt x="345" y="90"/>
                    <a:pt x="348" y="91"/>
                  </a:cubicBezTo>
                  <a:cubicBezTo>
                    <a:pt x="347" y="92"/>
                    <a:pt x="345" y="93"/>
                    <a:pt x="344" y="93"/>
                  </a:cubicBezTo>
                  <a:cubicBezTo>
                    <a:pt x="344" y="96"/>
                    <a:pt x="353" y="95"/>
                    <a:pt x="353" y="101"/>
                  </a:cubicBezTo>
                  <a:cubicBezTo>
                    <a:pt x="353" y="106"/>
                    <a:pt x="342" y="104"/>
                    <a:pt x="337" y="104"/>
                  </a:cubicBezTo>
                  <a:cubicBezTo>
                    <a:pt x="335" y="104"/>
                    <a:pt x="333" y="106"/>
                    <a:pt x="333" y="107"/>
                  </a:cubicBezTo>
                  <a:cubicBezTo>
                    <a:pt x="333" y="111"/>
                    <a:pt x="337" y="111"/>
                    <a:pt x="340" y="111"/>
                  </a:cubicBezTo>
                  <a:cubicBezTo>
                    <a:pt x="340" y="116"/>
                    <a:pt x="344" y="118"/>
                    <a:pt x="344" y="121"/>
                  </a:cubicBezTo>
                  <a:cubicBezTo>
                    <a:pt x="344" y="123"/>
                    <a:pt x="342" y="125"/>
                    <a:pt x="344" y="126"/>
                  </a:cubicBezTo>
                  <a:cubicBezTo>
                    <a:pt x="340" y="126"/>
                    <a:pt x="336" y="126"/>
                    <a:pt x="336" y="129"/>
                  </a:cubicBezTo>
                  <a:cubicBezTo>
                    <a:pt x="336" y="133"/>
                    <a:pt x="343" y="133"/>
                    <a:pt x="345" y="134"/>
                  </a:cubicBezTo>
                  <a:cubicBezTo>
                    <a:pt x="344" y="137"/>
                    <a:pt x="340" y="139"/>
                    <a:pt x="335" y="140"/>
                  </a:cubicBezTo>
                  <a:cubicBezTo>
                    <a:pt x="335" y="141"/>
                    <a:pt x="336" y="143"/>
                    <a:pt x="337" y="143"/>
                  </a:cubicBezTo>
                  <a:cubicBezTo>
                    <a:pt x="336" y="150"/>
                    <a:pt x="327" y="147"/>
                    <a:pt x="325" y="152"/>
                  </a:cubicBezTo>
                  <a:cubicBezTo>
                    <a:pt x="322" y="150"/>
                    <a:pt x="320" y="149"/>
                    <a:pt x="318" y="146"/>
                  </a:cubicBezTo>
                  <a:cubicBezTo>
                    <a:pt x="315" y="146"/>
                    <a:pt x="315" y="146"/>
                    <a:pt x="315" y="146"/>
                  </a:cubicBezTo>
                  <a:cubicBezTo>
                    <a:pt x="317" y="153"/>
                    <a:pt x="327" y="150"/>
                    <a:pt x="327" y="157"/>
                  </a:cubicBezTo>
                  <a:cubicBezTo>
                    <a:pt x="327" y="159"/>
                    <a:pt x="327" y="163"/>
                    <a:pt x="324" y="163"/>
                  </a:cubicBezTo>
                  <a:cubicBezTo>
                    <a:pt x="320" y="163"/>
                    <a:pt x="313" y="157"/>
                    <a:pt x="311" y="153"/>
                  </a:cubicBezTo>
                  <a:cubicBezTo>
                    <a:pt x="310" y="153"/>
                    <a:pt x="309" y="153"/>
                    <a:pt x="308" y="153"/>
                  </a:cubicBezTo>
                  <a:cubicBezTo>
                    <a:pt x="308" y="156"/>
                    <a:pt x="308" y="156"/>
                    <a:pt x="308" y="156"/>
                  </a:cubicBezTo>
                  <a:cubicBezTo>
                    <a:pt x="317" y="164"/>
                    <a:pt x="331" y="168"/>
                    <a:pt x="331" y="181"/>
                  </a:cubicBezTo>
                  <a:cubicBezTo>
                    <a:pt x="331" y="184"/>
                    <a:pt x="327" y="184"/>
                    <a:pt x="325" y="184"/>
                  </a:cubicBezTo>
                  <a:cubicBezTo>
                    <a:pt x="314" y="184"/>
                    <a:pt x="317" y="172"/>
                    <a:pt x="307" y="172"/>
                  </a:cubicBezTo>
                  <a:cubicBezTo>
                    <a:pt x="306" y="172"/>
                    <a:pt x="305" y="173"/>
                    <a:pt x="304" y="172"/>
                  </a:cubicBezTo>
                  <a:cubicBezTo>
                    <a:pt x="304" y="176"/>
                    <a:pt x="306" y="176"/>
                    <a:pt x="306" y="178"/>
                  </a:cubicBezTo>
                  <a:cubicBezTo>
                    <a:pt x="306" y="180"/>
                    <a:pt x="302" y="181"/>
                    <a:pt x="301" y="181"/>
                  </a:cubicBezTo>
                  <a:cubicBezTo>
                    <a:pt x="301" y="188"/>
                    <a:pt x="321" y="187"/>
                    <a:pt x="326" y="189"/>
                  </a:cubicBezTo>
                  <a:cubicBezTo>
                    <a:pt x="323" y="191"/>
                    <a:pt x="320" y="192"/>
                    <a:pt x="316" y="193"/>
                  </a:cubicBezTo>
                  <a:cubicBezTo>
                    <a:pt x="309" y="195"/>
                    <a:pt x="307" y="202"/>
                    <a:pt x="300" y="204"/>
                  </a:cubicBezTo>
                  <a:cubicBezTo>
                    <a:pt x="292" y="206"/>
                    <a:pt x="285" y="206"/>
                    <a:pt x="277" y="209"/>
                  </a:cubicBezTo>
                  <a:cubicBezTo>
                    <a:pt x="266" y="209"/>
                    <a:pt x="266" y="209"/>
                    <a:pt x="266" y="209"/>
                  </a:cubicBezTo>
                  <a:cubicBezTo>
                    <a:pt x="264" y="211"/>
                    <a:pt x="262" y="211"/>
                    <a:pt x="262" y="213"/>
                  </a:cubicBezTo>
                  <a:cubicBezTo>
                    <a:pt x="256" y="217"/>
                    <a:pt x="256" y="217"/>
                    <a:pt x="256" y="217"/>
                  </a:cubicBezTo>
                  <a:cubicBezTo>
                    <a:pt x="252" y="221"/>
                    <a:pt x="251" y="225"/>
                    <a:pt x="248" y="229"/>
                  </a:cubicBezTo>
                  <a:cubicBezTo>
                    <a:pt x="243" y="233"/>
                    <a:pt x="236" y="232"/>
                    <a:pt x="231" y="236"/>
                  </a:cubicBezTo>
                  <a:cubicBezTo>
                    <a:pt x="228" y="236"/>
                    <a:pt x="228" y="236"/>
                    <a:pt x="228" y="236"/>
                  </a:cubicBezTo>
                  <a:cubicBezTo>
                    <a:pt x="228" y="231"/>
                    <a:pt x="228" y="231"/>
                    <a:pt x="228" y="231"/>
                  </a:cubicBezTo>
                  <a:cubicBezTo>
                    <a:pt x="224" y="232"/>
                    <a:pt x="225" y="235"/>
                    <a:pt x="223" y="237"/>
                  </a:cubicBezTo>
                  <a:cubicBezTo>
                    <a:pt x="218" y="241"/>
                    <a:pt x="206" y="239"/>
                    <a:pt x="206" y="247"/>
                  </a:cubicBezTo>
                  <a:cubicBezTo>
                    <a:pt x="206" y="248"/>
                    <a:pt x="206" y="248"/>
                    <a:pt x="206" y="249"/>
                  </a:cubicBezTo>
                  <a:cubicBezTo>
                    <a:pt x="206" y="250"/>
                    <a:pt x="205" y="251"/>
                    <a:pt x="205" y="252"/>
                  </a:cubicBezTo>
                  <a:cubicBezTo>
                    <a:pt x="205" y="253"/>
                    <a:pt x="208" y="255"/>
                    <a:pt x="208" y="257"/>
                  </a:cubicBezTo>
                  <a:cubicBezTo>
                    <a:pt x="208" y="265"/>
                    <a:pt x="197" y="262"/>
                    <a:pt x="197" y="269"/>
                  </a:cubicBezTo>
                  <a:cubicBezTo>
                    <a:pt x="197" y="273"/>
                    <a:pt x="196" y="279"/>
                    <a:pt x="197" y="281"/>
                  </a:cubicBezTo>
                  <a:cubicBezTo>
                    <a:pt x="192" y="284"/>
                    <a:pt x="194" y="296"/>
                    <a:pt x="188" y="296"/>
                  </a:cubicBezTo>
                  <a:cubicBezTo>
                    <a:pt x="187" y="296"/>
                    <a:pt x="186" y="295"/>
                    <a:pt x="186" y="293"/>
                  </a:cubicBezTo>
                  <a:cubicBezTo>
                    <a:pt x="183" y="294"/>
                    <a:pt x="182" y="295"/>
                    <a:pt x="181" y="295"/>
                  </a:cubicBezTo>
                  <a:cubicBezTo>
                    <a:pt x="175" y="295"/>
                    <a:pt x="176" y="285"/>
                    <a:pt x="170" y="285"/>
                  </a:cubicBezTo>
                  <a:cubicBezTo>
                    <a:pt x="167" y="285"/>
                    <a:pt x="163" y="287"/>
                    <a:pt x="161" y="288"/>
                  </a:cubicBezTo>
                  <a:cubicBezTo>
                    <a:pt x="159" y="282"/>
                    <a:pt x="157" y="284"/>
                    <a:pt x="153" y="281"/>
                  </a:cubicBezTo>
                  <a:cubicBezTo>
                    <a:pt x="152" y="280"/>
                    <a:pt x="152" y="277"/>
                    <a:pt x="152" y="277"/>
                  </a:cubicBezTo>
                  <a:cubicBezTo>
                    <a:pt x="147" y="273"/>
                    <a:pt x="138" y="263"/>
                    <a:pt x="138" y="256"/>
                  </a:cubicBezTo>
                  <a:cubicBezTo>
                    <a:pt x="138" y="253"/>
                    <a:pt x="140" y="254"/>
                    <a:pt x="142" y="252"/>
                  </a:cubicBezTo>
                  <a:cubicBezTo>
                    <a:pt x="138" y="248"/>
                    <a:pt x="137" y="253"/>
                    <a:pt x="133" y="251"/>
                  </a:cubicBezTo>
                  <a:cubicBezTo>
                    <a:pt x="133" y="250"/>
                    <a:pt x="132" y="246"/>
                    <a:pt x="131" y="244"/>
                  </a:cubicBezTo>
                  <a:cubicBezTo>
                    <a:pt x="130" y="240"/>
                    <a:pt x="124" y="237"/>
                    <a:pt x="124" y="231"/>
                  </a:cubicBezTo>
                  <a:cubicBezTo>
                    <a:pt x="124" y="229"/>
                    <a:pt x="125" y="228"/>
                    <a:pt x="126" y="225"/>
                  </a:cubicBezTo>
                  <a:cubicBezTo>
                    <a:pt x="124" y="224"/>
                    <a:pt x="123" y="224"/>
                    <a:pt x="121" y="225"/>
                  </a:cubicBezTo>
                  <a:cubicBezTo>
                    <a:pt x="121" y="220"/>
                    <a:pt x="121" y="220"/>
                    <a:pt x="121" y="220"/>
                  </a:cubicBezTo>
                  <a:cubicBezTo>
                    <a:pt x="125" y="216"/>
                    <a:pt x="126" y="211"/>
                    <a:pt x="130" y="208"/>
                  </a:cubicBezTo>
                  <a:lnTo>
                    <a:pt x="130"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49"/>
            <p:cNvSpPr>
              <a:spLocks/>
            </p:cNvSpPr>
            <p:nvPr/>
          </p:nvSpPr>
          <p:spPr bwMode="auto">
            <a:xfrm>
              <a:off x="1781175" y="1954213"/>
              <a:ext cx="42862" cy="28575"/>
            </a:xfrm>
            <a:custGeom>
              <a:avLst/>
              <a:gdLst>
                <a:gd name="T0" fmla="*/ 5 w 19"/>
                <a:gd name="T1" fmla="*/ 13 h 13"/>
                <a:gd name="T2" fmla="*/ 0 w 19"/>
                <a:gd name="T3" fmla="*/ 5 h 13"/>
                <a:gd name="T4" fmla="*/ 5 w 19"/>
                <a:gd name="T5" fmla="*/ 0 h 13"/>
                <a:gd name="T6" fmla="*/ 19 w 19"/>
                <a:gd name="T7" fmla="*/ 8 h 13"/>
                <a:gd name="T8" fmla="*/ 10 w 19"/>
                <a:gd name="T9" fmla="*/ 13 h 13"/>
                <a:gd name="T10" fmla="*/ 5 w 19"/>
                <a:gd name="T11" fmla="*/ 13 h 13"/>
              </a:gdLst>
              <a:ahLst/>
              <a:cxnLst>
                <a:cxn ang="0">
                  <a:pos x="T0" y="T1"/>
                </a:cxn>
                <a:cxn ang="0">
                  <a:pos x="T2" y="T3"/>
                </a:cxn>
                <a:cxn ang="0">
                  <a:pos x="T4" y="T5"/>
                </a:cxn>
                <a:cxn ang="0">
                  <a:pos x="T6" y="T7"/>
                </a:cxn>
                <a:cxn ang="0">
                  <a:pos x="T8" y="T9"/>
                </a:cxn>
                <a:cxn ang="0">
                  <a:pos x="T10" y="T11"/>
                </a:cxn>
              </a:cxnLst>
              <a:rect l="0" t="0" r="r" b="b"/>
              <a:pathLst>
                <a:path w="19" h="13">
                  <a:moveTo>
                    <a:pt x="5" y="13"/>
                  </a:moveTo>
                  <a:cubicBezTo>
                    <a:pt x="3" y="12"/>
                    <a:pt x="0" y="7"/>
                    <a:pt x="0" y="5"/>
                  </a:cubicBezTo>
                  <a:cubicBezTo>
                    <a:pt x="0" y="1"/>
                    <a:pt x="3" y="0"/>
                    <a:pt x="5" y="0"/>
                  </a:cubicBezTo>
                  <a:cubicBezTo>
                    <a:pt x="11" y="0"/>
                    <a:pt x="13" y="6"/>
                    <a:pt x="19" y="8"/>
                  </a:cubicBezTo>
                  <a:cubicBezTo>
                    <a:pt x="18" y="12"/>
                    <a:pt x="14" y="13"/>
                    <a:pt x="10" y="13"/>
                  </a:cubicBezTo>
                  <a:lnTo>
                    <a:pt x="5"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50"/>
            <p:cNvSpPr>
              <a:spLocks/>
            </p:cNvSpPr>
            <p:nvPr/>
          </p:nvSpPr>
          <p:spPr bwMode="auto">
            <a:xfrm>
              <a:off x="2292350" y="1816101"/>
              <a:ext cx="22225" cy="12700"/>
            </a:xfrm>
            <a:custGeom>
              <a:avLst/>
              <a:gdLst>
                <a:gd name="T0" fmla="*/ 3 w 10"/>
                <a:gd name="T1" fmla="*/ 6 h 6"/>
                <a:gd name="T2" fmla="*/ 0 w 10"/>
                <a:gd name="T3" fmla="*/ 3 h 6"/>
                <a:gd name="T4" fmla="*/ 2 w 10"/>
                <a:gd name="T5" fmla="*/ 0 h 6"/>
                <a:gd name="T6" fmla="*/ 6 w 10"/>
                <a:gd name="T7" fmla="*/ 0 h 6"/>
                <a:gd name="T8" fmla="*/ 6 w 10"/>
                <a:gd name="T9" fmla="*/ 3 h 6"/>
                <a:gd name="T10" fmla="*/ 10 w 10"/>
                <a:gd name="T11" fmla="*/ 3 h 6"/>
                <a:gd name="T12" fmla="*/ 3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3" y="6"/>
                  </a:moveTo>
                  <a:cubicBezTo>
                    <a:pt x="1" y="6"/>
                    <a:pt x="0" y="4"/>
                    <a:pt x="0" y="3"/>
                  </a:cubicBezTo>
                  <a:cubicBezTo>
                    <a:pt x="0" y="1"/>
                    <a:pt x="2" y="0"/>
                    <a:pt x="2" y="0"/>
                  </a:cubicBezTo>
                  <a:cubicBezTo>
                    <a:pt x="6" y="0"/>
                    <a:pt x="6" y="0"/>
                    <a:pt x="6" y="0"/>
                  </a:cubicBezTo>
                  <a:cubicBezTo>
                    <a:pt x="6" y="1"/>
                    <a:pt x="6" y="2"/>
                    <a:pt x="6" y="3"/>
                  </a:cubicBezTo>
                  <a:cubicBezTo>
                    <a:pt x="10" y="3"/>
                    <a:pt x="10" y="3"/>
                    <a:pt x="10" y="3"/>
                  </a:cubicBezTo>
                  <a:cubicBezTo>
                    <a:pt x="9" y="3"/>
                    <a:pt x="5"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51"/>
            <p:cNvSpPr>
              <a:spLocks/>
            </p:cNvSpPr>
            <p:nvPr/>
          </p:nvSpPr>
          <p:spPr bwMode="auto">
            <a:xfrm>
              <a:off x="1720850" y="2368551"/>
              <a:ext cx="93662" cy="90488"/>
            </a:xfrm>
            <a:custGeom>
              <a:avLst/>
              <a:gdLst>
                <a:gd name="T0" fmla="*/ 3 w 43"/>
                <a:gd name="T1" fmla="*/ 34 h 41"/>
                <a:gd name="T2" fmla="*/ 0 w 43"/>
                <a:gd name="T3" fmla="*/ 32 h 41"/>
                <a:gd name="T4" fmla="*/ 5 w 43"/>
                <a:gd name="T5" fmla="*/ 27 h 41"/>
                <a:gd name="T6" fmla="*/ 5 w 43"/>
                <a:gd name="T7" fmla="*/ 26 h 41"/>
                <a:gd name="T8" fmla="*/ 3 w 43"/>
                <a:gd name="T9" fmla="*/ 25 h 41"/>
                <a:gd name="T10" fmla="*/ 15 w 43"/>
                <a:gd name="T11" fmla="*/ 6 h 41"/>
                <a:gd name="T12" fmla="*/ 22 w 43"/>
                <a:gd name="T13" fmla="*/ 0 h 41"/>
                <a:gd name="T14" fmla="*/ 23 w 43"/>
                <a:gd name="T15" fmla="*/ 2 h 41"/>
                <a:gd name="T16" fmla="*/ 17 w 43"/>
                <a:gd name="T17" fmla="*/ 13 h 41"/>
                <a:gd name="T18" fmla="*/ 17 w 43"/>
                <a:gd name="T19" fmla="*/ 15 h 41"/>
                <a:gd name="T20" fmla="*/ 21 w 43"/>
                <a:gd name="T21" fmla="*/ 14 h 41"/>
                <a:gd name="T22" fmla="*/ 24 w 43"/>
                <a:gd name="T23" fmla="*/ 15 h 41"/>
                <a:gd name="T24" fmla="*/ 23 w 43"/>
                <a:gd name="T25" fmla="*/ 16 h 41"/>
                <a:gd name="T26" fmla="*/ 23 w 43"/>
                <a:gd name="T27" fmla="*/ 18 h 41"/>
                <a:gd name="T28" fmla="*/ 27 w 43"/>
                <a:gd name="T29" fmla="*/ 18 h 41"/>
                <a:gd name="T30" fmla="*/ 27 w 43"/>
                <a:gd name="T31" fmla="*/ 19 h 41"/>
                <a:gd name="T32" fmla="*/ 30 w 43"/>
                <a:gd name="T33" fmla="*/ 18 h 41"/>
                <a:gd name="T34" fmla="*/ 36 w 43"/>
                <a:gd name="T35" fmla="*/ 18 h 41"/>
                <a:gd name="T36" fmla="*/ 36 w 43"/>
                <a:gd name="T37" fmla="*/ 26 h 41"/>
                <a:gd name="T38" fmla="*/ 39 w 43"/>
                <a:gd name="T39" fmla="*/ 25 h 41"/>
                <a:gd name="T40" fmla="*/ 36 w 43"/>
                <a:gd name="T41" fmla="*/ 28 h 41"/>
                <a:gd name="T42" fmla="*/ 38 w 43"/>
                <a:gd name="T43" fmla="*/ 32 h 41"/>
                <a:gd name="T44" fmla="*/ 41 w 43"/>
                <a:gd name="T45" fmla="*/ 31 h 41"/>
                <a:gd name="T46" fmla="*/ 43 w 43"/>
                <a:gd name="T47" fmla="*/ 35 h 41"/>
                <a:gd name="T48" fmla="*/ 39 w 43"/>
                <a:gd name="T49" fmla="*/ 41 h 41"/>
                <a:gd name="T50" fmla="*/ 37 w 43"/>
                <a:gd name="T51" fmla="*/ 38 h 41"/>
                <a:gd name="T52" fmla="*/ 35 w 43"/>
                <a:gd name="T53" fmla="*/ 38 h 41"/>
                <a:gd name="T54" fmla="*/ 33 w 43"/>
                <a:gd name="T55" fmla="*/ 32 h 41"/>
                <a:gd name="T56" fmla="*/ 26 w 43"/>
                <a:gd name="T57" fmla="*/ 38 h 41"/>
                <a:gd name="T58" fmla="*/ 25 w 43"/>
                <a:gd name="T59" fmla="*/ 38 h 41"/>
                <a:gd name="T60" fmla="*/ 27 w 43"/>
                <a:gd name="T61" fmla="*/ 34 h 41"/>
                <a:gd name="T62" fmla="*/ 21 w 43"/>
                <a:gd name="T63" fmla="*/ 33 h 41"/>
                <a:gd name="T64" fmla="*/ 17 w 43"/>
                <a:gd name="T65" fmla="*/ 34 h 41"/>
                <a:gd name="T66" fmla="*/ 10 w 43"/>
                <a:gd name="T67" fmla="*/ 33 h 41"/>
                <a:gd name="T68" fmla="*/ 3 w 43"/>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41">
                  <a:moveTo>
                    <a:pt x="3" y="34"/>
                  </a:moveTo>
                  <a:cubicBezTo>
                    <a:pt x="2" y="34"/>
                    <a:pt x="0" y="32"/>
                    <a:pt x="0" y="32"/>
                  </a:cubicBezTo>
                  <a:cubicBezTo>
                    <a:pt x="0" y="31"/>
                    <a:pt x="5" y="28"/>
                    <a:pt x="5" y="27"/>
                  </a:cubicBezTo>
                  <a:cubicBezTo>
                    <a:pt x="5" y="26"/>
                    <a:pt x="5" y="26"/>
                    <a:pt x="5" y="26"/>
                  </a:cubicBezTo>
                  <a:cubicBezTo>
                    <a:pt x="4" y="26"/>
                    <a:pt x="3" y="26"/>
                    <a:pt x="3" y="25"/>
                  </a:cubicBezTo>
                  <a:cubicBezTo>
                    <a:pt x="9" y="22"/>
                    <a:pt x="12" y="12"/>
                    <a:pt x="15" y="6"/>
                  </a:cubicBezTo>
                  <a:cubicBezTo>
                    <a:pt x="17" y="3"/>
                    <a:pt x="18" y="0"/>
                    <a:pt x="22" y="0"/>
                  </a:cubicBezTo>
                  <a:cubicBezTo>
                    <a:pt x="23" y="0"/>
                    <a:pt x="23" y="1"/>
                    <a:pt x="23" y="2"/>
                  </a:cubicBezTo>
                  <a:cubicBezTo>
                    <a:pt x="23" y="7"/>
                    <a:pt x="19" y="9"/>
                    <a:pt x="17" y="13"/>
                  </a:cubicBezTo>
                  <a:cubicBezTo>
                    <a:pt x="17" y="15"/>
                    <a:pt x="17" y="15"/>
                    <a:pt x="17" y="15"/>
                  </a:cubicBezTo>
                  <a:cubicBezTo>
                    <a:pt x="19" y="15"/>
                    <a:pt x="19" y="14"/>
                    <a:pt x="21" y="14"/>
                  </a:cubicBezTo>
                  <a:cubicBezTo>
                    <a:pt x="22" y="14"/>
                    <a:pt x="23" y="14"/>
                    <a:pt x="24" y="15"/>
                  </a:cubicBezTo>
                  <a:cubicBezTo>
                    <a:pt x="23" y="16"/>
                    <a:pt x="23" y="16"/>
                    <a:pt x="23" y="16"/>
                  </a:cubicBezTo>
                  <a:cubicBezTo>
                    <a:pt x="23" y="18"/>
                    <a:pt x="23" y="18"/>
                    <a:pt x="23" y="18"/>
                  </a:cubicBezTo>
                  <a:cubicBezTo>
                    <a:pt x="27" y="18"/>
                    <a:pt x="27" y="18"/>
                    <a:pt x="27" y="18"/>
                  </a:cubicBezTo>
                  <a:cubicBezTo>
                    <a:pt x="27" y="18"/>
                    <a:pt x="27" y="19"/>
                    <a:pt x="27" y="19"/>
                  </a:cubicBezTo>
                  <a:cubicBezTo>
                    <a:pt x="30" y="18"/>
                    <a:pt x="30" y="18"/>
                    <a:pt x="30" y="18"/>
                  </a:cubicBezTo>
                  <a:cubicBezTo>
                    <a:pt x="32" y="19"/>
                    <a:pt x="35" y="19"/>
                    <a:pt x="36" y="18"/>
                  </a:cubicBezTo>
                  <a:cubicBezTo>
                    <a:pt x="36" y="20"/>
                    <a:pt x="36" y="22"/>
                    <a:pt x="36" y="26"/>
                  </a:cubicBezTo>
                  <a:cubicBezTo>
                    <a:pt x="37" y="25"/>
                    <a:pt x="38" y="25"/>
                    <a:pt x="39" y="25"/>
                  </a:cubicBezTo>
                  <a:cubicBezTo>
                    <a:pt x="38" y="27"/>
                    <a:pt x="36" y="27"/>
                    <a:pt x="36" y="28"/>
                  </a:cubicBezTo>
                  <a:cubicBezTo>
                    <a:pt x="36" y="29"/>
                    <a:pt x="38" y="30"/>
                    <a:pt x="38" y="32"/>
                  </a:cubicBezTo>
                  <a:cubicBezTo>
                    <a:pt x="40" y="32"/>
                    <a:pt x="40" y="32"/>
                    <a:pt x="41" y="31"/>
                  </a:cubicBezTo>
                  <a:cubicBezTo>
                    <a:pt x="41" y="33"/>
                    <a:pt x="43" y="33"/>
                    <a:pt x="43" y="35"/>
                  </a:cubicBezTo>
                  <a:cubicBezTo>
                    <a:pt x="43" y="38"/>
                    <a:pt x="41" y="41"/>
                    <a:pt x="39" y="41"/>
                  </a:cubicBezTo>
                  <a:cubicBezTo>
                    <a:pt x="37" y="41"/>
                    <a:pt x="37" y="39"/>
                    <a:pt x="37" y="38"/>
                  </a:cubicBezTo>
                  <a:cubicBezTo>
                    <a:pt x="36" y="38"/>
                    <a:pt x="36" y="38"/>
                    <a:pt x="35" y="38"/>
                  </a:cubicBezTo>
                  <a:cubicBezTo>
                    <a:pt x="33" y="38"/>
                    <a:pt x="35" y="33"/>
                    <a:pt x="33" y="32"/>
                  </a:cubicBezTo>
                  <a:cubicBezTo>
                    <a:pt x="31" y="34"/>
                    <a:pt x="29" y="38"/>
                    <a:pt x="26" y="38"/>
                  </a:cubicBezTo>
                  <a:cubicBezTo>
                    <a:pt x="26" y="38"/>
                    <a:pt x="25" y="38"/>
                    <a:pt x="25" y="38"/>
                  </a:cubicBezTo>
                  <a:cubicBezTo>
                    <a:pt x="25" y="35"/>
                    <a:pt x="27" y="35"/>
                    <a:pt x="27" y="34"/>
                  </a:cubicBezTo>
                  <a:cubicBezTo>
                    <a:pt x="25" y="34"/>
                    <a:pt x="22" y="35"/>
                    <a:pt x="21" y="33"/>
                  </a:cubicBezTo>
                  <a:cubicBezTo>
                    <a:pt x="19" y="34"/>
                    <a:pt x="18" y="34"/>
                    <a:pt x="17" y="34"/>
                  </a:cubicBezTo>
                  <a:cubicBezTo>
                    <a:pt x="14" y="34"/>
                    <a:pt x="12" y="33"/>
                    <a:pt x="10" y="33"/>
                  </a:cubicBezTo>
                  <a:cubicBezTo>
                    <a:pt x="6" y="33"/>
                    <a:pt x="5" y="34"/>
                    <a:pt x="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52"/>
            <p:cNvSpPr>
              <a:spLocks/>
            </p:cNvSpPr>
            <p:nvPr/>
          </p:nvSpPr>
          <p:spPr bwMode="auto">
            <a:xfrm>
              <a:off x="4505325" y="1787526"/>
              <a:ext cx="109537" cy="41275"/>
            </a:xfrm>
            <a:custGeom>
              <a:avLst/>
              <a:gdLst>
                <a:gd name="T0" fmla="*/ 40 w 50"/>
                <a:gd name="T1" fmla="*/ 14 h 19"/>
                <a:gd name="T2" fmla="*/ 34 w 50"/>
                <a:gd name="T3" fmla="*/ 17 h 19"/>
                <a:gd name="T4" fmla="*/ 30 w 50"/>
                <a:gd name="T5" fmla="*/ 14 h 19"/>
                <a:gd name="T6" fmla="*/ 25 w 50"/>
                <a:gd name="T7" fmla="*/ 16 h 19"/>
                <a:gd name="T8" fmla="*/ 20 w 50"/>
                <a:gd name="T9" fmla="*/ 18 h 19"/>
                <a:gd name="T10" fmla="*/ 16 w 50"/>
                <a:gd name="T11" fmla="*/ 16 h 19"/>
                <a:gd name="T12" fmla="*/ 11 w 50"/>
                <a:gd name="T13" fmla="*/ 19 h 19"/>
                <a:gd name="T14" fmla="*/ 0 w 50"/>
                <a:gd name="T15" fmla="*/ 9 h 19"/>
                <a:gd name="T16" fmla="*/ 10 w 50"/>
                <a:gd name="T17" fmla="*/ 0 h 19"/>
                <a:gd name="T18" fmla="*/ 24 w 50"/>
                <a:gd name="T19" fmla="*/ 7 h 19"/>
                <a:gd name="T20" fmla="*/ 28 w 50"/>
                <a:gd name="T21" fmla="*/ 1 h 19"/>
                <a:gd name="T22" fmla="*/ 50 w 50"/>
                <a:gd name="T23" fmla="*/ 7 h 19"/>
                <a:gd name="T24" fmla="*/ 46 w 50"/>
                <a:gd name="T25" fmla="*/ 14 h 19"/>
                <a:gd name="T26" fmla="*/ 40 w 50"/>
                <a:gd name="T2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19">
                  <a:moveTo>
                    <a:pt x="40" y="14"/>
                  </a:moveTo>
                  <a:cubicBezTo>
                    <a:pt x="38" y="14"/>
                    <a:pt x="37" y="17"/>
                    <a:pt x="34" y="17"/>
                  </a:cubicBezTo>
                  <a:cubicBezTo>
                    <a:pt x="32" y="17"/>
                    <a:pt x="32" y="14"/>
                    <a:pt x="30" y="14"/>
                  </a:cubicBezTo>
                  <a:cubicBezTo>
                    <a:pt x="28" y="14"/>
                    <a:pt x="27" y="16"/>
                    <a:pt x="25" y="16"/>
                  </a:cubicBezTo>
                  <a:cubicBezTo>
                    <a:pt x="24" y="16"/>
                    <a:pt x="23" y="18"/>
                    <a:pt x="20" y="18"/>
                  </a:cubicBezTo>
                  <a:cubicBezTo>
                    <a:pt x="18" y="18"/>
                    <a:pt x="17" y="17"/>
                    <a:pt x="16" y="16"/>
                  </a:cubicBezTo>
                  <a:cubicBezTo>
                    <a:pt x="15" y="17"/>
                    <a:pt x="14" y="19"/>
                    <a:pt x="11" y="19"/>
                  </a:cubicBezTo>
                  <a:cubicBezTo>
                    <a:pt x="5" y="19"/>
                    <a:pt x="0" y="14"/>
                    <a:pt x="0" y="9"/>
                  </a:cubicBezTo>
                  <a:cubicBezTo>
                    <a:pt x="0" y="4"/>
                    <a:pt x="5" y="0"/>
                    <a:pt x="10" y="0"/>
                  </a:cubicBezTo>
                  <a:cubicBezTo>
                    <a:pt x="17" y="0"/>
                    <a:pt x="18" y="7"/>
                    <a:pt x="24" y="7"/>
                  </a:cubicBezTo>
                  <a:cubicBezTo>
                    <a:pt x="24" y="4"/>
                    <a:pt x="25" y="1"/>
                    <a:pt x="28" y="1"/>
                  </a:cubicBezTo>
                  <a:cubicBezTo>
                    <a:pt x="32" y="1"/>
                    <a:pt x="45" y="6"/>
                    <a:pt x="50" y="7"/>
                  </a:cubicBezTo>
                  <a:cubicBezTo>
                    <a:pt x="49" y="10"/>
                    <a:pt x="46" y="13"/>
                    <a:pt x="46" y="14"/>
                  </a:cubicBezTo>
                  <a:lnTo>
                    <a:pt x="4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53"/>
            <p:cNvSpPr>
              <a:spLocks/>
            </p:cNvSpPr>
            <p:nvPr/>
          </p:nvSpPr>
          <p:spPr bwMode="auto">
            <a:xfrm>
              <a:off x="896938" y="2695576"/>
              <a:ext cx="569912" cy="382588"/>
            </a:xfrm>
            <a:custGeom>
              <a:avLst/>
              <a:gdLst>
                <a:gd name="T0" fmla="*/ 128 w 259"/>
                <a:gd name="T1" fmla="*/ 50 h 174"/>
                <a:gd name="T2" fmla="*/ 126 w 259"/>
                <a:gd name="T3" fmla="*/ 72 h 174"/>
                <a:gd name="T4" fmla="*/ 129 w 259"/>
                <a:gd name="T5" fmla="*/ 82 h 174"/>
                <a:gd name="T6" fmla="*/ 144 w 259"/>
                <a:gd name="T7" fmla="*/ 98 h 174"/>
                <a:gd name="T8" fmla="*/ 160 w 259"/>
                <a:gd name="T9" fmla="*/ 98 h 174"/>
                <a:gd name="T10" fmla="*/ 168 w 259"/>
                <a:gd name="T11" fmla="*/ 96 h 174"/>
                <a:gd name="T12" fmla="*/ 186 w 259"/>
                <a:gd name="T13" fmla="*/ 78 h 174"/>
                <a:gd name="T14" fmla="*/ 196 w 259"/>
                <a:gd name="T15" fmla="*/ 79 h 174"/>
                <a:gd name="T16" fmla="*/ 192 w 259"/>
                <a:gd name="T17" fmla="*/ 92 h 174"/>
                <a:gd name="T18" fmla="*/ 189 w 259"/>
                <a:gd name="T19" fmla="*/ 98 h 174"/>
                <a:gd name="T20" fmla="*/ 188 w 259"/>
                <a:gd name="T21" fmla="*/ 109 h 174"/>
                <a:gd name="T22" fmla="*/ 184 w 259"/>
                <a:gd name="T23" fmla="*/ 115 h 174"/>
                <a:gd name="T24" fmla="*/ 208 w 259"/>
                <a:gd name="T25" fmla="*/ 116 h 174"/>
                <a:gd name="T26" fmla="*/ 219 w 259"/>
                <a:gd name="T27" fmla="*/ 124 h 174"/>
                <a:gd name="T28" fmla="*/ 217 w 259"/>
                <a:gd name="T29" fmla="*/ 148 h 174"/>
                <a:gd name="T30" fmla="*/ 232 w 259"/>
                <a:gd name="T31" fmla="*/ 162 h 174"/>
                <a:gd name="T32" fmla="*/ 259 w 259"/>
                <a:gd name="T33" fmla="*/ 165 h 174"/>
                <a:gd name="T34" fmla="*/ 251 w 259"/>
                <a:gd name="T35" fmla="*/ 169 h 174"/>
                <a:gd name="T36" fmla="*/ 246 w 259"/>
                <a:gd name="T37" fmla="*/ 162 h 174"/>
                <a:gd name="T38" fmla="*/ 240 w 259"/>
                <a:gd name="T39" fmla="*/ 170 h 174"/>
                <a:gd name="T40" fmla="*/ 229 w 259"/>
                <a:gd name="T41" fmla="*/ 167 h 174"/>
                <a:gd name="T42" fmla="*/ 221 w 259"/>
                <a:gd name="T43" fmla="*/ 166 h 174"/>
                <a:gd name="T44" fmla="*/ 208 w 259"/>
                <a:gd name="T45" fmla="*/ 155 h 174"/>
                <a:gd name="T46" fmla="*/ 206 w 259"/>
                <a:gd name="T47" fmla="*/ 157 h 174"/>
                <a:gd name="T48" fmla="*/ 201 w 259"/>
                <a:gd name="T49" fmla="*/ 144 h 174"/>
                <a:gd name="T50" fmla="*/ 191 w 259"/>
                <a:gd name="T51" fmla="*/ 133 h 174"/>
                <a:gd name="T52" fmla="*/ 177 w 259"/>
                <a:gd name="T53" fmla="*/ 131 h 174"/>
                <a:gd name="T54" fmla="*/ 151 w 259"/>
                <a:gd name="T55" fmla="*/ 116 h 174"/>
                <a:gd name="T56" fmla="*/ 145 w 259"/>
                <a:gd name="T57" fmla="*/ 114 h 174"/>
                <a:gd name="T58" fmla="*/ 131 w 259"/>
                <a:gd name="T59" fmla="*/ 116 h 174"/>
                <a:gd name="T60" fmla="*/ 114 w 259"/>
                <a:gd name="T61" fmla="*/ 109 h 174"/>
                <a:gd name="T62" fmla="*/ 100 w 259"/>
                <a:gd name="T63" fmla="*/ 104 h 174"/>
                <a:gd name="T64" fmla="*/ 90 w 259"/>
                <a:gd name="T65" fmla="*/ 100 h 174"/>
                <a:gd name="T66" fmla="*/ 76 w 259"/>
                <a:gd name="T67" fmla="*/ 88 h 174"/>
                <a:gd name="T68" fmla="*/ 76 w 259"/>
                <a:gd name="T69" fmla="*/ 77 h 174"/>
                <a:gd name="T70" fmla="*/ 53 w 259"/>
                <a:gd name="T71" fmla="*/ 51 h 174"/>
                <a:gd name="T72" fmla="*/ 42 w 259"/>
                <a:gd name="T73" fmla="*/ 35 h 174"/>
                <a:gd name="T74" fmla="*/ 32 w 259"/>
                <a:gd name="T75" fmla="*/ 27 h 174"/>
                <a:gd name="T76" fmla="*/ 25 w 259"/>
                <a:gd name="T77" fmla="*/ 11 h 174"/>
                <a:gd name="T78" fmla="*/ 14 w 259"/>
                <a:gd name="T79" fmla="*/ 9 h 174"/>
                <a:gd name="T80" fmla="*/ 25 w 259"/>
                <a:gd name="T81" fmla="*/ 27 h 174"/>
                <a:gd name="T82" fmla="*/ 38 w 259"/>
                <a:gd name="T83" fmla="*/ 48 h 174"/>
                <a:gd name="T84" fmla="*/ 49 w 259"/>
                <a:gd name="T85" fmla="*/ 66 h 174"/>
                <a:gd name="T86" fmla="*/ 44 w 259"/>
                <a:gd name="T87" fmla="*/ 65 h 174"/>
                <a:gd name="T88" fmla="*/ 33 w 259"/>
                <a:gd name="T89" fmla="*/ 56 h 174"/>
                <a:gd name="T90" fmla="*/ 26 w 259"/>
                <a:gd name="T91" fmla="*/ 43 h 174"/>
                <a:gd name="T92" fmla="*/ 21 w 259"/>
                <a:gd name="T93" fmla="*/ 35 h 174"/>
                <a:gd name="T94" fmla="*/ 6 w 259"/>
                <a:gd name="T95" fmla="*/ 12 h 174"/>
                <a:gd name="T96" fmla="*/ 0 w 259"/>
                <a:gd name="T97" fmla="*/ 0 h 174"/>
                <a:gd name="T98" fmla="*/ 39 w 259"/>
                <a:gd name="T99" fmla="*/ 8 h 174"/>
                <a:gd name="T100" fmla="*/ 58 w 259"/>
                <a:gd name="T101" fmla="*/ 5 h 174"/>
                <a:gd name="T102" fmla="*/ 78 w 259"/>
                <a:gd name="T103" fmla="*/ 14 h 174"/>
                <a:gd name="T104" fmla="*/ 96 w 259"/>
                <a:gd name="T105" fmla="*/ 19 h 174"/>
                <a:gd name="T106" fmla="*/ 128 w 259"/>
                <a:gd name="T107" fmla="*/ 46 h 174"/>
                <a:gd name="T108" fmla="*/ 127 w 259"/>
                <a:gd name="T109" fmla="*/ 4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9" h="174">
                  <a:moveTo>
                    <a:pt x="128" y="47"/>
                  </a:moveTo>
                  <a:cubicBezTo>
                    <a:pt x="128" y="48"/>
                    <a:pt x="128" y="49"/>
                    <a:pt x="128" y="50"/>
                  </a:cubicBezTo>
                  <a:cubicBezTo>
                    <a:pt x="128" y="54"/>
                    <a:pt x="127" y="56"/>
                    <a:pt x="126" y="59"/>
                  </a:cubicBezTo>
                  <a:cubicBezTo>
                    <a:pt x="126" y="72"/>
                    <a:pt x="126" y="72"/>
                    <a:pt x="126" y="72"/>
                  </a:cubicBezTo>
                  <a:cubicBezTo>
                    <a:pt x="126" y="74"/>
                    <a:pt x="128" y="76"/>
                    <a:pt x="128" y="77"/>
                  </a:cubicBezTo>
                  <a:cubicBezTo>
                    <a:pt x="129" y="79"/>
                    <a:pt x="128" y="80"/>
                    <a:pt x="129" y="82"/>
                  </a:cubicBezTo>
                  <a:cubicBezTo>
                    <a:pt x="130" y="84"/>
                    <a:pt x="133" y="87"/>
                    <a:pt x="134" y="89"/>
                  </a:cubicBezTo>
                  <a:cubicBezTo>
                    <a:pt x="138" y="93"/>
                    <a:pt x="138" y="97"/>
                    <a:pt x="144" y="98"/>
                  </a:cubicBezTo>
                  <a:cubicBezTo>
                    <a:pt x="146" y="99"/>
                    <a:pt x="146" y="101"/>
                    <a:pt x="148" y="101"/>
                  </a:cubicBezTo>
                  <a:cubicBezTo>
                    <a:pt x="152" y="101"/>
                    <a:pt x="156" y="98"/>
                    <a:pt x="160" y="98"/>
                  </a:cubicBezTo>
                  <a:cubicBezTo>
                    <a:pt x="163" y="98"/>
                    <a:pt x="164" y="99"/>
                    <a:pt x="165" y="99"/>
                  </a:cubicBezTo>
                  <a:cubicBezTo>
                    <a:pt x="167" y="99"/>
                    <a:pt x="168" y="97"/>
                    <a:pt x="168" y="96"/>
                  </a:cubicBezTo>
                  <a:cubicBezTo>
                    <a:pt x="169" y="93"/>
                    <a:pt x="173" y="90"/>
                    <a:pt x="173" y="87"/>
                  </a:cubicBezTo>
                  <a:cubicBezTo>
                    <a:pt x="173" y="80"/>
                    <a:pt x="180" y="78"/>
                    <a:pt x="186" y="78"/>
                  </a:cubicBezTo>
                  <a:cubicBezTo>
                    <a:pt x="188" y="78"/>
                    <a:pt x="190" y="78"/>
                    <a:pt x="191" y="78"/>
                  </a:cubicBezTo>
                  <a:cubicBezTo>
                    <a:pt x="192" y="79"/>
                    <a:pt x="195" y="79"/>
                    <a:pt x="196" y="79"/>
                  </a:cubicBezTo>
                  <a:cubicBezTo>
                    <a:pt x="196" y="80"/>
                    <a:pt x="196" y="80"/>
                    <a:pt x="196" y="81"/>
                  </a:cubicBezTo>
                  <a:cubicBezTo>
                    <a:pt x="196" y="84"/>
                    <a:pt x="192" y="88"/>
                    <a:pt x="192" y="92"/>
                  </a:cubicBezTo>
                  <a:cubicBezTo>
                    <a:pt x="192" y="96"/>
                    <a:pt x="191" y="98"/>
                    <a:pt x="189" y="100"/>
                  </a:cubicBezTo>
                  <a:cubicBezTo>
                    <a:pt x="189" y="99"/>
                    <a:pt x="189" y="99"/>
                    <a:pt x="189" y="98"/>
                  </a:cubicBezTo>
                  <a:cubicBezTo>
                    <a:pt x="189" y="98"/>
                    <a:pt x="188" y="98"/>
                    <a:pt x="188" y="98"/>
                  </a:cubicBezTo>
                  <a:cubicBezTo>
                    <a:pt x="188" y="101"/>
                    <a:pt x="188" y="106"/>
                    <a:pt x="188" y="109"/>
                  </a:cubicBezTo>
                  <a:cubicBezTo>
                    <a:pt x="188" y="111"/>
                    <a:pt x="185" y="112"/>
                    <a:pt x="184" y="114"/>
                  </a:cubicBezTo>
                  <a:cubicBezTo>
                    <a:pt x="184" y="114"/>
                    <a:pt x="184" y="114"/>
                    <a:pt x="184" y="115"/>
                  </a:cubicBezTo>
                  <a:cubicBezTo>
                    <a:pt x="184" y="116"/>
                    <a:pt x="185" y="117"/>
                    <a:pt x="186" y="117"/>
                  </a:cubicBezTo>
                  <a:cubicBezTo>
                    <a:pt x="194" y="117"/>
                    <a:pt x="200" y="116"/>
                    <a:pt x="208" y="116"/>
                  </a:cubicBezTo>
                  <a:cubicBezTo>
                    <a:pt x="213" y="116"/>
                    <a:pt x="215" y="120"/>
                    <a:pt x="219" y="121"/>
                  </a:cubicBezTo>
                  <a:cubicBezTo>
                    <a:pt x="219" y="122"/>
                    <a:pt x="219" y="123"/>
                    <a:pt x="219" y="124"/>
                  </a:cubicBezTo>
                  <a:cubicBezTo>
                    <a:pt x="219" y="126"/>
                    <a:pt x="218" y="132"/>
                    <a:pt x="217" y="134"/>
                  </a:cubicBezTo>
                  <a:cubicBezTo>
                    <a:pt x="217" y="139"/>
                    <a:pt x="217" y="144"/>
                    <a:pt x="217" y="148"/>
                  </a:cubicBezTo>
                  <a:cubicBezTo>
                    <a:pt x="217" y="153"/>
                    <a:pt x="222" y="155"/>
                    <a:pt x="225" y="157"/>
                  </a:cubicBezTo>
                  <a:cubicBezTo>
                    <a:pt x="228" y="158"/>
                    <a:pt x="228" y="162"/>
                    <a:pt x="232" y="162"/>
                  </a:cubicBezTo>
                  <a:cubicBezTo>
                    <a:pt x="238" y="162"/>
                    <a:pt x="241" y="158"/>
                    <a:pt x="246" y="158"/>
                  </a:cubicBezTo>
                  <a:cubicBezTo>
                    <a:pt x="252" y="158"/>
                    <a:pt x="255" y="162"/>
                    <a:pt x="259" y="165"/>
                  </a:cubicBezTo>
                  <a:cubicBezTo>
                    <a:pt x="259" y="166"/>
                    <a:pt x="254" y="171"/>
                    <a:pt x="253" y="170"/>
                  </a:cubicBezTo>
                  <a:cubicBezTo>
                    <a:pt x="253" y="170"/>
                    <a:pt x="251" y="169"/>
                    <a:pt x="251" y="169"/>
                  </a:cubicBezTo>
                  <a:cubicBezTo>
                    <a:pt x="251" y="168"/>
                    <a:pt x="252" y="167"/>
                    <a:pt x="252" y="166"/>
                  </a:cubicBezTo>
                  <a:cubicBezTo>
                    <a:pt x="250" y="165"/>
                    <a:pt x="249" y="162"/>
                    <a:pt x="246" y="162"/>
                  </a:cubicBezTo>
                  <a:cubicBezTo>
                    <a:pt x="245" y="162"/>
                    <a:pt x="238" y="167"/>
                    <a:pt x="238" y="168"/>
                  </a:cubicBezTo>
                  <a:cubicBezTo>
                    <a:pt x="238" y="169"/>
                    <a:pt x="240" y="170"/>
                    <a:pt x="240" y="170"/>
                  </a:cubicBezTo>
                  <a:cubicBezTo>
                    <a:pt x="240" y="172"/>
                    <a:pt x="239" y="174"/>
                    <a:pt x="237" y="174"/>
                  </a:cubicBezTo>
                  <a:cubicBezTo>
                    <a:pt x="233" y="174"/>
                    <a:pt x="231" y="169"/>
                    <a:pt x="229" y="167"/>
                  </a:cubicBezTo>
                  <a:cubicBezTo>
                    <a:pt x="228" y="166"/>
                    <a:pt x="224" y="167"/>
                    <a:pt x="222" y="167"/>
                  </a:cubicBezTo>
                  <a:cubicBezTo>
                    <a:pt x="222" y="167"/>
                    <a:pt x="221" y="166"/>
                    <a:pt x="221" y="166"/>
                  </a:cubicBezTo>
                  <a:cubicBezTo>
                    <a:pt x="218" y="165"/>
                    <a:pt x="218" y="163"/>
                    <a:pt x="217" y="161"/>
                  </a:cubicBezTo>
                  <a:cubicBezTo>
                    <a:pt x="216" y="160"/>
                    <a:pt x="209" y="155"/>
                    <a:pt x="208" y="155"/>
                  </a:cubicBezTo>
                  <a:cubicBezTo>
                    <a:pt x="208" y="156"/>
                    <a:pt x="208" y="157"/>
                    <a:pt x="208" y="157"/>
                  </a:cubicBezTo>
                  <a:cubicBezTo>
                    <a:pt x="206" y="157"/>
                    <a:pt x="206" y="157"/>
                    <a:pt x="206" y="157"/>
                  </a:cubicBezTo>
                  <a:cubicBezTo>
                    <a:pt x="203" y="155"/>
                    <a:pt x="205" y="152"/>
                    <a:pt x="204" y="148"/>
                  </a:cubicBezTo>
                  <a:cubicBezTo>
                    <a:pt x="203" y="146"/>
                    <a:pt x="202" y="145"/>
                    <a:pt x="201" y="144"/>
                  </a:cubicBezTo>
                  <a:cubicBezTo>
                    <a:pt x="197" y="141"/>
                    <a:pt x="194" y="139"/>
                    <a:pt x="192" y="133"/>
                  </a:cubicBezTo>
                  <a:cubicBezTo>
                    <a:pt x="192" y="133"/>
                    <a:pt x="191" y="133"/>
                    <a:pt x="191" y="133"/>
                  </a:cubicBezTo>
                  <a:cubicBezTo>
                    <a:pt x="189" y="133"/>
                    <a:pt x="188" y="134"/>
                    <a:pt x="187" y="134"/>
                  </a:cubicBezTo>
                  <a:cubicBezTo>
                    <a:pt x="182" y="134"/>
                    <a:pt x="180" y="132"/>
                    <a:pt x="177" y="131"/>
                  </a:cubicBezTo>
                  <a:cubicBezTo>
                    <a:pt x="173" y="128"/>
                    <a:pt x="170" y="130"/>
                    <a:pt x="165" y="127"/>
                  </a:cubicBezTo>
                  <a:cubicBezTo>
                    <a:pt x="158" y="124"/>
                    <a:pt x="157" y="119"/>
                    <a:pt x="151" y="116"/>
                  </a:cubicBezTo>
                  <a:cubicBezTo>
                    <a:pt x="150" y="116"/>
                    <a:pt x="150" y="116"/>
                    <a:pt x="150" y="116"/>
                  </a:cubicBezTo>
                  <a:cubicBezTo>
                    <a:pt x="148" y="115"/>
                    <a:pt x="146" y="114"/>
                    <a:pt x="145" y="114"/>
                  </a:cubicBezTo>
                  <a:cubicBezTo>
                    <a:pt x="140" y="114"/>
                    <a:pt x="140" y="119"/>
                    <a:pt x="136" y="119"/>
                  </a:cubicBezTo>
                  <a:cubicBezTo>
                    <a:pt x="134" y="119"/>
                    <a:pt x="132" y="117"/>
                    <a:pt x="131" y="116"/>
                  </a:cubicBezTo>
                  <a:cubicBezTo>
                    <a:pt x="130" y="116"/>
                    <a:pt x="128" y="116"/>
                    <a:pt x="126" y="116"/>
                  </a:cubicBezTo>
                  <a:cubicBezTo>
                    <a:pt x="123" y="116"/>
                    <a:pt x="116" y="111"/>
                    <a:pt x="114" y="109"/>
                  </a:cubicBezTo>
                  <a:cubicBezTo>
                    <a:pt x="111" y="108"/>
                    <a:pt x="109" y="110"/>
                    <a:pt x="107" y="109"/>
                  </a:cubicBezTo>
                  <a:cubicBezTo>
                    <a:pt x="104" y="108"/>
                    <a:pt x="103" y="105"/>
                    <a:pt x="100" y="104"/>
                  </a:cubicBezTo>
                  <a:cubicBezTo>
                    <a:pt x="97" y="102"/>
                    <a:pt x="95" y="103"/>
                    <a:pt x="92" y="102"/>
                  </a:cubicBezTo>
                  <a:cubicBezTo>
                    <a:pt x="91" y="101"/>
                    <a:pt x="91" y="101"/>
                    <a:pt x="90" y="100"/>
                  </a:cubicBezTo>
                  <a:cubicBezTo>
                    <a:pt x="87" y="97"/>
                    <a:pt x="80" y="96"/>
                    <a:pt x="79" y="93"/>
                  </a:cubicBezTo>
                  <a:cubicBezTo>
                    <a:pt x="77" y="93"/>
                    <a:pt x="76" y="90"/>
                    <a:pt x="76" y="88"/>
                  </a:cubicBezTo>
                  <a:cubicBezTo>
                    <a:pt x="76" y="86"/>
                    <a:pt x="78" y="84"/>
                    <a:pt x="78" y="82"/>
                  </a:cubicBezTo>
                  <a:cubicBezTo>
                    <a:pt x="78" y="79"/>
                    <a:pt x="77" y="78"/>
                    <a:pt x="76" y="77"/>
                  </a:cubicBezTo>
                  <a:cubicBezTo>
                    <a:pt x="73" y="68"/>
                    <a:pt x="66" y="62"/>
                    <a:pt x="61" y="57"/>
                  </a:cubicBezTo>
                  <a:cubicBezTo>
                    <a:pt x="58" y="55"/>
                    <a:pt x="55" y="54"/>
                    <a:pt x="53" y="51"/>
                  </a:cubicBezTo>
                  <a:cubicBezTo>
                    <a:pt x="51" y="50"/>
                    <a:pt x="52" y="47"/>
                    <a:pt x="51" y="45"/>
                  </a:cubicBezTo>
                  <a:cubicBezTo>
                    <a:pt x="49" y="41"/>
                    <a:pt x="42" y="40"/>
                    <a:pt x="42" y="35"/>
                  </a:cubicBezTo>
                  <a:cubicBezTo>
                    <a:pt x="40" y="34"/>
                    <a:pt x="40" y="34"/>
                    <a:pt x="40" y="35"/>
                  </a:cubicBezTo>
                  <a:cubicBezTo>
                    <a:pt x="37" y="32"/>
                    <a:pt x="34" y="29"/>
                    <a:pt x="32" y="27"/>
                  </a:cubicBezTo>
                  <a:cubicBezTo>
                    <a:pt x="30" y="25"/>
                    <a:pt x="31" y="21"/>
                    <a:pt x="29" y="19"/>
                  </a:cubicBezTo>
                  <a:cubicBezTo>
                    <a:pt x="26" y="17"/>
                    <a:pt x="27" y="12"/>
                    <a:pt x="25" y="11"/>
                  </a:cubicBezTo>
                  <a:cubicBezTo>
                    <a:pt x="21" y="9"/>
                    <a:pt x="18" y="9"/>
                    <a:pt x="15" y="7"/>
                  </a:cubicBezTo>
                  <a:cubicBezTo>
                    <a:pt x="14" y="7"/>
                    <a:pt x="14" y="9"/>
                    <a:pt x="14" y="9"/>
                  </a:cubicBezTo>
                  <a:cubicBezTo>
                    <a:pt x="14" y="14"/>
                    <a:pt x="16" y="17"/>
                    <a:pt x="18" y="21"/>
                  </a:cubicBezTo>
                  <a:cubicBezTo>
                    <a:pt x="20" y="24"/>
                    <a:pt x="23" y="24"/>
                    <a:pt x="25" y="27"/>
                  </a:cubicBezTo>
                  <a:cubicBezTo>
                    <a:pt x="28" y="30"/>
                    <a:pt x="29" y="32"/>
                    <a:pt x="30" y="36"/>
                  </a:cubicBezTo>
                  <a:cubicBezTo>
                    <a:pt x="31" y="41"/>
                    <a:pt x="36" y="44"/>
                    <a:pt x="38" y="48"/>
                  </a:cubicBezTo>
                  <a:cubicBezTo>
                    <a:pt x="39" y="54"/>
                    <a:pt x="41" y="60"/>
                    <a:pt x="45" y="63"/>
                  </a:cubicBezTo>
                  <a:cubicBezTo>
                    <a:pt x="47" y="61"/>
                    <a:pt x="49" y="65"/>
                    <a:pt x="49" y="66"/>
                  </a:cubicBezTo>
                  <a:cubicBezTo>
                    <a:pt x="49" y="68"/>
                    <a:pt x="48" y="70"/>
                    <a:pt x="48" y="70"/>
                  </a:cubicBezTo>
                  <a:cubicBezTo>
                    <a:pt x="47" y="70"/>
                    <a:pt x="44" y="66"/>
                    <a:pt x="44" y="65"/>
                  </a:cubicBezTo>
                  <a:cubicBezTo>
                    <a:pt x="40" y="65"/>
                    <a:pt x="38" y="60"/>
                    <a:pt x="35" y="58"/>
                  </a:cubicBezTo>
                  <a:cubicBezTo>
                    <a:pt x="34" y="57"/>
                    <a:pt x="34" y="57"/>
                    <a:pt x="33" y="56"/>
                  </a:cubicBezTo>
                  <a:cubicBezTo>
                    <a:pt x="33" y="50"/>
                    <a:pt x="33" y="50"/>
                    <a:pt x="33" y="50"/>
                  </a:cubicBezTo>
                  <a:cubicBezTo>
                    <a:pt x="31" y="48"/>
                    <a:pt x="29" y="45"/>
                    <a:pt x="26" y="43"/>
                  </a:cubicBezTo>
                  <a:cubicBezTo>
                    <a:pt x="23" y="40"/>
                    <a:pt x="18" y="40"/>
                    <a:pt x="16" y="37"/>
                  </a:cubicBezTo>
                  <a:cubicBezTo>
                    <a:pt x="17" y="37"/>
                    <a:pt x="23" y="38"/>
                    <a:pt x="21" y="35"/>
                  </a:cubicBezTo>
                  <a:cubicBezTo>
                    <a:pt x="17" y="30"/>
                    <a:pt x="13" y="25"/>
                    <a:pt x="9" y="23"/>
                  </a:cubicBezTo>
                  <a:cubicBezTo>
                    <a:pt x="7" y="21"/>
                    <a:pt x="7" y="15"/>
                    <a:pt x="6" y="12"/>
                  </a:cubicBezTo>
                  <a:cubicBezTo>
                    <a:pt x="4" y="8"/>
                    <a:pt x="2" y="7"/>
                    <a:pt x="0" y="1"/>
                  </a:cubicBezTo>
                  <a:cubicBezTo>
                    <a:pt x="0" y="0"/>
                    <a:pt x="0" y="0"/>
                    <a:pt x="0" y="0"/>
                  </a:cubicBezTo>
                  <a:cubicBezTo>
                    <a:pt x="15" y="0"/>
                    <a:pt x="15" y="0"/>
                    <a:pt x="15" y="0"/>
                  </a:cubicBezTo>
                  <a:cubicBezTo>
                    <a:pt x="39" y="8"/>
                    <a:pt x="39" y="8"/>
                    <a:pt x="39" y="8"/>
                  </a:cubicBezTo>
                  <a:cubicBezTo>
                    <a:pt x="58" y="8"/>
                    <a:pt x="58" y="8"/>
                    <a:pt x="58" y="8"/>
                  </a:cubicBezTo>
                  <a:cubicBezTo>
                    <a:pt x="58" y="5"/>
                    <a:pt x="58" y="5"/>
                    <a:pt x="58" y="5"/>
                  </a:cubicBezTo>
                  <a:cubicBezTo>
                    <a:pt x="62" y="5"/>
                    <a:pt x="62" y="5"/>
                    <a:pt x="62" y="5"/>
                  </a:cubicBezTo>
                  <a:cubicBezTo>
                    <a:pt x="70" y="7"/>
                    <a:pt x="74" y="8"/>
                    <a:pt x="78" y="14"/>
                  </a:cubicBezTo>
                  <a:cubicBezTo>
                    <a:pt x="80" y="18"/>
                    <a:pt x="84" y="25"/>
                    <a:pt x="88" y="25"/>
                  </a:cubicBezTo>
                  <a:cubicBezTo>
                    <a:pt x="93" y="25"/>
                    <a:pt x="91" y="19"/>
                    <a:pt x="96" y="19"/>
                  </a:cubicBezTo>
                  <a:cubicBezTo>
                    <a:pt x="110" y="19"/>
                    <a:pt x="109" y="36"/>
                    <a:pt x="117" y="43"/>
                  </a:cubicBezTo>
                  <a:cubicBezTo>
                    <a:pt x="118" y="45"/>
                    <a:pt x="124" y="46"/>
                    <a:pt x="128" y="46"/>
                  </a:cubicBezTo>
                  <a:cubicBezTo>
                    <a:pt x="128" y="46"/>
                    <a:pt x="127" y="45"/>
                    <a:pt x="127" y="44"/>
                  </a:cubicBezTo>
                  <a:cubicBezTo>
                    <a:pt x="127" y="44"/>
                    <a:pt x="127" y="44"/>
                    <a:pt x="127" y="44"/>
                  </a:cubicBezTo>
                  <a:lnTo>
                    <a:pt x="12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54"/>
            <p:cNvSpPr>
              <a:spLocks/>
            </p:cNvSpPr>
            <p:nvPr/>
          </p:nvSpPr>
          <p:spPr bwMode="auto">
            <a:xfrm>
              <a:off x="1397000" y="2339976"/>
              <a:ext cx="17462" cy="7938"/>
            </a:xfrm>
            <a:custGeom>
              <a:avLst/>
              <a:gdLst>
                <a:gd name="T0" fmla="*/ 0 w 8"/>
                <a:gd name="T1" fmla="*/ 0 h 4"/>
                <a:gd name="T2" fmla="*/ 8 w 8"/>
                <a:gd name="T3" fmla="*/ 4 h 4"/>
                <a:gd name="T4" fmla="*/ 7 w 8"/>
                <a:gd name="T5" fmla="*/ 4 h 4"/>
                <a:gd name="T6" fmla="*/ 0 w 8"/>
                <a:gd name="T7" fmla="*/ 1 h 4"/>
                <a:gd name="T8" fmla="*/ 0 w 8"/>
                <a:gd name="T9" fmla="*/ 0 h 4"/>
              </a:gdLst>
              <a:ahLst/>
              <a:cxnLst>
                <a:cxn ang="0">
                  <a:pos x="T0" y="T1"/>
                </a:cxn>
                <a:cxn ang="0">
                  <a:pos x="T2" y="T3"/>
                </a:cxn>
                <a:cxn ang="0">
                  <a:pos x="T4" y="T5"/>
                </a:cxn>
                <a:cxn ang="0">
                  <a:pos x="T6" y="T7"/>
                </a:cxn>
                <a:cxn ang="0">
                  <a:pos x="T8" y="T9"/>
                </a:cxn>
              </a:cxnLst>
              <a:rect l="0" t="0" r="r" b="b"/>
              <a:pathLst>
                <a:path w="8" h="4">
                  <a:moveTo>
                    <a:pt x="0" y="0"/>
                  </a:moveTo>
                  <a:cubicBezTo>
                    <a:pt x="4" y="0"/>
                    <a:pt x="8" y="0"/>
                    <a:pt x="8" y="4"/>
                  </a:cubicBezTo>
                  <a:cubicBezTo>
                    <a:pt x="8" y="4"/>
                    <a:pt x="7" y="4"/>
                    <a:pt x="7" y="4"/>
                  </a:cubicBezTo>
                  <a:cubicBezTo>
                    <a:pt x="5" y="4"/>
                    <a:pt x="2" y="3"/>
                    <a:pt x="0"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55"/>
            <p:cNvSpPr>
              <a:spLocks/>
            </p:cNvSpPr>
            <p:nvPr/>
          </p:nvSpPr>
          <p:spPr bwMode="auto">
            <a:xfrm>
              <a:off x="739775" y="2386013"/>
              <a:ext cx="65087" cy="44450"/>
            </a:xfrm>
            <a:custGeom>
              <a:avLst/>
              <a:gdLst>
                <a:gd name="T0" fmla="*/ 0 w 30"/>
                <a:gd name="T1" fmla="*/ 1 h 20"/>
                <a:gd name="T2" fmla="*/ 3 w 30"/>
                <a:gd name="T3" fmla="*/ 0 h 20"/>
                <a:gd name="T4" fmla="*/ 9 w 30"/>
                <a:gd name="T5" fmla="*/ 3 h 20"/>
                <a:gd name="T6" fmla="*/ 30 w 30"/>
                <a:gd name="T7" fmla="*/ 18 h 20"/>
                <a:gd name="T8" fmla="*/ 30 w 30"/>
                <a:gd name="T9" fmla="*/ 20 h 20"/>
                <a:gd name="T10" fmla="*/ 28 w 30"/>
                <a:gd name="T11" fmla="*/ 20 h 20"/>
                <a:gd name="T12" fmla="*/ 11 w 30"/>
                <a:gd name="T13" fmla="*/ 12 h 20"/>
                <a:gd name="T14" fmla="*/ 14 w 30"/>
                <a:gd name="T15" fmla="*/ 9 h 20"/>
                <a:gd name="T16" fmla="*/ 2 w 30"/>
                <a:gd name="T17" fmla="*/ 4 h 20"/>
                <a:gd name="T18" fmla="*/ 4 w 30"/>
                <a:gd name="T19" fmla="*/ 2 h 20"/>
                <a:gd name="T20" fmla="*/ 1 w 30"/>
                <a:gd name="T21" fmla="*/ 1 h 20"/>
                <a:gd name="T22" fmla="*/ 0 w 30"/>
                <a:gd name="T23"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0">
                  <a:moveTo>
                    <a:pt x="0" y="1"/>
                  </a:moveTo>
                  <a:cubicBezTo>
                    <a:pt x="1" y="1"/>
                    <a:pt x="2" y="0"/>
                    <a:pt x="3" y="0"/>
                  </a:cubicBezTo>
                  <a:cubicBezTo>
                    <a:pt x="6" y="0"/>
                    <a:pt x="8" y="3"/>
                    <a:pt x="9" y="3"/>
                  </a:cubicBezTo>
                  <a:cubicBezTo>
                    <a:pt x="19" y="7"/>
                    <a:pt x="24" y="12"/>
                    <a:pt x="30" y="18"/>
                  </a:cubicBezTo>
                  <a:cubicBezTo>
                    <a:pt x="30" y="20"/>
                    <a:pt x="30" y="20"/>
                    <a:pt x="30" y="20"/>
                  </a:cubicBezTo>
                  <a:cubicBezTo>
                    <a:pt x="30" y="20"/>
                    <a:pt x="29" y="20"/>
                    <a:pt x="28" y="20"/>
                  </a:cubicBezTo>
                  <a:cubicBezTo>
                    <a:pt x="23" y="20"/>
                    <a:pt x="15" y="14"/>
                    <a:pt x="11" y="12"/>
                  </a:cubicBezTo>
                  <a:cubicBezTo>
                    <a:pt x="12" y="10"/>
                    <a:pt x="13" y="10"/>
                    <a:pt x="14" y="9"/>
                  </a:cubicBezTo>
                  <a:cubicBezTo>
                    <a:pt x="9" y="9"/>
                    <a:pt x="3" y="7"/>
                    <a:pt x="2" y="4"/>
                  </a:cubicBezTo>
                  <a:cubicBezTo>
                    <a:pt x="3" y="4"/>
                    <a:pt x="4" y="3"/>
                    <a:pt x="4" y="2"/>
                  </a:cubicBezTo>
                  <a:cubicBezTo>
                    <a:pt x="3" y="2"/>
                    <a:pt x="1" y="1"/>
                    <a:pt x="1" y="1"/>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56"/>
            <p:cNvSpPr>
              <a:spLocks/>
            </p:cNvSpPr>
            <p:nvPr/>
          </p:nvSpPr>
          <p:spPr bwMode="auto">
            <a:xfrm>
              <a:off x="671513" y="2324101"/>
              <a:ext cx="23812" cy="33338"/>
            </a:xfrm>
            <a:custGeom>
              <a:avLst/>
              <a:gdLst>
                <a:gd name="T0" fmla="*/ 3 w 11"/>
                <a:gd name="T1" fmla="*/ 6 h 15"/>
                <a:gd name="T2" fmla="*/ 0 w 11"/>
                <a:gd name="T3" fmla="*/ 1 h 15"/>
                <a:gd name="T4" fmla="*/ 0 w 11"/>
                <a:gd name="T5" fmla="*/ 0 h 15"/>
                <a:gd name="T6" fmla="*/ 6 w 11"/>
                <a:gd name="T7" fmla="*/ 1 h 15"/>
                <a:gd name="T8" fmla="*/ 4 w 11"/>
                <a:gd name="T9" fmla="*/ 4 h 15"/>
                <a:gd name="T10" fmla="*/ 7 w 11"/>
                <a:gd name="T11" fmla="*/ 1 h 15"/>
                <a:gd name="T12" fmla="*/ 7 w 11"/>
                <a:gd name="T13" fmla="*/ 6 h 15"/>
                <a:gd name="T14" fmla="*/ 8 w 11"/>
                <a:gd name="T15" fmla="*/ 9 h 15"/>
                <a:gd name="T16" fmla="*/ 7 w 11"/>
                <a:gd name="T17" fmla="*/ 11 h 15"/>
                <a:gd name="T18" fmla="*/ 9 w 11"/>
                <a:gd name="T19" fmla="*/ 15 h 15"/>
                <a:gd name="T20" fmla="*/ 6 w 11"/>
                <a:gd name="T21" fmla="*/ 11 h 15"/>
                <a:gd name="T22" fmla="*/ 7 w 11"/>
                <a:gd name="T23" fmla="*/ 8 h 15"/>
                <a:gd name="T24" fmla="*/ 3 w 11"/>
                <a:gd name="T25"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5">
                  <a:moveTo>
                    <a:pt x="3" y="6"/>
                  </a:moveTo>
                  <a:cubicBezTo>
                    <a:pt x="2" y="6"/>
                    <a:pt x="1" y="3"/>
                    <a:pt x="0" y="1"/>
                  </a:cubicBezTo>
                  <a:cubicBezTo>
                    <a:pt x="0" y="0"/>
                    <a:pt x="0" y="0"/>
                    <a:pt x="0" y="0"/>
                  </a:cubicBezTo>
                  <a:cubicBezTo>
                    <a:pt x="3" y="0"/>
                    <a:pt x="4" y="1"/>
                    <a:pt x="6" y="1"/>
                  </a:cubicBezTo>
                  <a:cubicBezTo>
                    <a:pt x="6" y="1"/>
                    <a:pt x="3" y="4"/>
                    <a:pt x="4" y="4"/>
                  </a:cubicBezTo>
                  <a:cubicBezTo>
                    <a:pt x="6" y="4"/>
                    <a:pt x="7" y="2"/>
                    <a:pt x="7" y="1"/>
                  </a:cubicBezTo>
                  <a:cubicBezTo>
                    <a:pt x="8" y="2"/>
                    <a:pt x="7" y="4"/>
                    <a:pt x="7" y="6"/>
                  </a:cubicBezTo>
                  <a:cubicBezTo>
                    <a:pt x="7" y="7"/>
                    <a:pt x="8" y="8"/>
                    <a:pt x="8" y="9"/>
                  </a:cubicBezTo>
                  <a:cubicBezTo>
                    <a:pt x="8" y="10"/>
                    <a:pt x="7" y="10"/>
                    <a:pt x="7" y="11"/>
                  </a:cubicBezTo>
                  <a:cubicBezTo>
                    <a:pt x="7" y="12"/>
                    <a:pt x="11" y="15"/>
                    <a:pt x="9" y="15"/>
                  </a:cubicBezTo>
                  <a:cubicBezTo>
                    <a:pt x="7" y="15"/>
                    <a:pt x="6" y="13"/>
                    <a:pt x="6" y="11"/>
                  </a:cubicBezTo>
                  <a:cubicBezTo>
                    <a:pt x="6" y="10"/>
                    <a:pt x="7" y="9"/>
                    <a:pt x="7" y="8"/>
                  </a:cubicBezTo>
                  <a:cubicBezTo>
                    <a:pt x="5" y="8"/>
                    <a:pt x="5"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57"/>
            <p:cNvSpPr>
              <a:spLocks/>
            </p:cNvSpPr>
            <p:nvPr/>
          </p:nvSpPr>
          <p:spPr bwMode="auto">
            <a:xfrm>
              <a:off x="366713" y="2247901"/>
              <a:ext cx="31750" cy="19050"/>
            </a:xfrm>
            <a:custGeom>
              <a:avLst/>
              <a:gdLst>
                <a:gd name="T0" fmla="*/ 11 w 14"/>
                <a:gd name="T1" fmla="*/ 0 h 9"/>
                <a:gd name="T2" fmla="*/ 14 w 14"/>
                <a:gd name="T3" fmla="*/ 0 h 9"/>
                <a:gd name="T4" fmla="*/ 14 w 14"/>
                <a:gd name="T5" fmla="*/ 3 h 9"/>
                <a:gd name="T6" fmla="*/ 5 w 14"/>
                <a:gd name="T7" fmla="*/ 9 h 9"/>
                <a:gd name="T8" fmla="*/ 0 w 14"/>
                <a:gd name="T9" fmla="*/ 7 h 9"/>
                <a:gd name="T10" fmla="*/ 0 w 14"/>
                <a:gd name="T11" fmla="*/ 4 h 9"/>
                <a:gd name="T12" fmla="*/ 1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1" y="0"/>
                  </a:moveTo>
                  <a:cubicBezTo>
                    <a:pt x="12" y="0"/>
                    <a:pt x="12" y="0"/>
                    <a:pt x="14" y="0"/>
                  </a:cubicBezTo>
                  <a:cubicBezTo>
                    <a:pt x="14" y="3"/>
                    <a:pt x="14" y="3"/>
                    <a:pt x="14" y="3"/>
                  </a:cubicBezTo>
                  <a:cubicBezTo>
                    <a:pt x="9" y="5"/>
                    <a:pt x="8" y="7"/>
                    <a:pt x="5" y="9"/>
                  </a:cubicBezTo>
                  <a:cubicBezTo>
                    <a:pt x="3" y="8"/>
                    <a:pt x="2" y="8"/>
                    <a:pt x="0" y="7"/>
                  </a:cubicBezTo>
                  <a:cubicBezTo>
                    <a:pt x="0" y="4"/>
                    <a:pt x="0" y="4"/>
                    <a:pt x="0" y="4"/>
                  </a:cubicBezTo>
                  <a:cubicBezTo>
                    <a:pt x="4" y="3"/>
                    <a:pt x="7"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58"/>
            <p:cNvSpPr>
              <a:spLocks/>
            </p:cNvSpPr>
            <p:nvPr/>
          </p:nvSpPr>
          <p:spPr bwMode="auto">
            <a:xfrm>
              <a:off x="2736850" y="2601913"/>
              <a:ext cx="36512" cy="23813"/>
            </a:xfrm>
            <a:custGeom>
              <a:avLst/>
              <a:gdLst>
                <a:gd name="T0" fmla="*/ 0 w 17"/>
                <a:gd name="T1" fmla="*/ 2 h 11"/>
                <a:gd name="T2" fmla="*/ 0 w 17"/>
                <a:gd name="T3" fmla="*/ 4 h 11"/>
                <a:gd name="T4" fmla="*/ 3 w 17"/>
                <a:gd name="T5" fmla="*/ 5 h 11"/>
                <a:gd name="T6" fmla="*/ 13 w 17"/>
                <a:gd name="T7" fmla="*/ 11 h 11"/>
                <a:gd name="T8" fmla="*/ 15 w 17"/>
                <a:gd name="T9" fmla="*/ 11 h 11"/>
                <a:gd name="T10" fmla="*/ 17 w 17"/>
                <a:gd name="T11" fmla="*/ 10 h 11"/>
                <a:gd name="T12" fmla="*/ 15 w 17"/>
                <a:gd name="T13" fmla="*/ 6 h 11"/>
                <a:gd name="T14" fmla="*/ 17 w 17"/>
                <a:gd name="T15" fmla="*/ 4 h 11"/>
                <a:gd name="T16" fmla="*/ 17 w 17"/>
                <a:gd name="T17" fmla="*/ 1 h 11"/>
                <a:gd name="T18" fmla="*/ 10 w 17"/>
                <a:gd name="T19" fmla="*/ 3 h 11"/>
                <a:gd name="T20" fmla="*/ 0 w 17"/>
                <a:gd name="T21"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1">
                  <a:moveTo>
                    <a:pt x="0" y="2"/>
                  </a:moveTo>
                  <a:cubicBezTo>
                    <a:pt x="0" y="4"/>
                    <a:pt x="0" y="4"/>
                    <a:pt x="0" y="4"/>
                  </a:cubicBezTo>
                  <a:cubicBezTo>
                    <a:pt x="0" y="5"/>
                    <a:pt x="2" y="4"/>
                    <a:pt x="3" y="5"/>
                  </a:cubicBezTo>
                  <a:cubicBezTo>
                    <a:pt x="7" y="6"/>
                    <a:pt x="9" y="10"/>
                    <a:pt x="13" y="11"/>
                  </a:cubicBezTo>
                  <a:cubicBezTo>
                    <a:pt x="13" y="11"/>
                    <a:pt x="14" y="11"/>
                    <a:pt x="15" y="11"/>
                  </a:cubicBezTo>
                  <a:cubicBezTo>
                    <a:pt x="16" y="11"/>
                    <a:pt x="17" y="11"/>
                    <a:pt x="17" y="10"/>
                  </a:cubicBezTo>
                  <a:cubicBezTo>
                    <a:pt x="17" y="8"/>
                    <a:pt x="15" y="8"/>
                    <a:pt x="15" y="6"/>
                  </a:cubicBezTo>
                  <a:cubicBezTo>
                    <a:pt x="15" y="5"/>
                    <a:pt x="17" y="4"/>
                    <a:pt x="17" y="4"/>
                  </a:cubicBezTo>
                  <a:cubicBezTo>
                    <a:pt x="17" y="1"/>
                    <a:pt x="17" y="1"/>
                    <a:pt x="17" y="1"/>
                  </a:cubicBezTo>
                  <a:cubicBezTo>
                    <a:pt x="14" y="0"/>
                    <a:pt x="13" y="3"/>
                    <a:pt x="10" y="3"/>
                  </a:cubicBezTo>
                  <a:cubicBezTo>
                    <a:pt x="7" y="3"/>
                    <a:pt x="4"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59"/>
            <p:cNvSpPr>
              <a:spLocks/>
            </p:cNvSpPr>
            <p:nvPr/>
          </p:nvSpPr>
          <p:spPr bwMode="auto">
            <a:xfrm>
              <a:off x="2681288" y="2522538"/>
              <a:ext cx="14287" cy="25400"/>
            </a:xfrm>
            <a:custGeom>
              <a:avLst/>
              <a:gdLst>
                <a:gd name="T0" fmla="*/ 2 w 6"/>
                <a:gd name="T1" fmla="*/ 3 h 12"/>
                <a:gd name="T2" fmla="*/ 5 w 6"/>
                <a:gd name="T3" fmla="*/ 0 h 12"/>
                <a:gd name="T4" fmla="*/ 6 w 6"/>
                <a:gd name="T5" fmla="*/ 3 h 12"/>
                <a:gd name="T6" fmla="*/ 4 w 6"/>
                <a:gd name="T7" fmla="*/ 12 h 12"/>
                <a:gd name="T8" fmla="*/ 0 w 6"/>
                <a:gd name="T9" fmla="*/ 3 h 12"/>
                <a:gd name="T10" fmla="*/ 2 w 6"/>
                <a:gd name="T11" fmla="*/ 3 h 12"/>
              </a:gdLst>
              <a:ahLst/>
              <a:cxnLst>
                <a:cxn ang="0">
                  <a:pos x="T0" y="T1"/>
                </a:cxn>
                <a:cxn ang="0">
                  <a:pos x="T2" y="T3"/>
                </a:cxn>
                <a:cxn ang="0">
                  <a:pos x="T4" y="T5"/>
                </a:cxn>
                <a:cxn ang="0">
                  <a:pos x="T6" y="T7"/>
                </a:cxn>
                <a:cxn ang="0">
                  <a:pos x="T8" y="T9"/>
                </a:cxn>
                <a:cxn ang="0">
                  <a:pos x="T10" y="T11"/>
                </a:cxn>
              </a:cxnLst>
              <a:rect l="0" t="0" r="r" b="b"/>
              <a:pathLst>
                <a:path w="6" h="12">
                  <a:moveTo>
                    <a:pt x="2" y="3"/>
                  </a:moveTo>
                  <a:cubicBezTo>
                    <a:pt x="3" y="3"/>
                    <a:pt x="4" y="1"/>
                    <a:pt x="5" y="0"/>
                  </a:cubicBezTo>
                  <a:cubicBezTo>
                    <a:pt x="5" y="1"/>
                    <a:pt x="5" y="3"/>
                    <a:pt x="6" y="3"/>
                  </a:cubicBezTo>
                  <a:cubicBezTo>
                    <a:pt x="5" y="6"/>
                    <a:pt x="5" y="10"/>
                    <a:pt x="4" y="12"/>
                  </a:cubicBezTo>
                  <a:cubicBezTo>
                    <a:pt x="2" y="11"/>
                    <a:pt x="1" y="5"/>
                    <a:pt x="0" y="3"/>
                  </a:cubicBezTo>
                  <a:cubicBezTo>
                    <a:pt x="0" y="3"/>
                    <a:pt x="1"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60"/>
            <p:cNvSpPr>
              <a:spLocks/>
            </p:cNvSpPr>
            <p:nvPr/>
          </p:nvSpPr>
          <p:spPr bwMode="auto">
            <a:xfrm>
              <a:off x="2678113" y="2551113"/>
              <a:ext cx="20637" cy="36513"/>
            </a:xfrm>
            <a:custGeom>
              <a:avLst/>
              <a:gdLst>
                <a:gd name="T0" fmla="*/ 3 w 10"/>
                <a:gd name="T1" fmla="*/ 8 h 17"/>
                <a:gd name="T2" fmla="*/ 0 w 10"/>
                <a:gd name="T3" fmla="*/ 3 h 17"/>
                <a:gd name="T4" fmla="*/ 5 w 10"/>
                <a:gd name="T5" fmla="*/ 0 h 17"/>
                <a:gd name="T6" fmla="*/ 8 w 10"/>
                <a:gd name="T7" fmla="*/ 2 h 17"/>
                <a:gd name="T8" fmla="*/ 10 w 10"/>
                <a:gd name="T9" fmla="*/ 11 h 17"/>
                <a:gd name="T10" fmla="*/ 4 w 10"/>
                <a:gd name="T11" fmla="*/ 17 h 17"/>
                <a:gd name="T12" fmla="*/ 1 w 10"/>
                <a:gd name="T13" fmla="*/ 13 h 17"/>
                <a:gd name="T14" fmla="*/ 3 w 10"/>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3" y="8"/>
                  </a:moveTo>
                  <a:cubicBezTo>
                    <a:pt x="3" y="6"/>
                    <a:pt x="1" y="5"/>
                    <a:pt x="0" y="3"/>
                  </a:cubicBezTo>
                  <a:cubicBezTo>
                    <a:pt x="3" y="3"/>
                    <a:pt x="3" y="0"/>
                    <a:pt x="5" y="0"/>
                  </a:cubicBezTo>
                  <a:cubicBezTo>
                    <a:pt x="7" y="0"/>
                    <a:pt x="7" y="2"/>
                    <a:pt x="8" y="2"/>
                  </a:cubicBezTo>
                  <a:cubicBezTo>
                    <a:pt x="10" y="5"/>
                    <a:pt x="10" y="7"/>
                    <a:pt x="10" y="11"/>
                  </a:cubicBezTo>
                  <a:cubicBezTo>
                    <a:pt x="10" y="14"/>
                    <a:pt x="5" y="17"/>
                    <a:pt x="4" y="17"/>
                  </a:cubicBezTo>
                  <a:cubicBezTo>
                    <a:pt x="1" y="17"/>
                    <a:pt x="1" y="15"/>
                    <a:pt x="1" y="13"/>
                  </a:cubicBezTo>
                  <a:cubicBezTo>
                    <a:pt x="2" y="11"/>
                    <a:pt x="3" y="10"/>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61"/>
            <p:cNvSpPr>
              <a:spLocks/>
            </p:cNvSpPr>
            <p:nvPr/>
          </p:nvSpPr>
          <p:spPr bwMode="auto">
            <a:xfrm>
              <a:off x="2598738" y="2574926"/>
              <a:ext cx="11112" cy="6350"/>
            </a:xfrm>
            <a:custGeom>
              <a:avLst/>
              <a:gdLst>
                <a:gd name="T0" fmla="*/ 5 w 5"/>
                <a:gd name="T1" fmla="*/ 2 h 3"/>
                <a:gd name="T2" fmla="*/ 3 w 5"/>
                <a:gd name="T3" fmla="*/ 3 h 3"/>
                <a:gd name="T4" fmla="*/ 0 w 5"/>
                <a:gd name="T5" fmla="*/ 1 h 3"/>
                <a:gd name="T6" fmla="*/ 4 w 5"/>
                <a:gd name="T7" fmla="*/ 0 h 3"/>
                <a:gd name="T8" fmla="*/ 5 w 5"/>
                <a:gd name="T9" fmla="*/ 2 h 3"/>
              </a:gdLst>
              <a:ahLst/>
              <a:cxnLst>
                <a:cxn ang="0">
                  <a:pos x="T0" y="T1"/>
                </a:cxn>
                <a:cxn ang="0">
                  <a:pos x="T2" y="T3"/>
                </a:cxn>
                <a:cxn ang="0">
                  <a:pos x="T4" y="T5"/>
                </a:cxn>
                <a:cxn ang="0">
                  <a:pos x="T6" y="T7"/>
                </a:cxn>
                <a:cxn ang="0">
                  <a:pos x="T8" y="T9"/>
                </a:cxn>
              </a:cxnLst>
              <a:rect l="0" t="0" r="r" b="b"/>
              <a:pathLst>
                <a:path w="5" h="3">
                  <a:moveTo>
                    <a:pt x="5" y="2"/>
                  </a:moveTo>
                  <a:cubicBezTo>
                    <a:pt x="5" y="3"/>
                    <a:pt x="4" y="3"/>
                    <a:pt x="3" y="3"/>
                  </a:cubicBezTo>
                  <a:cubicBezTo>
                    <a:pt x="2" y="3"/>
                    <a:pt x="0" y="1"/>
                    <a:pt x="0" y="1"/>
                  </a:cubicBezTo>
                  <a:cubicBezTo>
                    <a:pt x="1" y="1"/>
                    <a:pt x="2" y="0"/>
                    <a:pt x="4" y="0"/>
                  </a:cubicBezTo>
                  <a:cubicBezTo>
                    <a:pt x="4" y="0"/>
                    <a:pt x="5"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62"/>
            <p:cNvSpPr>
              <a:spLocks/>
            </p:cNvSpPr>
            <p:nvPr/>
          </p:nvSpPr>
          <p:spPr bwMode="auto">
            <a:xfrm>
              <a:off x="2701925" y="2287588"/>
              <a:ext cx="12700" cy="14288"/>
            </a:xfrm>
            <a:custGeom>
              <a:avLst/>
              <a:gdLst>
                <a:gd name="T0" fmla="*/ 5 w 6"/>
                <a:gd name="T1" fmla="*/ 6 h 7"/>
                <a:gd name="T2" fmla="*/ 0 w 6"/>
                <a:gd name="T3" fmla="*/ 3 h 7"/>
                <a:gd name="T4" fmla="*/ 0 w 6"/>
                <a:gd name="T5" fmla="*/ 0 h 7"/>
                <a:gd name="T6" fmla="*/ 4 w 6"/>
                <a:gd name="T7" fmla="*/ 0 h 7"/>
                <a:gd name="T8" fmla="*/ 6 w 6"/>
                <a:gd name="T9" fmla="*/ 5 h 7"/>
                <a:gd name="T10" fmla="*/ 5 w 6"/>
                <a:gd name="T11" fmla="*/ 7 h 7"/>
                <a:gd name="T12" fmla="*/ 5 w 6"/>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5" y="6"/>
                  </a:moveTo>
                  <a:cubicBezTo>
                    <a:pt x="2" y="6"/>
                    <a:pt x="0" y="5"/>
                    <a:pt x="0" y="3"/>
                  </a:cubicBezTo>
                  <a:cubicBezTo>
                    <a:pt x="0" y="2"/>
                    <a:pt x="0" y="1"/>
                    <a:pt x="0" y="0"/>
                  </a:cubicBezTo>
                  <a:cubicBezTo>
                    <a:pt x="4" y="0"/>
                    <a:pt x="4" y="0"/>
                    <a:pt x="4" y="0"/>
                  </a:cubicBezTo>
                  <a:cubicBezTo>
                    <a:pt x="4" y="3"/>
                    <a:pt x="6" y="3"/>
                    <a:pt x="6" y="5"/>
                  </a:cubicBezTo>
                  <a:cubicBezTo>
                    <a:pt x="6" y="7"/>
                    <a:pt x="5" y="6"/>
                    <a:pt x="5" y="7"/>
                  </a:cubicBezTo>
                  <a:cubicBezTo>
                    <a:pt x="5" y="7"/>
                    <a:pt x="5"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63"/>
            <p:cNvSpPr>
              <a:spLocks/>
            </p:cNvSpPr>
            <p:nvPr/>
          </p:nvSpPr>
          <p:spPr bwMode="auto">
            <a:xfrm>
              <a:off x="2716213" y="2273301"/>
              <a:ext cx="22225" cy="33338"/>
            </a:xfrm>
            <a:custGeom>
              <a:avLst/>
              <a:gdLst>
                <a:gd name="T0" fmla="*/ 1 w 10"/>
                <a:gd name="T1" fmla="*/ 13 h 15"/>
                <a:gd name="T2" fmla="*/ 5 w 10"/>
                <a:gd name="T3" fmla="*/ 10 h 15"/>
                <a:gd name="T4" fmla="*/ 0 w 10"/>
                <a:gd name="T5" fmla="*/ 7 h 15"/>
                <a:gd name="T6" fmla="*/ 4 w 10"/>
                <a:gd name="T7" fmla="*/ 0 h 15"/>
                <a:gd name="T8" fmla="*/ 10 w 10"/>
                <a:gd name="T9" fmla="*/ 6 h 15"/>
                <a:gd name="T10" fmla="*/ 3 w 10"/>
                <a:gd name="T11" fmla="*/ 15 h 15"/>
                <a:gd name="T12" fmla="*/ 0 w 10"/>
                <a:gd name="T13" fmla="*/ 13 h 15"/>
                <a:gd name="T14" fmla="*/ 1 w 10"/>
                <a:gd name="T15" fmla="*/ 12 h 15"/>
                <a:gd name="T16" fmla="*/ 1 w 10"/>
                <a:gd name="T1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1" y="13"/>
                  </a:moveTo>
                  <a:cubicBezTo>
                    <a:pt x="3" y="13"/>
                    <a:pt x="5" y="11"/>
                    <a:pt x="5" y="10"/>
                  </a:cubicBezTo>
                  <a:cubicBezTo>
                    <a:pt x="2" y="10"/>
                    <a:pt x="0" y="8"/>
                    <a:pt x="0" y="7"/>
                  </a:cubicBezTo>
                  <a:cubicBezTo>
                    <a:pt x="0" y="6"/>
                    <a:pt x="3" y="0"/>
                    <a:pt x="4" y="0"/>
                  </a:cubicBezTo>
                  <a:cubicBezTo>
                    <a:pt x="9" y="0"/>
                    <a:pt x="9" y="2"/>
                    <a:pt x="10" y="6"/>
                  </a:cubicBezTo>
                  <a:cubicBezTo>
                    <a:pt x="6" y="7"/>
                    <a:pt x="8" y="15"/>
                    <a:pt x="3" y="15"/>
                  </a:cubicBezTo>
                  <a:cubicBezTo>
                    <a:pt x="1" y="15"/>
                    <a:pt x="0" y="14"/>
                    <a:pt x="0" y="13"/>
                  </a:cubicBezTo>
                  <a:cubicBezTo>
                    <a:pt x="0" y="13"/>
                    <a:pt x="1" y="12"/>
                    <a:pt x="1" y="12"/>
                  </a:cubicBezTo>
                  <a:lnTo>
                    <a:pt x="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64"/>
            <p:cNvSpPr>
              <a:spLocks/>
            </p:cNvSpPr>
            <p:nvPr/>
          </p:nvSpPr>
          <p:spPr bwMode="auto">
            <a:xfrm>
              <a:off x="2813050" y="2236788"/>
              <a:ext cx="14287" cy="19050"/>
            </a:xfrm>
            <a:custGeom>
              <a:avLst/>
              <a:gdLst>
                <a:gd name="T0" fmla="*/ 4 w 6"/>
                <a:gd name="T1" fmla="*/ 3 h 9"/>
                <a:gd name="T2" fmla="*/ 1 w 6"/>
                <a:gd name="T3" fmla="*/ 9 h 9"/>
                <a:gd name="T4" fmla="*/ 1 w 6"/>
                <a:gd name="T5" fmla="*/ 6 h 9"/>
                <a:gd name="T6" fmla="*/ 6 w 6"/>
                <a:gd name="T7" fmla="*/ 0 h 9"/>
                <a:gd name="T8" fmla="*/ 4 w 6"/>
                <a:gd name="T9" fmla="*/ 3 h 9"/>
              </a:gdLst>
              <a:ahLst/>
              <a:cxnLst>
                <a:cxn ang="0">
                  <a:pos x="T0" y="T1"/>
                </a:cxn>
                <a:cxn ang="0">
                  <a:pos x="T2" y="T3"/>
                </a:cxn>
                <a:cxn ang="0">
                  <a:pos x="T4" y="T5"/>
                </a:cxn>
                <a:cxn ang="0">
                  <a:pos x="T6" y="T7"/>
                </a:cxn>
                <a:cxn ang="0">
                  <a:pos x="T8" y="T9"/>
                </a:cxn>
              </a:cxnLst>
              <a:rect l="0" t="0" r="r" b="b"/>
              <a:pathLst>
                <a:path w="6" h="9">
                  <a:moveTo>
                    <a:pt x="4" y="3"/>
                  </a:moveTo>
                  <a:cubicBezTo>
                    <a:pt x="4" y="6"/>
                    <a:pt x="3" y="7"/>
                    <a:pt x="1" y="9"/>
                  </a:cubicBezTo>
                  <a:cubicBezTo>
                    <a:pt x="0" y="8"/>
                    <a:pt x="1" y="7"/>
                    <a:pt x="1" y="6"/>
                  </a:cubicBezTo>
                  <a:cubicBezTo>
                    <a:pt x="1" y="4"/>
                    <a:pt x="2" y="0"/>
                    <a:pt x="6" y="0"/>
                  </a:cubicBezTo>
                  <a:cubicBezTo>
                    <a:pt x="6" y="1"/>
                    <a:pt x="4" y="2"/>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65"/>
            <p:cNvSpPr>
              <a:spLocks/>
            </p:cNvSpPr>
            <p:nvPr/>
          </p:nvSpPr>
          <p:spPr bwMode="auto">
            <a:xfrm>
              <a:off x="2867025" y="2211388"/>
              <a:ext cx="17462" cy="22225"/>
            </a:xfrm>
            <a:custGeom>
              <a:avLst/>
              <a:gdLst>
                <a:gd name="T0" fmla="*/ 6 w 8"/>
                <a:gd name="T1" fmla="*/ 5 h 10"/>
                <a:gd name="T2" fmla="*/ 6 w 8"/>
                <a:gd name="T3" fmla="*/ 8 h 10"/>
                <a:gd name="T4" fmla="*/ 3 w 8"/>
                <a:gd name="T5" fmla="*/ 10 h 10"/>
                <a:gd name="T6" fmla="*/ 0 w 8"/>
                <a:gd name="T7" fmla="*/ 7 h 10"/>
                <a:gd name="T8" fmla="*/ 5 w 8"/>
                <a:gd name="T9" fmla="*/ 5 h 10"/>
                <a:gd name="T10" fmla="*/ 4 w 8"/>
                <a:gd name="T11" fmla="*/ 2 h 10"/>
                <a:gd name="T12" fmla="*/ 6 w 8"/>
                <a:gd name="T13" fmla="*/ 0 h 10"/>
                <a:gd name="T14" fmla="*/ 8 w 8"/>
                <a:gd name="T15" fmla="*/ 2 h 10"/>
                <a:gd name="T16" fmla="*/ 6 w 8"/>
                <a:gd name="T1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5"/>
                  </a:moveTo>
                  <a:cubicBezTo>
                    <a:pt x="6" y="6"/>
                    <a:pt x="6" y="7"/>
                    <a:pt x="6" y="8"/>
                  </a:cubicBezTo>
                  <a:cubicBezTo>
                    <a:pt x="6" y="8"/>
                    <a:pt x="4" y="10"/>
                    <a:pt x="3" y="10"/>
                  </a:cubicBezTo>
                  <a:cubicBezTo>
                    <a:pt x="1" y="10"/>
                    <a:pt x="0" y="8"/>
                    <a:pt x="0" y="7"/>
                  </a:cubicBezTo>
                  <a:cubicBezTo>
                    <a:pt x="2" y="6"/>
                    <a:pt x="4" y="5"/>
                    <a:pt x="5" y="5"/>
                  </a:cubicBezTo>
                  <a:cubicBezTo>
                    <a:pt x="5" y="4"/>
                    <a:pt x="4" y="3"/>
                    <a:pt x="4" y="2"/>
                  </a:cubicBezTo>
                  <a:cubicBezTo>
                    <a:pt x="4" y="1"/>
                    <a:pt x="6" y="0"/>
                    <a:pt x="6" y="0"/>
                  </a:cubicBezTo>
                  <a:cubicBezTo>
                    <a:pt x="7" y="1"/>
                    <a:pt x="7" y="2"/>
                    <a:pt x="8" y="2"/>
                  </a:cubicBezTo>
                  <a:cubicBezTo>
                    <a:pt x="8" y="3"/>
                    <a:pt x="7" y="5"/>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66"/>
            <p:cNvSpPr>
              <a:spLocks/>
            </p:cNvSpPr>
            <p:nvPr/>
          </p:nvSpPr>
          <p:spPr bwMode="auto">
            <a:xfrm>
              <a:off x="2897188" y="2647951"/>
              <a:ext cx="33337" cy="7938"/>
            </a:xfrm>
            <a:custGeom>
              <a:avLst/>
              <a:gdLst>
                <a:gd name="T0" fmla="*/ 15 w 15"/>
                <a:gd name="T1" fmla="*/ 2 h 4"/>
                <a:gd name="T2" fmla="*/ 9 w 15"/>
                <a:gd name="T3" fmla="*/ 2 h 4"/>
                <a:gd name="T4" fmla="*/ 0 w 15"/>
                <a:gd name="T5" fmla="*/ 1 h 4"/>
                <a:gd name="T6" fmla="*/ 15 w 15"/>
                <a:gd name="T7" fmla="*/ 2 h 4"/>
              </a:gdLst>
              <a:ahLst/>
              <a:cxnLst>
                <a:cxn ang="0">
                  <a:pos x="T0" y="T1"/>
                </a:cxn>
                <a:cxn ang="0">
                  <a:pos x="T2" y="T3"/>
                </a:cxn>
                <a:cxn ang="0">
                  <a:pos x="T4" y="T5"/>
                </a:cxn>
                <a:cxn ang="0">
                  <a:pos x="T6" y="T7"/>
                </a:cxn>
              </a:cxnLst>
              <a:rect l="0" t="0" r="r" b="b"/>
              <a:pathLst>
                <a:path w="15" h="4">
                  <a:moveTo>
                    <a:pt x="15" y="2"/>
                  </a:moveTo>
                  <a:cubicBezTo>
                    <a:pt x="12" y="4"/>
                    <a:pt x="11" y="2"/>
                    <a:pt x="9" y="2"/>
                  </a:cubicBezTo>
                  <a:cubicBezTo>
                    <a:pt x="7" y="2"/>
                    <a:pt x="3" y="2"/>
                    <a:pt x="0" y="1"/>
                  </a:cubicBezTo>
                  <a:cubicBezTo>
                    <a:pt x="5" y="0"/>
                    <a:pt x="11" y="1"/>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67"/>
            <p:cNvSpPr>
              <a:spLocks/>
            </p:cNvSpPr>
            <p:nvPr/>
          </p:nvSpPr>
          <p:spPr bwMode="auto">
            <a:xfrm>
              <a:off x="3017838" y="2643188"/>
              <a:ext cx="28575" cy="15875"/>
            </a:xfrm>
            <a:custGeom>
              <a:avLst/>
              <a:gdLst>
                <a:gd name="T0" fmla="*/ 3 w 13"/>
                <a:gd name="T1" fmla="*/ 7 h 7"/>
                <a:gd name="T2" fmla="*/ 1 w 13"/>
                <a:gd name="T3" fmla="*/ 6 h 7"/>
                <a:gd name="T4" fmla="*/ 0 w 13"/>
                <a:gd name="T5" fmla="*/ 4 h 7"/>
                <a:gd name="T6" fmla="*/ 13 w 13"/>
                <a:gd name="T7" fmla="*/ 0 h 7"/>
                <a:gd name="T8" fmla="*/ 10 w 13"/>
                <a:gd name="T9" fmla="*/ 2 h 7"/>
                <a:gd name="T10" fmla="*/ 10 w 13"/>
                <a:gd name="T11" fmla="*/ 4 h 7"/>
                <a:gd name="T12" fmla="*/ 3 w 1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3" y="7"/>
                  </a:moveTo>
                  <a:cubicBezTo>
                    <a:pt x="2" y="7"/>
                    <a:pt x="1" y="6"/>
                    <a:pt x="1" y="6"/>
                  </a:cubicBezTo>
                  <a:cubicBezTo>
                    <a:pt x="1" y="6"/>
                    <a:pt x="0" y="5"/>
                    <a:pt x="0" y="4"/>
                  </a:cubicBezTo>
                  <a:cubicBezTo>
                    <a:pt x="3" y="3"/>
                    <a:pt x="9" y="1"/>
                    <a:pt x="13" y="0"/>
                  </a:cubicBezTo>
                  <a:cubicBezTo>
                    <a:pt x="13" y="2"/>
                    <a:pt x="12" y="1"/>
                    <a:pt x="10" y="2"/>
                  </a:cubicBezTo>
                  <a:cubicBezTo>
                    <a:pt x="10" y="2"/>
                    <a:pt x="10" y="4"/>
                    <a:pt x="10" y="4"/>
                  </a:cubicBezTo>
                  <a:cubicBezTo>
                    <a:pt x="9" y="6"/>
                    <a:pt x="5" y="7"/>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68"/>
            <p:cNvSpPr>
              <a:spLocks/>
            </p:cNvSpPr>
            <p:nvPr/>
          </p:nvSpPr>
          <p:spPr bwMode="auto">
            <a:xfrm>
              <a:off x="3313113" y="2995613"/>
              <a:ext cx="15875" cy="4763"/>
            </a:xfrm>
            <a:custGeom>
              <a:avLst/>
              <a:gdLst>
                <a:gd name="T0" fmla="*/ 0 w 7"/>
                <a:gd name="T1" fmla="*/ 1 h 2"/>
                <a:gd name="T2" fmla="*/ 3 w 7"/>
                <a:gd name="T3" fmla="*/ 2 h 2"/>
                <a:gd name="T4" fmla="*/ 7 w 7"/>
                <a:gd name="T5" fmla="*/ 0 h 2"/>
                <a:gd name="T6" fmla="*/ 0 w 7"/>
                <a:gd name="T7" fmla="*/ 1 h 2"/>
              </a:gdLst>
              <a:ahLst/>
              <a:cxnLst>
                <a:cxn ang="0">
                  <a:pos x="T0" y="T1"/>
                </a:cxn>
                <a:cxn ang="0">
                  <a:pos x="T2" y="T3"/>
                </a:cxn>
                <a:cxn ang="0">
                  <a:pos x="T4" y="T5"/>
                </a:cxn>
                <a:cxn ang="0">
                  <a:pos x="T6" y="T7"/>
                </a:cxn>
              </a:cxnLst>
              <a:rect l="0" t="0" r="r" b="b"/>
              <a:pathLst>
                <a:path w="7" h="2">
                  <a:moveTo>
                    <a:pt x="0" y="1"/>
                  </a:moveTo>
                  <a:cubicBezTo>
                    <a:pt x="1" y="2"/>
                    <a:pt x="2" y="2"/>
                    <a:pt x="3" y="2"/>
                  </a:cubicBezTo>
                  <a:cubicBezTo>
                    <a:pt x="5" y="2"/>
                    <a:pt x="7" y="1"/>
                    <a:pt x="7" y="0"/>
                  </a:cubicBezTo>
                  <a:cubicBezTo>
                    <a:pt x="4" y="0"/>
                    <a:pt x="3"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69"/>
            <p:cNvSpPr>
              <a:spLocks/>
            </p:cNvSpPr>
            <p:nvPr/>
          </p:nvSpPr>
          <p:spPr bwMode="auto">
            <a:xfrm>
              <a:off x="3238500" y="1971676"/>
              <a:ext cx="28575" cy="22225"/>
            </a:xfrm>
            <a:custGeom>
              <a:avLst/>
              <a:gdLst>
                <a:gd name="T0" fmla="*/ 3 w 13"/>
                <a:gd name="T1" fmla="*/ 2 h 10"/>
                <a:gd name="T2" fmla="*/ 5 w 13"/>
                <a:gd name="T3" fmla="*/ 0 h 10"/>
                <a:gd name="T4" fmla="*/ 13 w 13"/>
                <a:gd name="T5" fmla="*/ 3 h 10"/>
                <a:gd name="T6" fmla="*/ 13 w 13"/>
                <a:gd name="T7" fmla="*/ 6 h 10"/>
                <a:gd name="T8" fmla="*/ 4 w 13"/>
                <a:gd name="T9" fmla="*/ 10 h 10"/>
                <a:gd name="T10" fmla="*/ 0 w 13"/>
                <a:gd name="T11" fmla="*/ 8 h 10"/>
                <a:gd name="T12" fmla="*/ 3 w 1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3" y="2"/>
                  </a:moveTo>
                  <a:cubicBezTo>
                    <a:pt x="4" y="2"/>
                    <a:pt x="4" y="0"/>
                    <a:pt x="5" y="0"/>
                  </a:cubicBezTo>
                  <a:cubicBezTo>
                    <a:pt x="8" y="0"/>
                    <a:pt x="10" y="3"/>
                    <a:pt x="13" y="3"/>
                  </a:cubicBezTo>
                  <a:cubicBezTo>
                    <a:pt x="13" y="6"/>
                    <a:pt x="13" y="6"/>
                    <a:pt x="13" y="6"/>
                  </a:cubicBezTo>
                  <a:cubicBezTo>
                    <a:pt x="10" y="8"/>
                    <a:pt x="7" y="10"/>
                    <a:pt x="4" y="10"/>
                  </a:cubicBezTo>
                  <a:cubicBezTo>
                    <a:pt x="1" y="10"/>
                    <a:pt x="0" y="10"/>
                    <a:pt x="0" y="8"/>
                  </a:cubicBezTo>
                  <a:cubicBezTo>
                    <a:pt x="0" y="7"/>
                    <a:pt x="2"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70"/>
            <p:cNvSpPr>
              <a:spLocks/>
            </p:cNvSpPr>
            <p:nvPr/>
          </p:nvSpPr>
          <p:spPr bwMode="auto">
            <a:xfrm>
              <a:off x="3387725" y="1946276"/>
              <a:ext cx="22225" cy="23813"/>
            </a:xfrm>
            <a:custGeom>
              <a:avLst/>
              <a:gdLst>
                <a:gd name="T0" fmla="*/ 10 w 10"/>
                <a:gd name="T1" fmla="*/ 9 h 11"/>
                <a:gd name="T2" fmla="*/ 8 w 10"/>
                <a:gd name="T3" fmla="*/ 10 h 11"/>
                <a:gd name="T4" fmla="*/ 0 w 10"/>
                <a:gd name="T5" fmla="*/ 5 h 11"/>
                <a:gd name="T6" fmla="*/ 10 w 10"/>
                <a:gd name="T7" fmla="*/ 9 h 11"/>
              </a:gdLst>
              <a:ahLst/>
              <a:cxnLst>
                <a:cxn ang="0">
                  <a:pos x="T0" y="T1"/>
                </a:cxn>
                <a:cxn ang="0">
                  <a:pos x="T2" y="T3"/>
                </a:cxn>
                <a:cxn ang="0">
                  <a:pos x="T4" y="T5"/>
                </a:cxn>
                <a:cxn ang="0">
                  <a:pos x="T6" y="T7"/>
                </a:cxn>
              </a:cxnLst>
              <a:rect l="0" t="0" r="r" b="b"/>
              <a:pathLst>
                <a:path w="10" h="11">
                  <a:moveTo>
                    <a:pt x="10" y="9"/>
                  </a:moveTo>
                  <a:cubicBezTo>
                    <a:pt x="10" y="11"/>
                    <a:pt x="8" y="10"/>
                    <a:pt x="8" y="10"/>
                  </a:cubicBezTo>
                  <a:cubicBezTo>
                    <a:pt x="5" y="10"/>
                    <a:pt x="0" y="8"/>
                    <a:pt x="0" y="5"/>
                  </a:cubicBezTo>
                  <a:cubicBezTo>
                    <a:pt x="0" y="0"/>
                    <a:pt x="10" y="5"/>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71"/>
            <p:cNvSpPr>
              <a:spLocks/>
            </p:cNvSpPr>
            <p:nvPr/>
          </p:nvSpPr>
          <p:spPr bwMode="auto">
            <a:xfrm>
              <a:off x="3548063" y="1866901"/>
              <a:ext cx="22225" cy="15875"/>
            </a:xfrm>
            <a:custGeom>
              <a:avLst/>
              <a:gdLst>
                <a:gd name="T0" fmla="*/ 1 w 10"/>
                <a:gd name="T1" fmla="*/ 7 h 7"/>
                <a:gd name="T2" fmla="*/ 10 w 10"/>
                <a:gd name="T3" fmla="*/ 4 h 7"/>
                <a:gd name="T4" fmla="*/ 4 w 10"/>
                <a:gd name="T5" fmla="*/ 0 h 7"/>
                <a:gd name="T6" fmla="*/ 1 w 10"/>
                <a:gd name="T7" fmla="*/ 4 h 7"/>
                <a:gd name="T8" fmla="*/ 1 w 10"/>
                <a:gd name="T9" fmla="*/ 7 h 7"/>
              </a:gdLst>
              <a:ahLst/>
              <a:cxnLst>
                <a:cxn ang="0">
                  <a:pos x="T0" y="T1"/>
                </a:cxn>
                <a:cxn ang="0">
                  <a:pos x="T2" y="T3"/>
                </a:cxn>
                <a:cxn ang="0">
                  <a:pos x="T4" y="T5"/>
                </a:cxn>
                <a:cxn ang="0">
                  <a:pos x="T6" y="T7"/>
                </a:cxn>
                <a:cxn ang="0">
                  <a:pos x="T8" y="T9"/>
                </a:cxn>
              </a:cxnLst>
              <a:rect l="0" t="0" r="r" b="b"/>
              <a:pathLst>
                <a:path w="10" h="7">
                  <a:moveTo>
                    <a:pt x="1" y="7"/>
                  </a:moveTo>
                  <a:cubicBezTo>
                    <a:pt x="4" y="7"/>
                    <a:pt x="9" y="5"/>
                    <a:pt x="10" y="4"/>
                  </a:cubicBezTo>
                  <a:cubicBezTo>
                    <a:pt x="8" y="2"/>
                    <a:pt x="7" y="0"/>
                    <a:pt x="4" y="0"/>
                  </a:cubicBezTo>
                  <a:cubicBezTo>
                    <a:pt x="2" y="0"/>
                    <a:pt x="1" y="2"/>
                    <a:pt x="1" y="4"/>
                  </a:cubicBezTo>
                  <a:cubicBezTo>
                    <a:pt x="1" y="5"/>
                    <a:pt x="0"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72"/>
            <p:cNvSpPr>
              <a:spLocks/>
            </p:cNvSpPr>
            <p:nvPr/>
          </p:nvSpPr>
          <p:spPr bwMode="auto">
            <a:xfrm>
              <a:off x="4549775" y="1851026"/>
              <a:ext cx="46037" cy="20638"/>
            </a:xfrm>
            <a:custGeom>
              <a:avLst/>
              <a:gdLst>
                <a:gd name="T0" fmla="*/ 0 w 21"/>
                <a:gd name="T1" fmla="*/ 7 h 9"/>
                <a:gd name="T2" fmla="*/ 11 w 21"/>
                <a:gd name="T3" fmla="*/ 0 h 9"/>
                <a:gd name="T4" fmla="*/ 21 w 21"/>
                <a:gd name="T5" fmla="*/ 9 h 9"/>
                <a:gd name="T6" fmla="*/ 14 w 21"/>
                <a:gd name="T7" fmla="*/ 9 h 9"/>
                <a:gd name="T8" fmla="*/ 1 w 21"/>
                <a:gd name="T9" fmla="*/ 6 h 9"/>
                <a:gd name="T10" fmla="*/ 0 w 21"/>
                <a:gd name="T11" fmla="*/ 7 h 9"/>
              </a:gdLst>
              <a:ahLst/>
              <a:cxnLst>
                <a:cxn ang="0">
                  <a:pos x="T0" y="T1"/>
                </a:cxn>
                <a:cxn ang="0">
                  <a:pos x="T2" y="T3"/>
                </a:cxn>
                <a:cxn ang="0">
                  <a:pos x="T4" y="T5"/>
                </a:cxn>
                <a:cxn ang="0">
                  <a:pos x="T6" y="T7"/>
                </a:cxn>
                <a:cxn ang="0">
                  <a:pos x="T8" y="T9"/>
                </a:cxn>
                <a:cxn ang="0">
                  <a:pos x="T10" y="T11"/>
                </a:cxn>
              </a:cxnLst>
              <a:rect l="0" t="0" r="r" b="b"/>
              <a:pathLst>
                <a:path w="21" h="9">
                  <a:moveTo>
                    <a:pt x="0" y="7"/>
                  </a:moveTo>
                  <a:cubicBezTo>
                    <a:pt x="2" y="3"/>
                    <a:pt x="5" y="0"/>
                    <a:pt x="11" y="0"/>
                  </a:cubicBezTo>
                  <a:cubicBezTo>
                    <a:pt x="17" y="0"/>
                    <a:pt x="21" y="4"/>
                    <a:pt x="21" y="9"/>
                  </a:cubicBezTo>
                  <a:cubicBezTo>
                    <a:pt x="14" y="9"/>
                    <a:pt x="14" y="9"/>
                    <a:pt x="14" y="9"/>
                  </a:cubicBezTo>
                  <a:cubicBezTo>
                    <a:pt x="10" y="7"/>
                    <a:pt x="5" y="7"/>
                    <a:pt x="1" y="6"/>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73"/>
            <p:cNvSpPr>
              <a:spLocks/>
            </p:cNvSpPr>
            <p:nvPr/>
          </p:nvSpPr>
          <p:spPr bwMode="auto">
            <a:xfrm>
              <a:off x="4640263" y="1804988"/>
              <a:ext cx="63500" cy="22225"/>
            </a:xfrm>
            <a:custGeom>
              <a:avLst/>
              <a:gdLst>
                <a:gd name="T0" fmla="*/ 0 w 29"/>
                <a:gd name="T1" fmla="*/ 0 h 10"/>
                <a:gd name="T2" fmla="*/ 26 w 29"/>
                <a:gd name="T3" fmla="*/ 5 h 10"/>
                <a:gd name="T4" fmla="*/ 29 w 29"/>
                <a:gd name="T5" fmla="*/ 7 h 10"/>
                <a:gd name="T6" fmla="*/ 18 w 29"/>
                <a:gd name="T7" fmla="*/ 10 h 10"/>
                <a:gd name="T8" fmla="*/ 2 w 29"/>
                <a:gd name="T9" fmla="*/ 2 h 10"/>
                <a:gd name="T10" fmla="*/ 0 w 29"/>
                <a:gd name="T11" fmla="*/ 0 h 10"/>
              </a:gdLst>
              <a:ahLst/>
              <a:cxnLst>
                <a:cxn ang="0">
                  <a:pos x="T0" y="T1"/>
                </a:cxn>
                <a:cxn ang="0">
                  <a:pos x="T2" y="T3"/>
                </a:cxn>
                <a:cxn ang="0">
                  <a:pos x="T4" y="T5"/>
                </a:cxn>
                <a:cxn ang="0">
                  <a:pos x="T6" y="T7"/>
                </a:cxn>
                <a:cxn ang="0">
                  <a:pos x="T8" y="T9"/>
                </a:cxn>
                <a:cxn ang="0">
                  <a:pos x="T10" y="T11"/>
                </a:cxn>
              </a:cxnLst>
              <a:rect l="0" t="0" r="r" b="b"/>
              <a:pathLst>
                <a:path w="29" h="10">
                  <a:moveTo>
                    <a:pt x="0" y="0"/>
                  </a:moveTo>
                  <a:cubicBezTo>
                    <a:pt x="2" y="2"/>
                    <a:pt x="25" y="5"/>
                    <a:pt x="26" y="5"/>
                  </a:cubicBezTo>
                  <a:cubicBezTo>
                    <a:pt x="28" y="5"/>
                    <a:pt x="29" y="6"/>
                    <a:pt x="29" y="7"/>
                  </a:cubicBezTo>
                  <a:cubicBezTo>
                    <a:pt x="29" y="9"/>
                    <a:pt x="22" y="10"/>
                    <a:pt x="18" y="10"/>
                  </a:cubicBezTo>
                  <a:cubicBezTo>
                    <a:pt x="12" y="10"/>
                    <a:pt x="2" y="8"/>
                    <a:pt x="2"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74"/>
            <p:cNvSpPr>
              <a:spLocks/>
            </p:cNvSpPr>
            <p:nvPr/>
          </p:nvSpPr>
          <p:spPr bwMode="auto">
            <a:xfrm>
              <a:off x="4546600" y="1838326"/>
              <a:ext cx="14287" cy="12700"/>
            </a:xfrm>
            <a:custGeom>
              <a:avLst/>
              <a:gdLst>
                <a:gd name="T0" fmla="*/ 6 w 6"/>
                <a:gd name="T1" fmla="*/ 3 h 6"/>
                <a:gd name="T2" fmla="*/ 3 w 6"/>
                <a:gd name="T3" fmla="*/ 6 h 6"/>
                <a:gd name="T4" fmla="*/ 0 w 6"/>
                <a:gd name="T5" fmla="*/ 3 h 6"/>
                <a:gd name="T6" fmla="*/ 6 w 6"/>
                <a:gd name="T7" fmla="*/ 3 h 6"/>
              </a:gdLst>
              <a:ahLst/>
              <a:cxnLst>
                <a:cxn ang="0">
                  <a:pos x="T0" y="T1"/>
                </a:cxn>
                <a:cxn ang="0">
                  <a:pos x="T2" y="T3"/>
                </a:cxn>
                <a:cxn ang="0">
                  <a:pos x="T4" y="T5"/>
                </a:cxn>
                <a:cxn ang="0">
                  <a:pos x="T6" y="T7"/>
                </a:cxn>
              </a:cxnLst>
              <a:rect l="0" t="0" r="r" b="b"/>
              <a:pathLst>
                <a:path w="6" h="6">
                  <a:moveTo>
                    <a:pt x="6" y="3"/>
                  </a:moveTo>
                  <a:cubicBezTo>
                    <a:pt x="6" y="5"/>
                    <a:pt x="5" y="6"/>
                    <a:pt x="3" y="6"/>
                  </a:cubicBezTo>
                  <a:cubicBezTo>
                    <a:pt x="1" y="6"/>
                    <a:pt x="0" y="5"/>
                    <a:pt x="0" y="3"/>
                  </a:cubicBezTo>
                  <a:cubicBezTo>
                    <a:pt x="0" y="0"/>
                    <a:pt x="6" y="0"/>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75"/>
            <p:cNvSpPr>
              <a:spLocks/>
            </p:cNvSpPr>
            <p:nvPr/>
          </p:nvSpPr>
          <p:spPr bwMode="auto">
            <a:xfrm>
              <a:off x="1647825" y="2397126"/>
              <a:ext cx="34925" cy="19050"/>
            </a:xfrm>
            <a:custGeom>
              <a:avLst/>
              <a:gdLst>
                <a:gd name="T0" fmla="*/ 13 w 16"/>
                <a:gd name="T1" fmla="*/ 9 h 9"/>
                <a:gd name="T2" fmla="*/ 16 w 16"/>
                <a:gd name="T3" fmla="*/ 7 h 9"/>
                <a:gd name="T4" fmla="*/ 0 w 16"/>
                <a:gd name="T5" fmla="*/ 2 h 9"/>
                <a:gd name="T6" fmla="*/ 13 w 16"/>
                <a:gd name="T7" fmla="*/ 9 h 9"/>
              </a:gdLst>
              <a:ahLst/>
              <a:cxnLst>
                <a:cxn ang="0">
                  <a:pos x="T0" y="T1"/>
                </a:cxn>
                <a:cxn ang="0">
                  <a:pos x="T2" y="T3"/>
                </a:cxn>
                <a:cxn ang="0">
                  <a:pos x="T4" y="T5"/>
                </a:cxn>
                <a:cxn ang="0">
                  <a:pos x="T6" y="T7"/>
                </a:cxn>
              </a:cxnLst>
              <a:rect l="0" t="0" r="r" b="b"/>
              <a:pathLst>
                <a:path w="16" h="9">
                  <a:moveTo>
                    <a:pt x="13" y="9"/>
                  </a:moveTo>
                  <a:cubicBezTo>
                    <a:pt x="15" y="9"/>
                    <a:pt x="16" y="8"/>
                    <a:pt x="16" y="7"/>
                  </a:cubicBezTo>
                  <a:cubicBezTo>
                    <a:pt x="12" y="4"/>
                    <a:pt x="7" y="0"/>
                    <a:pt x="0" y="2"/>
                  </a:cubicBezTo>
                  <a:cubicBezTo>
                    <a:pt x="3" y="4"/>
                    <a:pt x="10" y="9"/>
                    <a:pt x="1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76"/>
            <p:cNvSpPr>
              <a:spLocks/>
            </p:cNvSpPr>
            <p:nvPr/>
          </p:nvSpPr>
          <p:spPr bwMode="auto">
            <a:xfrm>
              <a:off x="1649413" y="2454276"/>
              <a:ext cx="28575" cy="17463"/>
            </a:xfrm>
            <a:custGeom>
              <a:avLst/>
              <a:gdLst>
                <a:gd name="T0" fmla="*/ 1 w 13"/>
                <a:gd name="T1" fmla="*/ 0 h 8"/>
                <a:gd name="T2" fmla="*/ 6 w 13"/>
                <a:gd name="T3" fmla="*/ 4 h 8"/>
                <a:gd name="T4" fmla="*/ 13 w 13"/>
                <a:gd name="T5" fmla="*/ 4 h 8"/>
                <a:gd name="T6" fmla="*/ 13 w 13"/>
                <a:gd name="T7" fmla="*/ 5 h 8"/>
                <a:gd name="T8" fmla="*/ 10 w 13"/>
                <a:gd name="T9" fmla="*/ 8 h 8"/>
                <a:gd name="T10" fmla="*/ 0 w 13"/>
                <a:gd name="T11" fmla="*/ 2 h 8"/>
                <a:gd name="T12" fmla="*/ 1 w 1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1" y="0"/>
                  </a:moveTo>
                  <a:cubicBezTo>
                    <a:pt x="2" y="2"/>
                    <a:pt x="4" y="3"/>
                    <a:pt x="6" y="4"/>
                  </a:cubicBezTo>
                  <a:cubicBezTo>
                    <a:pt x="13" y="4"/>
                    <a:pt x="13" y="4"/>
                    <a:pt x="13" y="4"/>
                  </a:cubicBezTo>
                  <a:cubicBezTo>
                    <a:pt x="13" y="4"/>
                    <a:pt x="13" y="5"/>
                    <a:pt x="13" y="5"/>
                  </a:cubicBezTo>
                  <a:cubicBezTo>
                    <a:pt x="13" y="7"/>
                    <a:pt x="11" y="8"/>
                    <a:pt x="10" y="8"/>
                  </a:cubicBezTo>
                  <a:cubicBezTo>
                    <a:pt x="9" y="8"/>
                    <a:pt x="0" y="3"/>
                    <a:pt x="0" y="2"/>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77"/>
            <p:cNvSpPr>
              <a:spLocks/>
            </p:cNvSpPr>
            <p:nvPr/>
          </p:nvSpPr>
          <p:spPr bwMode="auto">
            <a:xfrm>
              <a:off x="1692275" y="2454276"/>
              <a:ext cx="17462" cy="23813"/>
            </a:xfrm>
            <a:custGeom>
              <a:avLst/>
              <a:gdLst>
                <a:gd name="T0" fmla="*/ 8 w 8"/>
                <a:gd name="T1" fmla="*/ 6 h 11"/>
                <a:gd name="T2" fmla="*/ 8 w 8"/>
                <a:gd name="T3" fmla="*/ 8 h 11"/>
                <a:gd name="T4" fmla="*/ 3 w 8"/>
                <a:gd name="T5" fmla="*/ 11 h 11"/>
                <a:gd name="T6" fmla="*/ 0 w 8"/>
                <a:gd name="T7" fmla="*/ 8 h 11"/>
                <a:gd name="T8" fmla="*/ 5 w 8"/>
                <a:gd name="T9" fmla="*/ 0 h 11"/>
                <a:gd name="T10" fmla="*/ 7 w 8"/>
                <a:gd name="T11" fmla="*/ 3 h 11"/>
                <a:gd name="T12" fmla="*/ 8 w 8"/>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8" h="11">
                  <a:moveTo>
                    <a:pt x="8" y="6"/>
                  </a:moveTo>
                  <a:cubicBezTo>
                    <a:pt x="8" y="7"/>
                    <a:pt x="8" y="7"/>
                    <a:pt x="8" y="8"/>
                  </a:cubicBezTo>
                  <a:cubicBezTo>
                    <a:pt x="8" y="9"/>
                    <a:pt x="6" y="11"/>
                    <a:pt x="3" y="11"/>
                  </a:cubicBezTo>
                  <a:cubicBezTo>
                    <a:pt x="1" y="11"/>
                    <a:pt x="0" y="10"/>
                    <a:pt x="0" y="8"/>
                  </a:cubicBezTo>
                  <a:cubicBezTo>
                    <a:pt x="0" y="7"/>
                    <a:pt x="3" y="1"/>
                    <a:pt x="5" y="0"/>
                  </a:cubicBezTo>
                  <a:cubicBezTo>
                    <a:pt x="5" y="1"/>
                    <a:pt x="7" y="2"/>
                    <a:pt x="7" y="3"/>
                  </a:cubicBezTo>
                  <a:cubicBezTo>
                    <a:pt x="7" y="5"/>
                    <a:pt x="3" y="6"/>
                    <a:pt x="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78"/>
            <p:cNvSpPr>
              <a:spLocks/>
            </p:cNvSpPr>
            <p:nvPr/>
          </p:nvSpPr>
          <p:spPr bwMode="auto">
            <a:xfrm>
              <a:off x="188913" y="2193926"/>
              <a:ext cx="22225" cy="9525"/>
            </a:xfrm>
            <a:custGeom>
              <a:avLst/>
              <a:gdLst>
                <a:gd name="T0" fmla="*/ 3 w 10"/>
                <a:gd name="T1" fmla="*/ 2 h 4"/>
                <a:gd name="T2" fmla="*/ 7 w 10"/>
                <a:gd name="T3" fmla="*/ 1 h 4"/>
                <a:gd name="T4" fmla="*/ 10 w 10"/>
                <a:gd name="T5" fmla="*/ 4 h 4"/>
                <a:gd name="T6" fmla="*/ 3 w 10"/>
                <a:gd name="T7" fmla="*/ 4 h 4"/>
                <a:gd name="T8" fmla="*/ 0 w 10"/>
                <a:gd name="T9" fmla="*/ 2 h 4"/>
                <a:gd name="T10" fmla="*/ 3 w 10"/>
                <a:gd name="T11" fmla="*/ 2 h 4"/>
              </a:gdLst>
              <a:ahLst/>
              <a:cxnLst>
                <a:cxn ang="0">
                  <a:pos x="T0" y="T1"/>
                </a:cxn>
                <a:cxn ang="0">
                  <a:pos x="T2" y="T3"/>
                </a:cxn>
                <a:cxn ang="0">
                  <a:pos x="T4" y="T5"/>
                </a:cxn>
                <a:cxn ang="0">
                  <a:pos x="T6" y="T7"/>
                </a:cxn>
                <a:cxn ang="0">
                  <a:pos x="T8" y="T9"/>
                </a:cxn>
                <a:cxn ang="0">
                  <a:pos x="T10" y="T11"/>
                </a:cxn>
              </a:cxnLst>
              <a:rect l="0" t="0" r="r" b="b"/>
              <a:pathLst>
                <a:path w="10" h="4">
                  <a:moveTo>
                    <a:pt x="3" y="2"/>
                  </a:moveTo>
                  <a:cubicBezTo>
                    <a:pt x="4" y="0"/>
                    <a:pt x="5" y="1"/>
                    <a:pt x="7" y="1"/>
                  </a:cubicBezTo>
                  <a:cubicBezTo>
                    <a:pt x="10" y="1"/>
                    <a:pt x="10" y="2"/>
                    <a:pt x="10" y="4"/>
                  </a:cubicBezTo>
                  <a:cubicBezTo>
                    <a:pt x="3" y="4"/>
                    <a:pt x="3" y="4"/>
                    <a:pt x="3" y="4"/>
                  </a:cubicBezTo>
                  <a:cubicBezTo>
                    <a:pt x="2" y="4"/>
                    <a:pt x="0" y="3"/>
                    <a:pt x="0" y="2"/>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79"/>
            <p:cNvSpPr>
              <a:spLocks/>
            </p:cNvSpPr>
            <p:nvPr/>
          </p:nvSpPr>
          <p:spPr bwMode="auto">
            <a:xfrm>
              <a:off x="354013" y="2900363"/>
              <a:ext cx="12700" cy="11113"/>
            </a:xfrm>
            <a:custGeom>
              <a:avLst/>
              <a:gdLst>
                <a:gd name="T0" fmla="*/ 6 w 6"/>
                <a:gd name="T1" fmla="*/ 2 h 5"/>
                <a:gd name="T2" fmla="*/ 6 w 6"/>
                <a:gd name="T3" fmla="*/ 4 h 5"/>
                <a:gd name="T4" fmla="*/ 1 w 6"/>
                <a:gd name="T5" fmla="*/ 5 h 5"/>
                <a:gd name="T6" fmla="*/ 0 w 6"/>
                <a:gd name="T7" fmla="*/ 4 h 5"/>
                <a:gd name="T8" fmla="*/ 0 w 6"/>
                <a:gd name="T9" fmla="*/ 0 h 5"/>
                <a:gd name="T10" fmla="*/ 6 w 6"/>
                <a:gd name="T11" fmla="*/ 2 h 5"/>
              </a:gdLst>
              <a:ahLst/>
              <a:cxnLst>
                <a:cxn ang="0">
                  <a:pos x="T0" y="T1"/>
                </a:cxn>
                <a:cxn ang="0">
                  <a:pos x="T2" y="T3"/>
                </a:cxn>
                <a:cxn ang="0">
                  <a:pos x="T4" y="T5"/>
                </a:cxn>
                <a:cxn ang="0">
                  <a:pos x="T6" y="T7"/>
                </a:cxn>
                <a:cxn ang="0">
                  <a:pos x="T8" y="T9"/>
                </a:cxn>
                <a:cxn ang="0">
                  <a:pos x="T10" y="T11"/>
                </a:cxn>
              </a:cxnLst>
              <a:rect l="0" t="0" r="r" b="b"/>
              <a:pathLst>
                <a:path w="6" h="5">
                  <a:moveTo>
                    <a:pt x="6" y="2"/>
                  </a:moveTo>
                  <a:cubicBezTo>
                    <a:pt x="6" y="4"/>
                    <a:pt x="6" y="4"/>
                    <a:pt x="6" y="4"/>
                  </a:cubicBezTo>
                  <a:cubicBezTo>
                    <a:pt x="4" y="4"/>
                    <a:pt x="3" y="5"/>
                    <a:pt x="1" y="5"/>
                  </a:cubicBezTo>
                  <a:cubicBezTo>
                    <a:pt x="1" y="5"/>
                    <a:pt x="0" y="4"/>
                    <a:pt x="0" y="4"/>
                  </a:cubicBezTo>
                  <a:cubicBezTo>
                    <a:pt x="0" y="2"/>
                    <a:pt x="0" y="1"/>
                    <a:pt x="0" y="0"/>
                  </a:cubicBezTo>
                  <a:cubicBezTo>
                    <a:pt x="3" y="0"/>
                    <a:pt x="4" y="1"/>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80"/>
            <p:cNvSpPr>
              <a:spLocks/>
            </p:cNvSpPr>
            <p:nvPr/>
          </p:nvSpPr>
          <p:spPr bwMode="auto">
            <a:xfrm>
              <a:off x="346075" y="2884488"/>
              <a:ext cx="6350" cy="4763"/>
            </a:xfrm>
            <a:custGeom>
              <a:avLst/>
              <a:gdLst>
                <a:gd name="T0" fmla="*/ 3 w 3"/>
                <a:gd name="T1" fmla="*/ 1 h 2"/>
                <a:gd name="T2" fmla="*/ 2 w 3"/>
                <a:gd name="T3" fmla="*/ 2 h 2"/>
                <a:gd name="T4" fmla="*/ 0 w 3"/>
                <a:gd name="T5" fmla="*/ 0 h 2"/>
                <a:gd name="T6" fmla="*/ 3 w 3"/>
                <a:gd name="T7" fmla="*/ 1 h 2"/>
              </a:gdLst>
              <a:ahLst/>
              <a:cxnLst>
                <a:cxn ang="0">
                  <a:pos x="T0" y="T1"/>
                </a:cxn>
                <a:cxn ang="0">
                  <a:pos x="T2" y="T3"/>
                </a:cxn>
                <a:cxn ang="0">
                  <a:pos x="T4" y="T5"/>
                </a:cxn>
                <a:cxn ang="0">
                  <a:pos x="T6" y="T7"/>
                </a:cxn>
              </a:cxnLst>
              <a:rect l="0" t="0" r="r" b="b"/>
              <a:pathLst>
                <a:path w="3" h="2">
                  <a:moveTo>
                    <a:pt x="3" y="1"/>
                  </a:moveTo>
                  <a:cubicBezTo>
                    <a:pt x="3" y="1"/>
                    <a:pt x="2" y="2"/>
                    <a:pt x="2" y="2"/>
                  </a:cubicBezTo>
                  <a:cubicBezTo>
                    <a:pt x="1" y="2"/>
                    <a:pt x="0" y="0"/>
                    <a:pt x="0" y="0"/>
                  </a:cubicBezTo>
                  <a:cubicBezTo>
                    <a:pt x="1" y="0"/>
                    <a:pt x="2"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81"/>
            <p:cNvSpPr>
              <a:spLocks/>
            </p:cNvSpPr>
            <p:nvPr/>
          </p:nvSpPr>
          <p:spPr bwMode="auto">
            <a:xfrm>
              <a:off x="331788" y="2878138"/>
              <a:ext cx="9525" cy="4763"/>
            </a:xfrm>
            <a:custGeom>
              <a:avLst/>
              <a:gdLst>
                <a:gd name="T0" fmla="*/ 4 w 4"/>
                <a:gd name="T1" fmla="*/ 0 h 2"/>
                <a:gd name="T2" fmla="*/ 1 w 4"/>
                <a:gd name="T3" fmla="*/ 2 h 2"/>
                <a:gd name="T4" fmla="*/ 0 w 4"/>
                <a:gd name="T5" fmla="*/ 0 h 2"/>
                <a:gd name="T6" fmla="*/ 4 w 4"/>
                <a:gd name="T7" fmla="*/ 0 h 2"/>
              </a:gdLst>
              <a:ahLst/>
              <a:cxnLst>
                <a:cxn ang="0">
                  <a:pos x="T0" y="T1"/>
                </a:cxn>
                <a:cxn ang="0">
                  <a:pos x="T2" y="T3"/>
                </a:cxn>
                <a:cxn ang="0">
                  <a:pos x="T4" y="T5"/>
                </a:cxn>
                <a:cxn ang="0">
                  <a:pos x="T6" y="T7"/>
                </a:cxn>
              </a:cxnLst>
              <a:rect l="0" t="0" r="r" b="b"/>
              <a:pathLst>
                <a:path w="4" h="2">
                  <a:moveTo>
                    <a:pt x="4" y="0"/>
                  </a:moveTo>
                  <a:cubicBezTo>
                    <a:pt x="3" y="1"/>
                    <a:pt x="2" y="2"/>
                    <a:pt x="1" y="2"/>
                  </a:cubicBezTo>
                  <a:cubicBezTo>
                    <a:pt x="1" y="2"/>
                    <a:pt x="0" y="1"/>
                    <a:pt x="0"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82"/>
            <p:cNvSpPr>
              <a:spLocks/>
            </p:cNvSpPr>
            <p:nvPr/>
          </p:nvSpPr>
          <p:spPr bwMode="auto">
            <a:xfrm>
              <a:off x="320675" y="2874963"/>
              <a:ext cx="6350" cy="3175"/>
            </a:xfrm>
            <a:custGeom>
              <a:avLst/>
              <a:gdLst>
                <a:gd name="T0" fmla="*/ 1 w 3"/>
                <a:gd name="T1" fmla="*/ 0 h 2"/>
                <a:gd name="T2" fmla="*/ 3 w 3"/>
                <a:gd name="T3" fmla="*/ 0 h 2"/>
                <a:gd name="T4" fmla="*/ 3 w 3"/>
                <a:gd name="T5" fmla="*/ 1 h 2"/>
                <a:gd name="T6" fmla="*/ 2 w 3"/>
                <a:gd name="T7" fmla="*/ 2 h 2"/>
                <a:gd name="T8" fmla="*/ 0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2" y="0"/>
                    <a:pt x="3" y="0"/>
                  </a:cubicBezTo>
                  <a:cubicBezTo>
                    <a:pt x="3" y="0"/>
                    <a:pt x="3" y="1"/>
                    <a:pt x="3" y="1"/>
                  </a:cubicBezTo>
                  <a:cubicBezTo>
                    <a:pt x="3" y="1"/>
                    <a:pt x="2" y="2"/>
                    <a:pt x="2" y="2"/>
                  </a:cubicBezTo>
                  <a:cubicBezTo>
                    <a:pt x="1" y="2"/>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83"/>
            <p:cNvSpPr>
              <a:spLocks/>
            </p:cNvSpPr>
            <p:nvPr/>
          </p:nvSpPr>
          <p:spPr bwMode="auto">
            <a:xfrm>
              <a:off x="298450" y="2863851"/>
              <a:ext cx="9525" cy="3175"/>
            </a:xfrm>
            <a:custGeom>
              <a:avLst/>
              <a:gdLst>
                <a:gd name="T0" fmla="*/ 4 w 4"/>
                <a:gd name="T1" fmla="*/ 1 h 2"/>
                <a:gd name="T2" fmla="*/ 4 w 4"/>
                <a:gd name="T3" fmla="*/ 2 h 2"/>
                <a:gd name="T4" fmla="*/ 2 w 4"/>
                <a:gd name="T5" fmla="*/ 2 h 2"/>
                <a:gd name="T6" fmla="*/ 0 w 4"/>
                <a:gd name="T7" fmla="*/ 1 h 2"/>
                <a:gd name="T8" fmla="*/ 2 w 4"/>
                <a:gd name="T9" fmla="*/ 0 h 2"/>
                <a:gd name="T10" fmla="*/ 4 w 4"/>
                <a:gd name="T11" fmla="*/ 1 h 2"/>
              </a:gdLst>
              <a:ahLst/>
              <a:cxnLst>
                <a:cxn ang="0">
                  <a:pos x="T0" y="T1"/>
                </a:cxn>
                <a:cxn ang="0">
                  <a:pos x="T2" y="T3"/>
                </a:cxn>
                <a:cxn ang="0">
                  <a:pos x="T4" y="T5"/>
                </a:cxn>
                <a:cxn ang="0">
                  <a:pos x="T6" y="T7"/>
                </a:cxn>
                <a:cxn ang="0">
                  <a:pos x="T8" y="T9"/>
                </a:cxn>
                <a:cxn ang="0">
                  <a:pos x="T10" y="T11"/>
                </a:cxn>
              </a:cxnLst>
              <a:rect l="0" t="0" r="r" b="b"/>
              <a:pathLst>
                <a:path w="4" h="2">
                  <a:moveTo>
                    <a:pt x="4" y="1"/>
                  </a:moveTo>
                  <a:cubicBezTo>
                    <a:pt x="4" y="1"/>
                    <a:pt x="4" y="2"/>
                    <a:pt x="4" y="2"/>
                  </a:cubicBezTo>
                  <a:cubicBezTo>
                    <a:pt x="3" y="2"/>
                    <a:pt x="3" y="2"/>
                    <a:pt x="2" y="2"/>
                  </a:cubicBezTo>
                  <a:cubicBezTo>
                    <a:pt x="1" y="2"/>
                    <a:pt x="0" y="1"/>
                    <a:pt x="0" y="1"/>
                  </a:cubicBezTo>
                  <a:cubicBezTo>
                    <a:pt x="1" y="1"/>
                    <a:pt x="1" y="0"/>
                    <a:pt x="2" y="0"/>
                  </a:cubicBezTo>
                  <a:cubicBezTo>
                    <a:pt x="2" y="0"/>
                    <a:pt x="3" y="1"/>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7" name="Freeform 137"/>
          <p:cNvSpPr>
            <a:spLocks noChangeAspect="1" noEditPoints="1"/>
          </p:cNvSpPr>
          <p:nvPr/>
        </p:nvSpPr>
        <p:spPr bwMode="auto">
          <a:xfrm>
            <a:off x="4353350" y="1742319"/>
            <a:ext cx="219055" cy="365760"/>
          </a:xfrm>
          <a:custGeom>
            <a:avLst/>
            <a:gdLst>
              <a:gd name="T0" fmla="*/ 80 w 160"/>
              <a:gd name="T1" fmla="*/ 106 h 266"/>
              <a:gd name="T2" fmla="*/ 50 w 160"/>
              <a:gd name="T3" fmla="*/ 77 h 266"/>
              <a:gd name="T4" fmla="*/ 80 w 160"/>
              <a:gd name="T5" fmla="*/ 48 h 266"/>
              <a:gd name="T6" fmla="*/ 110 w 160"/>
              <a:gd name="T7" fmla="*/ 77 h 266"/>
              <a:gd name="T8" fmla="*/ 80 w 160"/>
              <a:gd name="T9" fmla="*/ 106 h 266"/>
              <a:gd name="T10" fmla="*/ 149 w 160"/>
              <a:gd name="T11" fmla="*/ 39 h 266"/>
              <a:gd name="T12" fmla="*/ 106 w 160"/>
              <a:gd name="T13" fmla="*/ 4 h 266"/>
              <a:gd name="T14" fmla="*/ 95 w 160"/>
              <a:gd name="T15" fmla="*/ 1 h 266"/>
              <a:gd name="T16" fmla="*/ 83 w 160"/>
              <a:gd name="T17" fmla="*/ 0 h 266"/>
              <a:gd name="T18" fmla="*/ 80 w 160"/>
              <a:gd name="T19" fmla="*/ 0 h 266"/>
              <a:gd name="T20" fmla="*/ 77 w 160"/>
              <a:gd name="T21" fmla="*/ 0 h 266"/>
              <a:gd name="T22" fmla="*/ 65 w 160"/>
              <a:gd name="T23" fmla="*/ 1 h 266"/>
              <a:gd name="T24" fmla="*/ 54 w 160"/>
              <a:gd name="T25" fmla="*/ 4 h 266"/>
              <a:gd name="T26" fmla="*/ 11 w 160"/>
              <a:gd name="T27" fmla="*/ 39 h 266"/>
              <a:gd name="T28" fmla="*/ 1 w 160"/>
              <a:gd name="T29" fmla="*/ 81 h 266"/>
              <a:gd name="T30" fmla="*/ 6 w 160"/>
              <a:gd name="T31" fmla="*/ 102 h 266"/>
              <a:gd name="T32" fmla="*/ 15 w 160"/>
              <a:gd name="T33" fmla="*/ 120 h 266"/>
              <a:gd name="T34" fmla="*/ 55 w 160"/>
              <a:gd name="T35" fmla="*/ 184 h 266"/>
              <a:gd name="T36" fmla="*/ 69 w 160"/>
              <a:gd name="T37" fmla="*/ 223 h 266"/>
              <a:gd name="T38" fmla="*/ 77 w 160"/>
              <a:gd name="T39" fmla="*/ 266 h 266"/>
              <a:gd name="T40" fmla="*/ 80 w 160"/>
              <a:gd name="T41" fmla="*/ 266 h 266"/>
              <a:gd name="T42" fmla="*/ 83 w 160"/>
              <a:gd name="T43" fmla="*/ 266 h 266"/>
              <a:gd name="T44" fmla="*/ 91 w 160"/>
              <a:gd name="T45" fmla="*/ 223 h 266"/>
              <a:gd name="T46" fmla="*/ 105 w 160"/>
              <a:gd name="T47" fmla="*/ 184 h 266"/>
              <a:gd name="T48" fmla="*/ 145 w 160"/>
              <a:gd name="T49" fmla="*/ 120 h 266"/>
              <a:gd name="T50" fmla="*/ 154 w 160"/>
              <a:gd name="T51" fmla="*/ 102 h 266"/>
              <a:gd name="T52" fmla="*/ 159 w 160"/>
              <a:gd name="T53" fmla="*/ 81 h 266"/>
              <a:gd name="T54" fmla="*/ 149 w 160"/>
              <a:gd name="T55" fmla="*/ 3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266">
                <a:moveTo>
                  <a:pt x="80" y="106"/>
                </a:moveTo>
                <a:cubicBezTo>
                  <a:pt x="63" y="106"/>
                  <a:pt x="50" y="93"/>
                  <a:pt x="50" y="77"/>
                </a:cubicBezTo>
                <a:cubicBezTo>
                  <a:pt x="50" y="61"/>
                  <a:pt x="63" y="48"/>
                  <a:pt x="80" y="48"/>
                </a:cubicBezTo>
                <a:cubicBezTo>
                  <a:pt x="97" y="48"/>
                  <a:pt x="110" y="61"/>
                  <a:pt x="110" y="77"/>
                </a:cubicBezTo>
                <a:cubicBezTo>
                  <a:pt x="110" y="93"/>
                  <a:pt x="97" y="106"/>
                  <a:pt x="80" y="106"/>
                </a:cubicBezTo>
                <a:close/>
                <a:moveTo>
                  <a:pt x="149" y="39"/>
                </a:moveTo>
                <a:cubicBezTo>
                  <a:pt x="140" y="23"/>
                  <a:pt x="125" y="10"/>
                  <a:pt x="106" y="4"/>
                </a:cubicBezTo>
                <a:cubicBezTo>
                  <a:pt x="102" y="3"/>
                  <a:pt x="99" y="2"/>
                  <a:pt x="95" y="1"/>
                </a:cubicBezTo>
                <a:cubicBezTo>
                  <a:pt x="91" y="0"/>
                  <a:pt x="87" y="0"/>
                  <a:pt x="83" y="0"/>
                </a:cubicBezTo>
                <a:cubicBezTo>
                  <a:pt x="80" y="0"/>
                  <a:pt x="80" y="0"/>
                  <a:pt x="80" y="0"/>
                </a:cubicBezTo>
                <a:cubicBezTo>
                  <a:pt x="77" y="0"/>
                  <a:pt x="77" y="0"/>
                  <a:pt x="77" y="0"/>
                </a:cubicBezTo>
                <a:cubicBezTo>
                  <a:pt x="73" y="0"/>
                  <a:pt x="69" y="0"/>
                  <a:pt x="65" y="1"/>
                </a:cubicBezTo>
                <a:cubicBezTo>
                  <a:pt x="61" y="2"/>
                  <a:pt x="58" y="3"/>
                  <a:pt x="54" y="4"/>
                </a:cubicBezTo>
                <a:cubicBezTo>
                  <a:pt x="35" y="10"/>
                  <a:pt x="20" y="23"/>
                  <a:pt x="11" y="39"/>
                </a:cubicBezTo>
                <a:cubicBezTo>
                  <a:pt x="4" y="50"/>
                  <a:pt x="0" y="64"/>
                  <a:pt x="1" y="81"/>
                </a:cubicBezTo>
                <a:cubicBezTo>
                  <a:pt x="1" y="89"/>
                  <a:pt x="3" y="96"/>
                  <a:pt x="6" y="102"/>
                </a:cubicBezTo>
                <a:cubicBezTo>
                  <a:pt x="8" y="109"/>
                  <a:pt x="11" y="114"/>
                  <a:pt x="15" y="120"/>
                </a:cubicBezTo>
                <a:cubicBezTo>
                  <a:pt x="28" y="141"/>
                  <a:pt x="45" y="160"/>
                  <a:pt x="55" y="184"/>
                </a:cubicBezTo>
                <a:cubicBezTo>
                  <a:pt x="60" y="196"/>
                  <a:pt x="65" y="209"/>
                  <a:pt x="69" y="223"/>
                </a:cubicBezTo>
                <a:cubicBezTo>
                  <a:pt x="73" y="236"/>
                  <a:pt x="76" y="251"/>
                  <a:pt x="77" y="266"/>
                </a:cubicBezTo>
                <a:cubicBezTo>
                  <a:pt x="80" y="266"/>
                  <a:pt x="80" y="266"/>
                  <a:pt x="80" y="266"/>
                </a:cubicBezTo>
                <a:cubicBezTo>
                  <a:pt x="83" y="266"/>
                  <a:pt x="83" y="266"/>
                  <a:pt x="83" y="266"/>
                </a:cubicBezTo>
                <a:cubicBezTo>
                  <a:pt x="84" y="251"/>
                  <a:pt x="87" y="236"/>
                  <a:pt x="91" y="223"/>
                </a:cubicBezTo>
                <a:cubicBezTo>
                  <a:pt x="95" y="209"/>
                  <a:pt x="100" y="196"/>
                  <a:pt x="105" y="184"/>
                </a:cubicBezTo>
                <a:cubicBezTo>
                  <a:pt x="115" y="160"/>
                  <a:pt x="132" y="141"/>
                  <a:pt x="145" y="120"/>
                </a:cubicBezTo>
                <a:cubicBezTo>
                  <a:pt x="149" y="114"/>
                  <a:pt x="152" y="109"/>
                  <a:pt x="154" y="102"/>
                </a:cubicBezTo>
                <a:cubicBezTo>
                  <a:pt x="157" y="96"/>
                  <a:pt x="159" y="89"/>
                  <a:pt x="159" y="81"/>
                </a:cubicBezTo>
                <a:cubicBezTo>
                  <a:pt x="160" y="64"/>
                  <a:pt x="156" y="50"/>
                  <a:pt x="149" y="3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9" name="Freeform 137"/>
          <p:cNvSpPr>
            <a:spLocks noChangeAspect="1" noEditPoints="1"/>
          </p:cNvSpPr>
          <p:nvPr/>
        </p:nvSpPr>
        <p:spPr bwMode="auto">
          <a:xfrm>
            <a:off x="1891507" y="1625936"/>
            <a:ext cx="219055" cy="365760"/>
          </a:xfrm>
          <a:custGeom>
            <a:avLst/>
            <a:gdLst>
              <a:gd name="T0" fmla="*/ 80 w 160"/>
              <a:gd name="T1" fmla="*/ 106 h 266"/>
              <a:gd name="T2" fmla="*/ 50 w 160"/>
              <a:gd name="T3" fmla="*/ 77 h 266"/>
              <a:gd name="T4" fmla="*/ 80 w 160"/>
              <a:gd name="T5" fmla="*/ 48 h 266"/>
              <a:gd name="T6" fmla="*/ 110 w 160"/>
              <a:gd name="T7" fmla="*/ 77 h 266"/>
              <a:gd name="T8" fmla="*/ 80 w 160"/>
              <a:gd name="T9" fmla="*/ 106 h 266"/>
              <a:gd name="T10" fmla="*/ 149 w 160"/>
              <a:gd name="T11" fmla="*/ 39 h 266"/>
              <a:gd name="T12" fmla="*/ 106 w 160"/>
              <a:gd name="T13" fmla="*/ 4 h 266"/>
              <a:gd name="T14" fmla="*/ 95 w 160"/>
              <a:gd name="T15" fmla="*/ 1 h 266"/>
              <a:gd name="T16" fmla="*/ 83 w 160"/>
              <a:gd name="T17" fmla="*/ 0 h 266"/>
              <a:gd name="T18" fmla="*/ 80 w 160"/>
              <a:gd name="T19" fmla="*/ 0 h 266"/>
              <a:gd name="T20" fmla="*/ 77 w 160"/>
              <a:gd name="T21" fmla="*/ 0 h 266"/>
              <a:gd name="T22" fmla="*/ 65 w 160"/>
              <a:gd name="T23" fmla="*/ 1 h 266"/>
              <a:gd name="T24" fmla="*/ 54 w 160"/>
              <a:gd name="T25" fmla="*/ 4 h 266"/>
              <a:gd name="T26" fmla="*/ 11 w 160"/>
              <a:gd name="T27" fmla="*/ 39 h 266"/>
              <a:gd name="T28" fmla="*/ 1 w 160"/>
              <a:gd name="T29" fmla="*/ 81 h 266"/>
              <a:gd name="T30" fmla="*/ 6 w 160"/>
              <a:gd name="T31" fmla="*/ 102 h 266"/>
              <a:gd name="T32" fmla="*/ 15 w 160"/>
              <a:gd name="T33" fmla="*/ 120 h 266"/>
              <a:gd name="T34" fmla="*/ 55 w 160"/>
              <a:gd name="T35" fmla="*/ 184 h 266"/>
              <a:gd name="T36" fmla="*/ 69 w 160"/>
              <a:gd name="T37" fmla="*/ 223 h 266"/>
              <a:gd name="T38" fmla="*/ 77 w 160"/>
              <a:gd name="T39" fmla="*/ 266 h 266"/>
              <a:gd name="T40" fmla="*/ 80 w 160"/>
              <a:gd name="T41" fmla="*/ 266 h 266"/>
              <a:gd name="T42" fmla="*/ 83 w 160"/>
              <a:gd name="T43" fmla="*/ 266 h 266"/>
              <a:gd name="T44" fmla="*/ 91 w 160"/>
              <a:gd name="T45" fmla="*/ 223 h 266"/>
              <a:gd name="T46" fmla="*/ 105 w 160"/>
              <a:gd name="T47" fmla="*/ 184 h 266"/>
              <a:gd name="T48" fmla="*/ 145 w 160"/>
              <a:gd name="T49" fmla="*/ 120 h 266"/>
              <a:gd name="T50" fmla="*/ 154 w 160"/>
              <a:gd name="T51" fmla="*/ 102 h 266"/>
              <a:gd name="T52" fmla="*/ 159 w 160"/>
              <a:gd name="T53" fmla="*/ 81 h 266"/>
              <a:gd name="T54" fmla="*/ 149 w 160"/>
              <a:gd name="T55" fmla="*/ 3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266">
                <a:moveTo>
                  <a:pt x="80" y="106"/>
                </a:moveTo>
                <a:cubicBezTo>
                  <a:pt x="63" y="106"/>
                  <a:pt x="50" y="93"/>
                  <a:pt x="50" y="77"/>
                </a:cubicBezTo>
                <a:cubicBezTo>
                  <a:pt x="50" y="61"/>
                  <a:pt x="63" y="48"/>
                  <a:pt x="80" y="48"/>
                </a:cubicBezTo>
                <a:cubicBezTo>
                  <a:pt x="97" y="48"/>
                  <a:pt x="110" y="61"/>
                  <a:pt x="110" y="77"/>
                </a:cubicBezTo>
                <a:cubicBezTo>
                  <a:pt x="110" y="93"/>
                  <a:pt x="97" y="106"/>
                  <a:pt x="80" y="106"/>
                </a:cubicBezTo>
                <a:close/>
                <a:moveTo>
                  <a:pt x="149" y="39"/>
                </a:moveTo>
                <a:cubicBezTo>
                  <a:pt x="140" y="23"/>
                  <a:pt x="125" y="10"/>
                  <a:pt x="106" y="4"/>
                </a:cubicBezTo>
                <a:cubicBezTo>
                  <a:pt x="102" y="3"/>
                  <a:pt x="99" y="2"/>
                  <a:pt x="95" y="1"/>
                </a:cubicBezTo>
                <a:cubicBezTo>
                  <a:pt x="91" y="0"/>
                  <a:pt x="87" y="0"/>
                  <a:pt x="83" y="0"/>
                </a:cubicBezTo>
                <a:cubicBezTo>
                  <a:pt x="80" y="0"/>
                  <a:pt x="80" y="0"/>
                  <a:pt x="80" y="0"/>
                </a:cubicBezTo>
                <a:cubicBezTo>
                  <a:pt x="77" y="0"/>
                  <a:pt x="77" y="0"/>
                  <a:pt x="77" y="0"/>
                </a:cubicBezTo>
                <a:cubicBezTo>
                  <a:pt x="73" y="0"/>
                  <a:pt x="69" y="0"/>
                  <a:pt x="65" y="1"/>
                </a:cubicBezTo>
                <a:cubicBezTo>
                  <a:pt x="61" y="2"/>
                  <a:pt x="58" y="3"/>
                  <a:pt x="54" y="4"/>
                </a:cubicBezTo>
                <a:cubicBezTo>
                  <a:pt x="35" y="10"/>
                  <a:pt x="20" y="23"/>
                  <a:pt x="11" y="39"/>
                </a:cubicBezTo>
                <a:cubicBezTo>
                  <a:pt x="4" y="50"/>
                  <a:pt x="0" y="64"/>
                  <a:pt x="1" y="81"/>
                </a:cubicBezTo>
                <a:cubicBezTo>
                  <a:pt x="1" y="89"/>
                  <a:pt x="3" y="96"/>
                  <a:pt x="6" y="102"/>
                </a:cubicBezTo>
                <a:cubicBezTo>
                  <a:pt x="8" y="109"/>
                  <a:pt x="11" y="114"/>
                  <a:pt x="15" y="120"/>
                </a:cubicBezTo>
                <a:cubicBezTo>
                  <a:pt x="28" y="141"/>
                  <a:pt x="45" y="160"/>
                  <a:pt x="55" y="184"/>
                </a:cubicBezTo>
                <a:cubicBezTo>
                  <a:pt x="60" y="196"/>
                  <a:pt x="65" y="209"/>
                  <a:pt x="69" y="223"/>
                </a:cubicBezTo>
                <a:cubicBezTo>
                  <a:pt x="73" y="236"/>
                  <a:pt x="76" y="251"/>
                  <a:pt x="77" y="266"/>
                </a:cubicBezTo>
                <a:cubicBezTo>
                  <a:pt x="80" y="266"/>
                  <a:pt x="80" y="266"/>
                  <a:pt x="80" y="266"/>
                </a:cubicBezTo>
                <a:cubicBezTo>
                  <a:pt x="83" y="266"/>
                  <a:pt x="83" y="266"/>
                  <a:pt x="83" y="266"/>
                </a:cubicBezTo>
                <a:cubicBezTo>
                  <a:pt x="84" y="251"/>
                  <a:pt x="87" y="236"/>
                  <a:pt x="91" y="223"/>
                </a:cubicBezTo>
                <a:cubicBezTo>
                  <a:pt x="95" y="209"/>
                  <a:pt x="100" y="196"/>
                  <a:pt x="105" y="184"/>
                </a:cubicBezTo>
                <a:cubicBezTo>
                  <a:pt x="115" y="160"/>
                  <a:pt x="132" y="141"/>
                  <a:pt x="145" y="120"/>
                </a:cubicBezTo>
                <a:cubicBezTo>
                  <a:pt x="149" y="114"/>
                  <a:pt x="152" y="109"/>
                  <a:pt x="154" y="102"/>
                </a:cubicBezTo>
                <a:cubicBezTo>
                  <a:pt x="157" y="96"/>
                  <a:pt x="159" y="89"/>
                  <a:pt x="159" y="81"/>
                </a:cubicBezTo>
                <a:cubicBezTo>
                  <a:pt x="160" y="64"/>
                  <a:pt x="156" y="50"/>
                  <a:pt x="149" y="3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0" name="Freeform 137"/>
          <p:cNvSpPr>
            <a:spLocks noChangeAspect="1" noEditPoints="1"/>
          </p:cNvSpPr>
          <p:nvPr/>
        </p:nvSpPr>
        <p:spPr bwMode="auto">
          <a:xfrm>
            <a:off x="1072797" y="2339102"/>
            <a:ext cx="219055" cy="365760"/>
          </a:xfrm>
          <a:custGeom>
            <a:avLst/>
            <a:gdLst>
              <a:gd name="T0" fmla="*/ 80 w 160"/>
              <a:gd name="T1" fmla="*/ 106 h 266"/>
              <a:gd name="T2" fmla="*/ 50 w 160"/>
              <a:gd name="T3" fmla="*/ 77 h 266"/>
              <a:gd name="T4" fmla="*/ 80 w 160"/>
              <a:gd name="T5" fmla="*/ 48 h 266"/>
              <a:gd name="T6" fmla="*/ 110 w 160"/>
              <a:gd name="T7" fmla="*/ 77 h 266"/>
              <a:gd name="T8" fmla="*/ 80 w 160"/>
              <a:gd name="T9" fmla="*/ 106 h 266"/>
              <a:gd name="T10" fmla="*/ 149 w 160"/>
              <a:gd name="T11" fmla="*/ 39 h 266"/>
              <a:gd name="T12" fmla="*/ 106 w 160"/>
              <a:gd name="T13" fmla="*/ 4 h 266"/>
              <a:gd name="T14" fmla="*/ 95 w 160"/>
              <a:gd name="T15" fmla="*/ 1 h 266"/>
              <a:gd name="T16" fmla="*/ 83 w 160"/>
              <a:gd name="T17" fmla="*/ 0 h 266"/>
              <a:gd name="T18" fmla="*/ 80 w 160"/>
              <a:gd name="T19" fmla="*/ 0 h 266"/>
              <a:gd name="T20" fmla="*/ 77 w 160"/>
              <a:gd name="T21" fmla="*/ 0 h 266"/>
              <a:gd name="T22" fmla="*/ 65 w 160"/>
              <a:gd name="T23" fmla="*/ 1 h 266"/>
              <a:gd name="T24" fmla="*/ 54 w 160"/>
              <a:gd name="T25" fmla="*/ 4 h 266"/>
              <a:gd name="T26" fmla="*/ 11 w 160"/>
              <a:gd name="T27" fmla="*/ 39 h 266"/>
              <a:gd name="T28" fmla="*/ 1 w 160"/>
              <a:gd name="T29" fmla="*/ 81 h 266"/>
              <a:gd name="T30" fmla="*/ 6 w 160"/>
              <a:gd name="T31" fmla="*/ 102 h 266"/>
              <a:gd name="T32" fmla="*/ 15 w 160"/>
              <a:gd name="T33" fmla="*/ 120 h 266"/>
              <a:gd name="T34" fmla="*/ 55 w 160"/>
              <a:gd name="T35" fmla="*/ 184 h 266"/>
              <a:gd name="T36" fmla="*/ 69 w 160"/>
              <a:gd name="T37" fmla="*/ 223 h 266"/>
              <a:gd name="T38" fmla="*/ 77 w 160"/>
              <a:gd name="T39" fmla="*/ 266 h 266"/>
              <a:gd name="T40" fmla="*/ 80 w 160"/>
              <a:gd name="T41" fmla="*/ 266 h 266"/>
              <a:gd name="T42" fmla="*/ 83 w 160"/>
              <a:gd name="T43" fmla="*/ 266 h 266"/>
              <a:gd name="T44" fmla="*/ 91 w 160"/>
              <a:gd name="T45" fmla="*/ 223 h 266"/>
              <a:gd name="T46" fmla="*/ 105 w 160"/>
              <a:gd name="T47" fmla="*/ 184 h 266"/>
              <a:gd name="T48" fmla="*/ 145 w 160"/>
              <a:gd name="T49" fmla="*/ 120 h 266"/>
              <a:gd name="T50" fmla="*/ 154 w 160"/>
              <a:gd name="T51" fmla="*/ 102 h 266"/>
              <a:gd name="T52" fmla="*/ 159 w 160"/>
              <a:gd name="T53" fmla="*/ 81 h 266"/>
              <a:gd name="T54" fmla="*/ 149 w 160"/>
              <a:gd name="T55" fmla="*/ 3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266">
                <a:moveTo>
                  <a:pt x="80" y="106"/>
                </a:moveTo>
                <a:cubicBezTo>
                  <a:pt x="63" y="106"/>
                  <a:pt x="50" y="93"/>
                  <a:pt x="50" y="77"/>
                </a:cubicBezTo>
                <a:cubicBezTo>
                  <a:pt x="50" y="61"/>
                  <a:pt x="63" y="48"/>
                  <a:pt x="80" y="48"/>
                </a:cubicBezTo>
                <a:cubicBezTo>
                  <a:pt x="97" y="48"/>
                  <a:pt x="110" y="61"/>
                  <a:pt x="110" y="77"/>
                </a:cubicBezTo>
                <a:cubicBezTo>
                  <a:pt x="110" y="93"/>
                  <a:pt x="97" y="106"/>
                  <a:pt x="80" y="106"/>
                </a:cubicBezTo>
                <a:close/>
                <a:moveTo>
                  <a:pt x="149" y="39"/>
                </a:moveTo>
                <a:cubicBezTo>
                  <a:pt x="140" y="23"/>
                  <a:pt x="125" y="10"/>
                  <a:pt x="106" y="4"/>
                </a:cubicBezTo>
                <a:cubicBezTo>
                  <a:pt x="102" y="3"/>
                  <a:pt x="99" y="2"/>
                  <a:pt x="95" y="1"/>
                </a:cubicBezTo>
                <a:cubicBezTo>
                  <a:pt x="91" y="0"/>
                  <a:pt x="87" y="0"/>
                  <a:pt x="83" y="0"/>
                </a:cubicBezTo>
                <a:cubicBezTo>
                  <a:pt x="80" y="0"/>
                  <a:pt x="80" y="0"/>
                  <a:pt x="80" y="0"/>
                </a:cubicBezTo>
                <a:cubicBezTo>
                  <a:pt x="77" y="0"/>
                  <a:pt x="77" y="0"/>
                  <a:pt x="77" y="0"/>
                </a:cubicBezTo>
                <a:cubicBezTo>
                  <a:pt x="73" y="0"/>
                  <a:pt x="69" y="0"/>
                  <a:pt x="65" y="1"/>
                </a:cubicBezTo>
                <a:cubicBezTo>
                  <a:pt x="61" y="2"/>
                  <a:pt x="58" y="3"/>
                  <a:pt x="54" y="4"/>
                </a:cubicBezTo>
                <a:cubicBezTo>
                  <a:pt x="35" y="10"/>
                  <a:pt x="20" y="23"/>
                  <a:pt x="11" y="39"/>
                </a:cubicBezTo>
                <a:cubicBezTo>
                  <a:pt x="4" y="50"/>
                  <a:pt x="0" y="64"/>
                  <a:pt x="1" y="81"/>
                </a:cubicBezTo>
                <a:cubicBezTo>
                  <a:pt x="1" y="89"/>
                  <a:pt x="3" y="96"/>
                  <a:pt x="6" y="102"/>
                </a:cubicBezTo>
                <a:cubicBezTo>
                  <a:pt x="8" y="109"/>
                  <a:pt x="11" y="114"/>
                  <a:pt x="15" y="120"/>
                </a:cubicBezTo>
                <a:cubicBezTo>
                  <a:pt x="28" y="141"/>
                  <a:pt x="45" y="160"/>
                  <a:pt x="55" y="184"/>
                </a:cubicBezTo>
                <a:cubicBezTo>
                  <a:pt x="60" y="196"/>
                  <a:pt x="65" y="209"/>
                  <a:pt x="69" y="223"/>
                </a:cubicBezTo>
                <a:cubicBezTo>
                  <a:pt x="73" y="236"/>
                  <a:pt x="76" y="251"/>
                  <a:pt x="77" y="266"/>
                </a:cubicBezTo>
                <a:cubicBezTo>
                  <a:pt x="80" y="266"/>
                  <a:pt x="80" y="266"/>
                  <a:pt x="80" y="266"/>
                </a:cubicBezTo>
                <a:cubicBezTo>
                  <a:pt x="83" y="266"/>
                  <a:pt x="83" y="266"/>
                  <a:pt x="83" y="266"/>
                </a:cubicBezTo>
                <a:cubicBezTo>
                  <a:pt x="84" y="251"/>
                  <a:pt x="87" y="236"/>
                  <a:pt x="91" y="223"/>
                </a:cubicBezTo>
                <a:cubicBezTo>
                  <a:pt x="95" y="209"/>
                  <a:pt x="100" y="196"/>
                  <a:pt x="105" y="184"/>
                </a:cubicBezTo>
                <a:cubicBezTo>
                  <a:pt x="115" y="160"/>
                  <a:pt x="132" y="141"/>
                  <a:pt x="145" y="120"/>
                </a:cubicBezTo>
                <a:cubicBezTo>
                  <a:pt x="149" y="114"/>
                  <a:pt x="152" y="109"/>
                  <a:pt x="154" y="102"/>
                </a:cubicBezTo>
                <a:cubicBezTo>
                  <a:pt x="157" y="96"/>
                  <a:pt x="159" y="89"/>
                  <a:pt x="159" y="81"/>
                </a:cubicBezTo>
                <a:cubicBezTo>
                  <a:pt x="160" y="64"/>
                  <a:pt x="156" y="50"/>
                  <a:pt x="149" y="3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aphicFrame>
        <p:nvGraphicFramePr>
          <p:cNvPr id="212" name="Chart 211"/>
          <p:cNvGraphicFramePr/>
          <p:nvPr>
            <p:extLst>
              <p:ext uri="{D42A27DB-BD31-4B8C-83A1-F6EECF244321}">
                <p14:modId xmlns:p14="http://schemas.microsoft.com/office/powerpoint/2010/main" val="426278588"/>
              </p:ext>
            </p:extLst>
          </p:nvPr>
        </p:nvGraphicFramePr>
        <p:xfrm>
          <a:off x="5798940" y="844556"/>
          <a:ext cx="1349824" cy="1210995"/>
        </p:xfrm>
        <a:graphic>
          <a:graphicData uri="http://schemas.openxmlformats.org/drawingml/2006/chart">
            <c:chart xmlns:c="http://schemas.openxmlformats.org/drawingml/2006/chart" xmlns:r="http://schemas.openxmlformats.org/officeDocument/2006/relationships" r:id="rId2"/>
          </a:graphicData>
        </a:graphic>
      </p:graphicFrame>
      <p:sp>
        <p:nvSpPr>
          <p:cNvPr id="213" name="TextBox 212"/>
          <p:cNvSpPr txBox="1"/>
          <p:nvPr/>
        </p:nvSpPr>
        <p:spPr>
          <a:xfrm>
            <a:off x="6000639" y="1273750"/>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70%</a:t>
            </a:r>
            <a:endParaRPr lang="en-US" sz="2000" b="1" dirty="0">
              <a:solidFill>
                <a:schemeClr val="bg1">
                  <a:lumMod val="75000"/>
                </a:schemeClr>
              </a:solidFill>
              <a:latin typeface="PT Sans Caption" panose="020B0603020203020204" pitchFamily="34" charset="0"/>
            </a:endParaRPr>
          </a:p>
        </p:txBody>
      </p:sp>
      <p:grpSp>
        <p:nvGrpSpPr>
          <p:cNvPr id="214" name="Group 213"/>
          <p:cNvGrpSpPr/>
          <p:nvPr/>
        </p:nvGrpSpPr>
        <p:grpSpPr>
          <a:xfrm>
            <a:off x="7160276" y="961389"/>
            <a:ext cx="1508842" cy="931024"/>
            <a:chOff x="426967" y="2910901"/>
            <a:chExt cx="1508842" cy="931024"/>
          </a:xfrm>
        </p:grpSpPr>
        <p:sp>
          <p:nvSpPr>
            <p:cNvPr id="215" name="TextBox 214"/>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$50.000</a:t>
              </a:r>
              <a:endParaRPr lang="en-US" sz="1400" b="1" dirty="0">
                <a:solidFill>
                  <a:schemeClr val="accent2"/>
                </a:solidFill>
                <a:latin typeface="PT Sans" panose="020B0503020203020204" pitchFamily="34" charset="0"/>
              </a:endParaRPr>
            </a:p>
          </p:txBody>
        </p:sp>
        <p:sp>
          <p:nvSpPr>
            <p:cNvPr id="216" name="TextBox 215"/>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graphicFrame>
        <p:nvGraphicFramePr>
          <p:cNvPr id="219" name="Chart 218"/>
          <p:cNvGraphicFramePr/>
          <p:nvPr>
            <p:extLst>
              <p:ext uri="{D42A27DB-BD31-4B8C-83A1-F6EECF244321}">
                <p14:modId xmlns:p14="http://schemas.microsoft.com/office/powerpoint/2010/main" val="426278588"/>
              </p:ext>
            </p:extLst>
          </p:nvPr>
        </p:nvGraphicFramePr>
        <p:xfrm>
          <a:off x="5798940" y="2154704"/>
          <a:ext cx="1349824" cy="1210995"/>
        </p:xfrm>
        <a:graphic>
          <a:graphicData uri="http://schemas.openxmlformats.org/drawingml/2006/chart">
            <c:chart xmlns:c="http://schemas.openxmlformats.org/drawingml/2006/chart" xmlns:r="http://schemas.openxmlformats.org/officeDocument/2006/relationships" r:id="rId3"/>
          </a:graphicData>
        </a:graphic>
      </p:graphicFrame>
      <p:sp>
        <p:nvSpPr>
          <p:cNvPr id="220" name="TextBox 219"/>
          <p:cNvSpPr txBox="1"/>
          <p:nvPr/>
        </p:nvSpPr>
        <p:spPr>
          <a:xfrm>
            <a:off x="6000639" y="2572023"/>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70%</a:t>
            </a:r>
            <a:endParaRPr lang="en-US" sz="2000" b="1" dirty="0">
              <a:solidFill>
                <a:schemeClr val="bg1">
                  <a:lumMod val="75000"/>
                </a:schemeClr>
              </a:solidFill>
              <a:latin typeface="PT Sans Caption" panose="020B0603020203020204" pitchFamily="34" charset="0"/>
            </a:endParaRPr>
          </a:p>
        </p:txBody>
      </p:sp>
      <p:grpSp>
        <p:nvGrpSpPr>
          <p:cNvPr id="221" name="Group 220"/>
          <p:cNvGrpSpPr/>
          <p:nvPr/>
        </p:nvGrpSpPr>
        <p:grpSpPr>
          <a:xfrm>
            <a:off x="7160276" y="2271537"/>
            <a:ext cx="1508842" cy="931024"/>
            <a:chOff x="426967" y="2910901"/>
            <a:chExt cx="1508842" cy="931024"/>
          </a:xfrm>
        </p:grpSpPr>
        <p:sp>
          <p:nvSpPr>
            <p:cNvPr id="222" name="TextBox 221"/>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$50.000</a:t>
              </a:r>
              <a:endParaRPr lang="en-US" sz="1400" b="1" dirty="0">
                <a:solidFill>
                  <a:schemeClr val="accent2"/>
                </a:solidFill>
                <a:latin typeface="PT Sans" panose="020B0503020203020204" pitchFamily="34" charset="0"/>
              </a:endParaRPr>
            </a:p>
          </p:txBody>
        </p:sp>
        <p:sp>
          <p:nvSpPr>
            <p:cNvPr id="223" name="TextBox 222"/>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graphicFrame>
        <p:nvGraphicFramePr>
          <p:cNvPr id="225" name="Chart 224"/>
          <p:cNvGraphicFramePr/>
          <p:nvPr>
            <p:extLst>
              <p:ext uri="{D42A27DB-BD31-4B8C-83A1-F6EECF244321}">
                <p14:modId xmlns:p14="http://schemas.microsoft.com/office/powerpoint/2010/main" val="426278588"/>
              </p:ext>
            </p:extLst>
          </p:nvPr>
        </p:nvGraphicFramePr>
        <p:xfrm>
          <a:off x="5798940" y="3464853"/>
          <a:ext cx="1349824" cy="1210995"/>
        </p:xfrm>
        <a:graphic>
          <a:graphicData uri="http://schemas.openxmlformats.org/drawingml/2006/chart">
            <c:chart xmlns:c="http://schemas.openxmlformats.org/drawingml/2006/chart" xmlns:r="http://schemas.openxmlformats.org/officeDocument/2006/relationships" r:id="rId4"/>
          </a:graphicData>
        </a:graphic>
      </p:graphicFrame>
      <p:sp>
        <p:nvSpPr>
          <p:cNvPr id="226" name="TextBox 225"/>
          <p:cNvSpPr txBox="1"/>
          <p:nvPr/>
        </p:nvSpPr>
        <p:spPr>
          <a:xfrm>
            <a:off x="6000639" y="3870297"/>
            <a:ext cx="1018041" cy="400110"/>
          </a:xfrm>
          <a:prstGeom prst="rect">
            <a:avLst/>
          </a:prstGeom>
          <a:noFill/>
        </p:spPr>
        <p:txBody>
          <a:bodyPr wrap="square" rtlCol="0">
            <a:spAutoFit/>
          </a:bodyPr>
          <a:lstStyle/>
          <a:p>
            <a:pPr algn="ctr"/>
            <a:r>
              <a:rPr lang="en-US" sz="2000" b="1" dirty="0" smtClean="0">
                <a:solidFill>
                  <a:schemeClr val="bg1">
                    <a:lumMod val="75000"/>
                  </a:schemeClr>
                </a:solidFill>
                <a:latin typeface="PT Sans" panose="020B0503020203020204" pitchFamily="34" charset="0"/>
              </a:rPr>
              <a:t>70%</a:t>
            </a:r>
            <a:endParaRPr lang="en-US" sz="2000" b="1" dirty="0">
              <a:solidFill>
                <a:schemeClr val="bg1">
                  <a:lumMod val="75000"/>
                </a:schemeClr>
              </a:solidFill>
              <a:latin typeface="PT Sans Caption" panose="020B0603020203020204" pitchFamily="34" charset="0"/>
            </a:endParaRPr>
          </a:p>
        </p:txBody>
      </p:sp>
      <p:grpSp>
        <p:nvGrpSpPr>
          <p:cNvPr id="227" name="Group 226"/>
          <p:cNvGrpSpPr/>
          <p:nvPr/>
        </p:nvGrpSpPr>
        <p:grpSpPr>
          <a:xfrm>
            <a:off x="7160276" y="3581686"/>
            <a:ext cx="1508842" cy="931024"/>
            <a:chOff x="426967" y="2910901"/>
            <a:chExt cx="1508842" cy="931024"/>
          </a:xfrm>
        </p:grpSpPr>
        <p:sp>
          <p:nvSpPr>
            <p:cNvPr id="228" name="TextBox 227"/>
            <p:cNvSpPr txBox="1"/>
            <p:nvPr/>
          </p:nvSpPr>
          <p:spPr>
            <a:xfrm>
              <a:off x="533845" y="2910901"/>
              <a:ext cx="1295086" cy="307777"/>
            </a:xfrm>
            <a:prstGeom prst="rect">
              <a:avLst/>
            </a:prstGeom>
            <a:solidFill>
              <a:schemeClr val="bg2"/>
            </a:solidFill>
          </p:spPr>
          <p:txBody>
            <a:bodyPr wrap="square" rtlCol="0">
              <a:spAutoFit/>
            </a:bodyPr>
            <a:lstStyle/>
            <a:p>
              <a:pPr algn="ctr"/>
              <a:r>
                <a:rPr lang="en-US" sz="1400" b="1" dirty="0" smtClean="0">
                  <a:solidFill>
                    <a:schemeClr val="accent2"/>
                  </a:solidFill>
                  <a:latin typeface="PT Sans" panose="020B0503020203020204" pitchFamily="34" charset="0"/>
                </a:rPr>
                <a:t>$50.000</a:t>
              </a:r>
              <a:endParaRPr lang="en-US" sz="1400" b="1" dirty="0">
                <a:solidFill>
                  <a:schemeClr val="accent2"/>
                </a:solidFill>
                <a:latin typeface="PT Sans" panose="020B0503020203020204" pitchFamily="34" charset="0"/>
              </a:endParaRPr>
            </a:p>
          </p:txBody>
        </p:sp>
        <p:sp>
          <p:nvSpPr>
            <p:cNvPr id="229" name="TextBox 228"/>
            <p:cNvSpPr txBox="1"/>
            <p:nvPr/>
          </p:nvSpPr>
          <p:spPr>
            <a:xfrm>
              <a:off x="426967" y="3172511"/>
              <a:ext cx="1508842" cy="66941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a:t>
              </a:r>
              <a:endParaRPr lang="en-US" sz="900" dirty="0">
                <a:solidFill>
                  <a:schemeClr val="tx2">
                    <a:lumMod val="75000"/>
                  </a:schemeClr>
                </a:solidFill>
                <a:latin typeface="PT Sans" panose="020B0503020203020204" pitchFamily="34" charset="0"/>
              </a:endParaRPr>
            </a:p>
          </p:txBody>
        </p:sp>
      </p:grpSp>
    </p:spTree>
    <p:extLst>
      <p:ext uri="{BB962C8B-B14F-4D97-AF65-F5344CB8AC3E}">
        <p14:creationId xmlns:p14="http://schemas.microsoft.com/office/powerpoint/2010/main" val="3550523484"/>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heel(1)">
                                      <p:cBhvr>
                                        <p:cTn id="7" dur="2000"/>
                                        <p:tgtEl>
                                          <p:spTgt spid="28"/>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07"/>
                                        </p:tgtEl>
                                        <p:attrNameLst>
                                          <p:attrName>style.visibility</p:attrName>
                                        </p:attrNameLst>
                                      </p:cBhvr>
                                      <p:to>
                                        <p:strVal val="visible"/>
                                      </p:to>
                                    </p:set>
                                    <p:animEffect transition="in" filter="fade">
                                      <p:cBhvr>
                                        <p:cTn id="11" dur="500"/>
                                        <p:tgtEl>
                                          <p:spTgt spid="207"/>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10"/>
                                        </p:tgtEl>
                                        <p:attrNameLst>
                                          <p:attrName>style.visibility</p:attrName>
                                        </p:attrNameLst>
                                      </p:cBhvr>
                                      <p:to>
                                        <p:strVal val="visible"/>
                                      </p:to>
                                    </p:set>
                                    <p:animEffect transition="in" filter="fade">
                                      <p:cBhvr>
                                        <p:cTn id="15" dur="500"/>
                                        <p:tgtEl>
                                          <p:spTgt spid="210"/>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fade">
                                      <p:cBhvr>
                                        <p:cTn id="19" dur="500"/>
                                        <p:tgtEl>
                                          <p:spTgt spid="209"/>
                                        </p:tgtEl>
                                      </p:cBhvr>
                                    </p:animEffect>
                                  </p:childTnLst>
                                </p:cTn>
                              </p:par>
                            </p:childTnLst>
                          </p:cTn>
                        </p:par>
                        <p:par>
                          <p:cTn id="20" fill="hold">
                            <p:stCondLst>
                              <p:cond delay="3500"/>
                            </p:stCondLst>
                            <p:childTnLst>
                              <p:par>
                                <p:cTn id="21" presetID="21" presetClass="entr" presetSubtype="1" fill="hold" grpId="0" nodeType="afterEffect">
                                  <p:stCondLst>
                                    <p:cond delay="0"/>
                                  </p:stCondLst>
                                  <p:childTnLst>
                                    <p:set>
                                      <p:cBhvr>
                                        <p:cTn id="22" dur="1" fill="hold">
                                          <p:stCondLst>
                                            <p:cond delay="0"/>
                                          </p:stCondLst>
                                        </p:cTn>
                                        <p:tgtEl>
                                          <p:spTgt spid="212"/>
                                        </p:tgtEl>
                                        <p:attrNameLst>
                                          <p:attrName>style.visibility</p:attrName>
                                        </p:attrNameLst>
                                      </p:cBhvr>
                                      <p:to>
                                        <p:strVal val="visible"/>
                                      </p:to>
                                    </p:set>
                                    <p:animEffect transition="in" filter="wheel(1)">
                                      <p:cBhvr>
                                        <p:cTn id="23" dur="2000"/>
                                        <p:tgtEl>
                                          <p:spTgt spid="212"/>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213"/>
                                        </p:tgtEl>
                                        <p:attrNameLst>
                                          <p:attrName>style.visibility</p:attrName>
                                        </p:attrNameLst>
                                      </p:cBhvr>
                                      <p:to>
                                        <p:strVal val="visible"/>
                                      </p:to>
                                    </p:set>
                                    <p:animEffect transition="in" filter="fade">
                                      <p:cBhvr>
                                        <p:cTn id="27" dur="500"/>
                                        <p:tgtEl>
                                          <p:spTgt spid="213"/>
                                        </p:tgtEl>
                                      </p:cBhvr>
                                    </p:animEffect>
                                  </p:childTnLst>
                                </p:cTn>
                              </p:par>
                            </p:childTnLst>
                          </p:cTn>
                        </p:par>
                        <p:par>
                          <p:cTn id="28" fill="hold">
                            <p:stCondLst>
                              <p:cond delay="6000"/>
                            </p:stCondLst>
                            <p:childTnLst>
                              <p:par>
                                <p:cTn id="29" presetID="22" presetClass="entr" presetSubtype="1" fill="hold" nodeType="afterEffect">
                                  <p:stCondLst>
                                    <p:cond delay="0"/>
                                  </p:stCondLst>
                                  <p:childTnLst>
                                    <p:set>
                                      <p:cBhvr>
                                        <p:cTn id="30" dur="1" fill="hold">
                                          <p:stCondLst>
                                            <p:cond delay="0"/>
                                          </p:stCondLst>
                                        </p:cTn>
                                        <p:tgtEl>
                                          <p:spTgt spid="214"/>
                                        </p:tgtEl>
                                        <p:attrNameLst>
                                          <p:attrName>style.visibility</p:attrName>
                                        </p:attrNameLst>
                                      </p:cBhvr>
                                      <p:to>
                                        <p:strVal val="visible"/>
                                      </p:to>
                                    </p:set>
                                    <p:animEffect transition="in" filter="wipe(up)">
                                      <p:cBhvr>
                                        <p:cTn id="31" dur="500"/>
                                        <p:tgtEl>
                                          <p:spTgt spid="214"/>
                                        </p:tgtEl>
                                      </p:cBhvr>
                                    </p:animEffect>
                                  </p:childTnLst>
                                </p:cTn>
                              </p:par>
                            </p:childTnLst>
                          </p:cTn>
                        </p:par>
                        <p:par>
                          <p:cTn id="32" fill="hold">
                            <p:stCondLst>
                              <p:cond delay="6500"/>
                            </p:stCondLst>
                            <p:childTnLst>
                              <p:par>
                                <p:cTn id="33" presetID="21" presetClass="entr" presetSubtype="2" fill="hold" grpId="0" nodeType="afterEffect">
                                  <p:stCondLst>
                                    <p:cond delay="0"/>
                                  </p:stCondLst>
                                  <p:childTnLst>
                                    <p:set>
                                      <p:cBhvr>
                                        <p:cTn id="34" dur="1" fill="hold">
                                          <p:stCondLst>
                                            <p:cond delay="0"/>
                                          </p:stCondLst>
                                        </p:cTn>
                                        <p:tgtEl>
                                          <p:spTgt spid="219"/>
                                        </p:tgtEl>
                                        <p:attrNameLst>
                                          <p:attrName>style.visibility</p:attrName>
                                        </p:attrNameLst>
                                      </p:cBhvr>
                                      <p:to>
                                        <p:strVal val="visible"/>
                                      </p:to>
                                    </p:set>
                                    <p:animEffect transition="in" filter="wheel(2)">
                                      <p:cBhvr>
                                        <p:cTn id="35" dur="2000"/>
                                        <p:tgtEl>
                                          <p:spTgt spid="219"/>
                                        </p:tgtEl>
                                      </p:cBhvr>
                                    </p:animEffect>
                                  </p:childTnLst>
                                </p:cTn>
                              </p:par>
                            </p:childTnLst>
                          </p:cTn>
                        </p:par>
                        <p:par>
                          <p:cTn id="36" fill="hold">
                            <p:stCondLst>
                              <p:cond delay="8500"/>
                            </p:stCondLst>
                            <p:childTnLst>
                              <p:par>
                                <p:cTn id="37" presetID="10" presetClass="entr" presetSubtype="0" fill="hold" grpId="0" nodeType="afterEffect">
                                  <p:stCondLst>
                                    <p:cond delay="0"/>
                                  </p:stCondLst>
                                  <p:childTnLst>
                                    <p:set>
                                      <p:cBhvr>
                                        <p:cTn id="38" dur="1" fill="hold">
                                          <p:stCondLst>
                                            <p:cond delay="0"/>
                                          </p:stCondLst>
                                        </p:cTn>
                                        <p:tgtEl>
                                          <p:spTgt spid="220"/>
                                        </p:tgtEl>
                                        <p:attrNameLst>
                                          <p:attrName>style.visibility</p:attrName>
                                        </p:attrNameLst>
                                      </p:cBhvr>
                                      <p:to>
                                        <p:strVal val="visible"/>
                                      </p:to>
                                    </p:set>
                                    <p:animEffect transition="in" filter="fade">
                                      <p:cBhvr>
                                        <p:cTn id="39" dur="500"/>
                                        <p:tgtEl>
                                          <p:spTgt spid="220"/>
                                        </p:tgtEl>
                                      </p:cBhvr>
                                    </p:animEffect>
                                  </p:childTnLst>
                                </p:cTn>
                              </p:par>
                            </p:childTnLst>
                          </p:cTn>
                        </p:par>
                        <p:par>
                          <p:cTn id="40" fill="hold">
                            <p:stCondLst>
                              <p:cond delay="9000"/>
                            </p:stCondLst>
                            <p:childTnLst>
                              <p:par>
                                <p:cTn id="41" presetID="22" presetClass="entr" presetSubtype="1" fill="hold" nodeType="afterEffect">
                                  <p:stCondLst>
                                    <p:cond delay="0"/>
                                  </p:stCondLst>
                                  <p:childTnLst>
                                    <p:set>
                                      <p:cBhvr>
                                        <p:cTn id="42" dur="1" fill="hold">
                                          <p:stCondLst>
                                            <p:cond delay="0"/>
                                          </p:stCondLst>
                                        </p:cTn>
                                        <p:tgtEl>
                                          <p:spTgt spid="221"/>
                                        </p:tgtEl>
                                        <p:attrNameLst>
                                          <p:attrName>style.visibility</p:attrName>
                                        </p:attrNameLst>
                                      </p:cBhvr>
                                      <p:to>
                                        <p:strVal val="visible"/>
                                      </p:to>
                                    </p:set>
                                    <p:animEffect transition="in" filter="wipe(up)">
                                      <p:cBhvr>
                                        <p:cTn id="43" dur="500"/>
                                        <p:tgtEl>
                                          <p:spTgt spid="221"/>
                                        </p:tgtEl>
                                      </p:cBhvr>
                                    </p:animEffect>
                                  </p:childTnLst>
                                </p:cTn>
                              </p:par>
                            </p:childTnLst>
                          </p:cTn>
                        </p:par>
                        <p:par>
                          <p:cTn id="44" fill="hold">
                            <p:stCondLst>
                              <p:cond delay="9500"/>
                            </p:stCondLst>
                            <p:childTnLst>
                              <p:par>
                                <p:cTn id="45" presetID="21" presetClass="entr" presetSubtype="1" fill="hold" grpId="0" nodeType="afterEffect">
                                  <p:stCondLst>
                                    <p:cond delay="0"/>
                                  </p:stCondLst>
                                  <p:childTnLst>
                                    <p:set>
                                      <p:cBhvr>
                                        <p:cTn id="46" dur="1" fill="hold">
                                          <p:stCondLst>
                                            <p:cond delay="0"/>
                                          </p:stCondLst>
                                        </p:cTn>
                                        <p:tgtEl>
                                          <p:spTgt spid="225"/>
                                        </p:tgtEl>
                                        <p:attrNameLst>
                                          <p:attrName>style.visibility</p:attrName>
                                        </p:attrNameLst>
                                      </p:cBhvr>
                                      <p:to>
                                        <p:strVal val="visible"/>
                                      </p:to>
                                    </p:set>
                                    <p:animEffect transition="in" filter="wheel(1)">
                                      <p:cBhvr>
                                        <p:cTn id="47" dur="2000"/>
                                        <p:tgtEl>
                                          <p:spTgt spid="225"/>
                                        </p:tgtEl>
                                      </p:cBhvr>
                                    </p:animEffect>
                                  </p:childTnLst>
                                </p:cTn>
                              </p:par>
                            </p:childTnLst>
                          </p:cTn>
                        </p:par>
                        <p:par>
                          <p:cTn id="48" fill="hold">
                            <p:stCondLst>
                              <p:cond delay="11500"/>
                            </p:stCondLst>
                            <p:childTnLst>
                              <p:par>
                                <p:cTn id="49" presetID="10" presetClass="entr" presetSubtype="0" fill="hold" grpId="0" nodeType="afterEffect">
                                  <p:stCondLst>
                                    <p:cond delay="0"/>
                                  </p:stCondLst>
                                  <p:childTnLst>
                                    <p:set>
                                      <p:cBhvr>
                                        <p:cTn id="50" dur="1" fill="hold">
                                          <p:stCondLst>
                                            <p:cond delay="0"/>
                                          </p:stCondLst>
                                        </p:cTn>
                                        <p:tgtEl>
                                          <p:spTgt spid="226"/>
                                        </p:tgtEl>
                                        <p:attrNameLst>
                                          <p:attrName>style.visibility</p:attrName>
                                        </p:attrNameLst>
                                      </p:cBhvr>
                                      <p:to>
                                        <p:strVal val="visible"/>
                                      </p:to>
                                    </p:set>
                                    <p:animEffect transition="in" filter="fade">
                                      <p:cBhvr>
                                        <p:cTn id="51" dur="500"/>
                                        <p:tgtEl>
                                          <p:spTgt spid="226"/>
                                        </p:tgtEl>
                                      </p:cBhvr>
                                    </p:animEffect>
                                  </p:childTnLst>
                                </p:cTn>
                              </p:par>
                            </p:childTnLst>
                          </p:cTn>
                        </p:par>
                        <p:par>
                          <p:cTn id="52" fill="hold">
                            <p:stCondLst>
                              <p:cond delay="12000"/>
                            </p:stCondLst>
                            <p:childTnLst>
                              <p:par>
                                <p:cTn id="53" presetID="22" presetClass="entr" presetSubtype="1" fill="hold" nodeType="afterEffect">
                                  <p:stCondLst>
                                    <p:cond delay="0"/>
                                  </p:stCondLst>
                                  <p:childTnLst>
                                    <p:set>
                                      <p:cBhvr>
                                        <p:cTn id="54" dur="1" fill="hold">
                                          <p:stCondLst>
                                            <p:cond delay="0"/>
                                          </p:stCondLst>
                                        </p:cTn>
                                        <p:tgtEl>
                                          <p:spTgt spid="227"/>
                                        </p:tgtEl>
                                        <p:attrNameLst>
                                          <p:attrName>style.visibility</p:attrName>
                                        </p:attrNameLst>
                                      </p:cBhvr>
                                      <p:to>
                                        <p:strVal val="visible"/>
                                      </p:to>
                                    </p:set>
                                    <p:animEffect transition="in" filter="wipe(up)">
                                      <p:cBhvr>
                                        <p:cTn id="55"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09" grpId="0" animBg="1"/>
      <p:bldP spid="210" grpId="0" animBg="1"/>
      <p:bldGraphic spid="212" grpId="0">
        <p:bldAsOne/>
      </p:bldGraphic>
      <p:bldP spid="213" grpId="0"/>
      <p:bldGraphic spid="219" grpId="0">
        <p:bldAsOne/>
      </p:bldGraphic>
      <p:bldP spid="220" grpId="0"/>
      <p:bldGraphic spid="225" grpId="0">
        <p:bldAsOne/>
      </p:bldGraphic>
      <p:bldP spid="22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lvl="0"/>
            <a:r>
              <a:rPr lang="en-US" dirty="0" smtClean="0"/>
              <a:t>STRATEGIES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49</a:t>
            </a:fld>
            <a:endParaRPr lang="en-US"/>
          </a:p>
        </p:txBody>
      </p:sp>
      <p:grpSp>
        <p:nvGrpSpPr>
          <p:cNvPr id="2" name="Group 1"/>
          <p:cNvGrpSpPr/>
          <p:nvPr/>
        </p:nvGrpSpPr>
        <p:grpSpPr>
          <a:xfrm>
            <a:off x="552891" y="1170978"/>
            <a:ext cx="3359888" cy="2806995"/>
            <a:chOff x="552891" y="1170978"/>
            <a:chExt cx="3359888" cy="2806995"/>
          </a:xfrm>
        </p:grpSpPr>
        <p:sp>
          <p:nvSpPr>
            <p:cNvPr id="7" name="Rectangle 6"/>
            <p:cNvSpPr/>
            <p:nvPr/>
          </p:nvSpPr>
          <p:spPr>
            <a:xfrm>
              <a:off x="552891" y="1458057"/>
              <a:ext cx="574158" cy="22328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iamond 7"/>
            <p:cNvSpPr/>
            <p:nvPr/>
          </p:nvSpPr>
          <p:spPr>
            <a:xfrm>
              <a:off x="552891" y="1170978"/>
              <a:ext cx="574158" cy="57415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265272" y="2064113"/>
              <a:ext cx="574158" cy="16267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p:cNvSpPr/>
            <p:nvPr/>
          </p:nvSpPr>
          <p:spPr>
            <a:xfrm>
              <a:off x="1265272" y="1777034"/>
              <a:ext cx="574158" cy="57415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67021" y="2755229"/>
              <a:ext cx="574158" cy="9356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p:cNvSpPr/>
            <p:nvPr/>
          </p:nvSpPr>
          <p:spPr>
            <a:xfrm>
              <a:off x="1967021" y="2468150"/>
              <a:ext cx="574158" cy="57415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47505" y="1660075"/>
              <a:ext cx="574158" cy="2030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p:cNvSpPr/>
            <p:nvPr/>
          </p:nvSpPr>
          <p:spPr>
            <a:xfrm>
              <a:off x="2647505" y="1372996"/>
              <a:ext cx="574158" cy="57415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338621" y="2064113"/>
              <a:ext cx="574158" cy="16267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iamond 15"/>
            <p:cNvSpPr/>
            <p:nvPr/>
          </p:nvSpPr>
          <p:spPr>
            <a:xfrm>
              <a:off x="3338621" y="1777034"/>
              <a:ext cx="574158" cy="57415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amond 16"/>
            <p:cNvSpPr/>
            <p:nvPr/>
          </p:nvSpPr>
          <p:spPr>
            <a:xfrm>
              <a:off x="552891" y="3403815"/>
              <a:ext cx="574158" cy="57415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iamond 17"/>
            <p:cNvSpPr/>
            <p:nvPr/>
          </p:nvSpPr>
          <p:spPr>
            <a:xfrm>
              <a:off x="1265272" y="3403815"/>
              <a:ext cx="574158" cy="57415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iamond 18"/>
            <p:cNvSpPr/>
            <p:nvPr/>
          </p:nvSpPr>
          <p:spPr>
            <a:xfrm>
              <a:off x="1967021" y="3403815"/>
              <a:ext cx="574158" cy="57415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p:cNvSpPr/>
            <p:nvPr/>
          </p:nvSpPr>
          <p:spPr>
            <a:xfrm>
              <a:off x="2647505" y="3403815"/>
              <a:ext cx="574158" cy="57415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iamond 20"/>
            <p:cNvSpPr/>
            <p:nvPr/>
          </p:nvSpPr>
          <p:spPr>
            <a:xfrm>
              <a:off x="3338621" y="3403815"/>
              <a:ext cx="574158" cy="57415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85001" y="3583173"/>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23" name="TextBox 22"/>
            <p:cNvSpPr txBox="1"/>
            <p:nvPr/>
          </p:nvSpPr>
          <p:spPr>
            <a:xfrm>
              <a:off x="1397382" y="3583173"/>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24" name="TextBox 23"/>
            <p:cNvSpPr txBox="1"/>
            <p:nvPr/>
          </p:nvSpPr>
          <p:spPr>
            <a:xfrm>
              <a:off x="2099131" y="3583173"/>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25" name="TextBox 24"/>
            <p:cNvSpPr txBox="1"/>
            <p:nvPr/>
          </p:nvSpPr>
          <p:spPr>
            <a:xfrm>
              <a:off x="2779615" y="3583173"/>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sp>
          <p:nvSpPr>
            <p:cNvPr id="26" name="TextBox 25"/>
            <p:cNvSpPr txBox="1"/>
            <p:nvPr/>
          </p:nvSpPr>
          <p:spPr>
            <a:xfrm>
              <a:off x="3470731" y="3583173"/>
              <a:ext cx="309937" cy="215444"/>
            </a:xfrm>
            <a:prstGeom prst="rect">
              <a:avLst/>
            </a:prstGeom>
            <a:noFill/>
          </p:spPr>
          <p:txBody>
            <a:bodyPr wrap="square" rtlCol="0">
              <a:spAutoFit/>
            </a:bodyPr>
            <a:lstStyle/>
            <a:p>
              <a:r>
                <a:rPr lang="en-US" sz="800" b="1" dirty="0" smtClean="0">
                  <a:solidFill>
                    <a:schemeClr val="bg1"/>
                  </a:solidFill>
                  <a:latin typeface="+mj-lt"/>
                </a:rPr>
                <a:t>80</a:t>
              </a:r>
              <a:endParaRPr lang="en-US" sz="800" b="1" dirty="0">
                <a:solidFill>
                  <a:schemeClr val="bg1"/>
                </a:solidFill>
                <a:latin typeface="+mj-lt"/>
              </a:endParaRPr>
            </a:p>
          </p:txBody>
        </p:sp>
      </p:grpSp>
      <p:sp>
        <p:nvSpPr>
          <p:cNvPr id="27" name="TextBox 26"/>
          <p:cNvSpPr txBox="1"/>
          <p:nvPr/>
        </p:nvSpPr>
        <p:spPr>
          <a:xfrm>
            <a:off x="4883378" y="1394617"/>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28" name="TextBox 27"/>
          <p:cNvSpPr txBox="1"/>
          <p:nvPr/>
        </p:nvSpPr>
        <p:spPr>
          <a:xfrm>
            <a:off x="5434430" y="909376"/>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Lorem Ipsum</a:t>
            </a:r>
            <a:endParaRPr lang="en-US" sz="1100" b="1" dirty="0">
              <a:solidFill>
                <a:schemeClr val="accent2"/>
              </a:solidFill>
              <a:latin typeface="PT Sans Caption" panose="020B0603020203020204" pitchFamily="34" charset="0"/>
            </a:endParaRPr>
          </a:p>
        </p:txBody>
      </p:sp>
      <p:sp>
        <p:nvSpPr>
          <p:cNvPr id="35" name="TextBox 34"/>
          <p:cNvSpPr txBox="1"/>
          <p:nvPr/>
        </p:nvSpPr>
        <p:spPr>
          <a:xfrm>
            <a:off x="4883378" y="1160353"/>
            <a:ext cx="3785190" cy="266163"/>
          </a:xfrm>
          <a:prstGeom prst="rect">
            <a:avLst/>
          </a:prstGeom>
          <a:noFill/>
        </p:spPr>
        <p:txBody>
          <a:bodyPr wrap="square" rtlCol="0">
            <a:spAutoFit/>
          </a:bodyPr>
          <a:lstStyle/>
          <a:p>
            <a:pPr>
              <a:lnSpc>
                <a:spcPts val="1500"/>
              </a:lnSpc>
              <a:spcBef>
                <a:spcPts val="1800"/>
              </a:spcBef>
            </a:pPr>
            <a:r>
              <a:rPr lang="en-US" sz="900" b="1" dirty="0" smtClean="0">
                <a:solidFill>
                  <a:schemeClr val="tx2">
                    <a:lumMod val="75000"/>
                  </a:schemeClr>
                </a:solidFill>
                <a:latin typeface="PT Sans" panose="020B0503020203020204" pitchFamily="34" charset="0"/>
              </a:rPr>
              <a:t>Lorem Ipsum is simply dummy text of the printing and typesetting</a:t>
            </a:r>
            <a:endParaRPr lang="en-US" sz="900" b="1" dirty="0">
              <a:solidFill>
                <a:schemeClr val="tx2">
                  <a:lumMod val="75000"/>
                </a:schemeClr>
              </a:solidFill>
              <a:latin typeface="PT Sans" panose="020B0503020203020204" pitchFamily="34" charset="0"/>
            </a:endParaRPr>
          </a:p>
        </p:txBody>
      </p:sp>
      <p:sp>
        <p:nvSpPr>
          <p:cNvPr id="36" name="TextBox 35"/>
          <p:cNvSpPr txBox="1"/>
          <p:nvPr/>
        </p:nvSpPr>
        <p:spPr>
          <a:xfrm>
            <a:off x="4987864" y="848772"/>
            <a:ext cx="607895" cy="400110"/>
          </a:xfrm>
          <a:prstGeom prst="rect">
            <a:avLst/>
          </a:prstGeom>
          <a:noFill/>
        </p:spPr>
        <p:txBody>
          <a:bodyPr wrap="square" rtlCol="0">
            <a:spAutoFit/>
          </a:bodyPr>
          <a:lstStyle/>
          <a:p>
            <a:r>
              <a:rPr lang="en-US" sz="2000" b="1" dirty="0" smtClean="0">
                <a:solidFill>
                  <a:schemeClr val="accent2"/>
                </a:solidFill>
                <a:latin typeface="PT Sans Caption" panose="020B0603020203020204" pitchFamily="34" charset="0"/>
              </a:rPr>
              <a:t>01</a:t>
            </a:r>
            <a:endParaRPr lang="en-US" sz="2000" b="1" dirty="0">
              <a:solidFill>
                <a:schemeClr val="accent2"/>
              </a:solidFill>
              <a:latin typeface="PT Sans Caption" panose="020B0603020203020204" pitchFamily="34" charset="0"/>
            </a:endParaRPr>
          </a:p>
        </p:txBody>
      </p:sp>
      <p:sp>
        <p:nvSpPr>
          <p:cNvPr id="37" name="TextBox 36"/>
          <p:cNvSpPr txBox="1"/>
          <p:nvPr/>
        </p:nvSpPr>
        <p:spPr>
          <a:xfrm>
            <a:off x="4883378" y="2633684"/>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38" name="TextBox 37"/>
          <p:cNvSpPr txBox="1"/>
          <p:nvPr/>
        </p:nvSpPr>
        <p:spPr>
          <a:xfrm>
            <a:off x="5434430" y="2148443"/>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Lorem Ipsum</a:t>
            </a:r>
            <a:endParaRPr lang="en-US" sz="1100" b="1" dirty="0">
              <a:solidFill>
                <a:schemeClr val="accent2"/>
              </a:solidFill>
              <a:latin typeface="PT Sans Caption" panose="020B0603020203020204" pitchFamily="34" charset="0"/>
            </a:endParaRPr>
          </a:p>
        </p:txBody>
      </p:sp>
      <p:sp>
        <p:nvSpPr>
          <p:cNvPr id="39" name="TextBox 38"/>
          <p:cNvSpPr txBox="1"/>
          <p:nvPr/>
        </p:nvSpPr>
        <p:spPr>
          <a:xfrm>
            <a:off x="4883378" y="2399420"/>
            <a:ext cx="3785190" cy="266163"/>
          </a:xfrm>
          <a:prstGeom prst="rect">
            <a:avLst/>
          </a:prstGeom>
          <a:noFill/>
        </p:spPr>
        <p:txBody>
          <a:bodyPr wrap="square" rtlCol="0">
            <a:spAutoFit/>
          </a:bodyPr>
          <a:lstStyle/>
          <a:p>
            <a:pPr>
              <a:lnSpc>
                <a:spcPts val="1500"/>
              </a:lnSpc>
              <a:spcBef>
                <a:spcPts val="1800"/>
              </a:spcBef>
            </a:pPr>
            <a:r>
              <a:rPr lang="en-US" sz="900" b="1" dirty="0" smtClean="0">
                <a:solidFill>
                  <a:schemeClr val="tx2">
                    <a:lumMod val="75000"/>
                  </a:schemeClr>
                </a:solidFill>
                <a:latin typeface="PT Sans" panose="020B0503020203020204" pitchFamily="34" charset="0"/>
              </a:rPr>
              <a:t>Lorem Ipsum is simply dummy text of the printing and typesetting</a:t>
            </a:r>
            <a:endParaRPr lang="en-US" sz="900" b="1" dirty="0">
              <a:solidFill>
                <a:schemeClr val="tx2">
                  <a:lumMod val="75000"/>
                </a:schemeClr>
              </a:solidFill>
              <a:latin typeface="PT Sans" panose="020B0503020203020204" pitchFamily="34" charset="0"/>
            </a:endParaRPr>
          </a:p>
        </p:txBody>
      </p:sp>
      <p:sp>
        <p:nvSpPr>
          <p:cNvPr id="40" name="TextBox 39"/>
          <p:cNvSpPr txBox="1"/>
          <p:nvPr/>
        </p:nvSpPr>
        <p:spPr>
          <a:xfrm>
            <a:off x="4987864" y="2087839"/>
            <a:ext cx="607895" cy="400110"/>
          </a:xfrm>
          <a:prstGeom prst="rect">
            <a:avLst/>
          </a:prstGeom>
          <a:noFill/>
        </p:spPr>
        <p:txBody>
          <a:bodyPr wrap="square" rtlCol="0">
            <a:spAutoFit/>
          </a:bodyPr>
          <a:lstStyle/>
          <a:p>
            <a:r>
              <a:rPr lang="en-US" sz="2000" b="1" dirty="0" smtClean="0">
                <a:solidFill>
                  <a:schemeClr val="accent2"/>
                </a:solidFill>
                <a:latin typeface="PT Sans Caption" panose="020B0603020203020204" pitchFamily="34" charset="0"/>
              </a:rPr>
              <a:t>02</a:t>
            </a:r>
            <a:endParaRPr lang="en-US" sz="2000" b="1" dirty="0">
              <a:solidFill>
                <a:schemeClr val="accent2"/>
              </a:solidFill>
              <a:latin typeface="PT Sans Caption" panose="020B0603020203020204" pitchFamily="34" charset="0"/>
            </a:endParaRPr>
          </a:p>
        </p:txBody>
      </p:sp>
      <p:sp>
        <p:nvSpPr>
          <p:cNvPr id="41" name="TextBox 40"/>
          <p:cNvSpPr txBox="1"/>
          <p:nvPr/>
        </p:nvSpPr>
        <p:spPr>
          <a:xfrm>
            <a:off x="4883378" y="3947817"/>
            <a:ext cx="3785190" cy="669414"/>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42" name="TextBox 41"/>
          <p:cNvSpPr txBox="1"/>
          <p:nvPr/>
        </p:nvSpPr>
        <p:spPr>
          <a:xfrm>
            <a:off x="5434430" y="3462576"/>
            <a:ext cx="1165903" cy="261610"/>
          </a:xfrm>
          <a:prstGeom prst="rect">
            <a:avLst/>
          </a:prstGeom>
          <a:noFill/>
        </p:spPr>
        <p:txBody>
          <a:bodyPr wrap="square" rtlCol="0">
            <a:spAutoFit/>
          </a:bodyPr>
          <a:lstStyle/>
          <a:p>
            <a:r>
              <a:rPr lang="en-US" sz="1100" b="1" dirty="0" smtClean="0">
                <a:solidFill>
                  <a:schemeClr val="accent2"/>
                </a:solidFill>
                <a:latin typeface="PT Sans Caption" panose="020B0603020203020204" pitchFamily="34" charset="0"/>
              </a:rPr>
              <a:t>Lorem Ipsum</a:t>
            </a:r>
            <a:endParaRPr lang="en-US" sz="1100" b="1" dirty="0">
              <a:solidFill>
                <a:schemeClr val="accent2"/>
              </a:solidFill>
              <a:latin typeface="PT Sans Caption" panose="020B0603020203020204" pitchFamily="34" charset="0"/>
            </a:endParaRPr>
          </a:p>
        </p:txBody>
      </p:sp>
      <p:sp>
        <p:nvSpPr>
          <p:cNvPr id="43" name="TextBox 42"/>
          <p:cNvSpPr txBox="1"/>
          <p:nvPr/>
        </p:nvSpPr>
        <p:spPr>
          <a:xfrm>
            <a:off x="4883378" y="3713553"/>
            <a:ext cx="3785190" cy="266163"/>
          </a:xfrm>
          <a:prstGeom prst="rect">
            <a:avLst/>
          </a:prstGeom>
          <a:noFill/>
        </p:spPr>
        <p:txBody>
          <a:bodyPr wrap="square" rtlCol="0">
            <a:spAutoFit/>
          </a:bodyPr>
          <a:lstStyle/>
          <a:p>
            <a:pPr>
              <a:lnSpc>
                <a:spcPts val="1500"/>
              </a:lnSpc>
              <a:spcBef>
                <a:spcPts val="1800"/>
              </a:spcBef>
            </a:pPr>
            <a:r>
              <a:rPr lang="en-US" sz="900" b="1" dirty="0" smtClean="0">
                <a:solidFill>
                  <a:schemeClr val="tx2">
                    <a:lumMod val="75000"/>
                  </a:schemeClr>
                </a:solidFill>
                <a:latin typeface="PT Sans" panose="020B0503020203020204" pitchFamily="34" charset="0"/>
              </a:rPr>
              <a:t>Lorem Ipsum is simply dummy text of the printing and typesetting</a:t>
            </a:r>
            <a:endParaRPr lang="en-US" sz="900" b="1" dirty="0">
              <a:solidFill>
                <a:schemeClr val="tx2">
                  <a:lumMod val="75000"/>
                </a:schemeClr>
              </a:solidFill>
              <a:latin typeface="PT Sans" panose="020B0503020203020204" pitchFamily="34" charset="0"/>
            </a:endParaRPr>
          </a:p>
        </p:txBody>
      </p:sp>
      <p:sp>
        <p:nvSpPr>
          <p:cNvPr id="44" name="TextBox 43"/>
          <p:cNvSpPr txBox="1"/>
          <p:nvPr/>
        </p:nvSpPr>
        <p:spPr>
          <a:xfrm>
            <a:off x="4987864" y="3401972"/>
            <a:ext cx="607895" cy="400110"/>
          </a:xfrm>
          <a:prstGeom prst="rect">
            <a:avLst/>
          </a:prstGeom>
          <a:noFill/>
        </p:spPr>
        <p:txBody>
          <a:bodyPr wrap="square" rtlCol="0">
            <a:spAutoFit/>
          </a:bodyPr>
          <a:lstStyle/>
          <a:p>
            <a:r>
              <a:rPr lang="en-US" sz="2000" b="1" dirty="0" smtClean="0">
                <a:solidFill>
                  <a:schemeClr val="accent2"/>
                </a:solidFill>
                <a:latin typeface="PT Sans Caption" panose="020B0603020203020204" pitchFamily="34" charset="0"/>
              </a:rPr>
              <a:t>03</a:t>
            </a:r>
            <a:endParaRPr lang="en-US" sz="2000" b="1" dirty="0">
              <a:solidFill>
                <a:schemeClr val="accent2"/>
              </a:solidFill>
              <a:latin typeface="PT Sans Caption" panose="020B0603020203020204" pitchFamily="34" charset="0"/>
            </a:endParaRPr>
          </a:p>
        </p:txBody>
      </p:sp>
      <p:cxnSp>
        <p:nvCxnSpPr>
          <p:cNvPr id="46" name="Straight Connector 45"/>
          <p:cNvCxnSpPr/>
          <p:nvPr/>
        </p:nvCxnSpPr>
        <p:spPr>
          <a:xfrm>
            <a:off x="4561369" y="909376"/>
            <a:ext cx="0" cy="3588196"/>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8577243"/>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750"/>
                                        <p:tgtEl>
                                          <p:spTgt spid="2"/>
                                        </p:tgtEl>
                                      </p:cBhvr>
                                    </p:animEffect>
                                  </p:childTnLst>
                                </p:cTn>
                              </p:par>
                            </p:childTnLst>
                          </p:cTn>
                        </p:par>
                        <p:par>
                          <p:cTn id="8" fill="hold">
                            <p:stCondLst>
                              <p:cond delay="750"/>
                            </p:stCondLst>
                            <p:childTnLst>
                              <p:par>
                                <p:cTn id="9" presetID="16" presetClass="entr" presetSubtype="42"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barn(outHorizontal)">
                                      <p:cBhvr>
                                        <p:cTn id="11" dur="500"/>
                                        <p:tgtEl>
                                          <p:spTgt spid="46"/>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1750"/>
                            </p:stCondLst>
                            <p:childTnLst>
                              <p:par>
                                <p:cTn id="17" presetID="22" presetClass="entr" presetSubtype="8"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childTnLst>
                          </p:cTn>
                        </p:par>
                        <p:par>
                          <p:cTn id="20" fill="hold">
                            <p:stCondLst>
                              <p:cond delay="225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2750"/>
                            </p:stCondLst>
                            <p:childTnLst>
                              <p:par>
                                <p:cTn id="25" presetID="22" presetClass="entr" presetSubtype="1"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up)">
                                      <p:cBhvr>
                                        <p:cTn id="27" dur="500"/>
                                        <p:tgtEl>
                                          <p:spTgt spid="27"/>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375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425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par>
                          <p:cTn id="40" fill="hold">
                            <p:stCondLst>
                              <p:cond delay="4750"/>
                            </p:stCondLst>
                            <p:childTnLst>
                              <p:par>
                                <p:cTn id="41" presetID="22" presetClass="entr" presetSubtype="1"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up)">
                                      <p:cBhvr>
                                        <p:cTn id="43" dur="500"/>
                                        <p:tgtEl>
                                          <p:spTgt spid="37"/>
                                        </p:tgtEl>
                                      </p:cBhvr>
                                    </p:animEffect>
                                  </p:childTnLst>
                                </p:cTn>
                              </p:par>
                            </p:childTnLst>
                          </p:cTn>
                        </p:par>
                        <p:par>
                          <p:cTn id="44" fill="hold">
                            <p:stCondLst>
                              <p:cond delay="5250"/>
                            </p:stCondLst>
                            <p:childTnLst>
                              <p:par>
                                <p:cTn id="45" presetID="10" presetClass="entr" presetSubtype="0" fill="hold" grpId="0"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5750"/>
                            </p:stCondLst>
                            <p:childTnLst>
                              <p:par>
                                <p:cTn id="49" presetID="22" presetClass="entr" presetSubtype="8"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500"/>
                                        <p:tgtEl>
                                          <p:spTgt spid="42"/>
                                        </p:tgtEl>
                                      </p:cBhvr>
                                    </p:animEffect>
                                  </p:childTnLst>
                                </p:cTn>
                              </p:par>
                            </p:childTnLst>
                          </p:cTn>
                        </p:par>
                        <p:par>
                          <p:cTn id="52" fill="hold">
                            <p:stCondLst>
                              <p:cond delay="6250"/>
                            </p:stCondLst>
                            <p:childTnLst>
                              <p:par>
                                <p:cTn id="53" presetID="22" presetClass="entr" presetSubtype="8"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500"/>
                                        <p:tgtEl>
                                          <p:spTgt spid="43"/>
                                        </p:tgtEl>
                                      </p:cBhvr>
                                    </p:animEffect>
                                  </p:childTnLst>
                                </p:cTn>
                              </p:par>
                            </p:childTnLst>
                          </p:cTn>
                        </p:par>
                        <p:par>
                          <p:cTn id="56" fill="hold">
                            <p:stCondLst>
                              <p:cond delay="6750"/>
                            </p:stCondLst>
                            <p:childTnLst>
                              <p:par>
                                <p:cTn id="57" presetID="22" presetClass="entr" presetSubtype="1" fill="hold" grpId="0" nodeType="after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wipe(up)">
                                      <p:cBhvr>
                                        <p:cTn id="5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5" grpId="0"/>
      <p:bldP spid="36" grpId="0"/>
      <p:bldP spid="37" grpId="0"/>
      <p:bldP spid="38" grpId="0"/>
      <p:bldP spid="39" grpId="0"/>
      <p:bldP spid="40" grpId="0"/>
      <p:bldP spid="41" grpId="0"/>
      <p:bldP spid="42" grpId="0"/>
      <p:bldP spid="43" grpId="0"/>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ABOUT US</a:t>
            </a:r>
            <a:endParaRPr lang="en-US" dirty="0"/>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819149"/>
            <a:ext cx="9144000" cy="3810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Slide Number Placeholder 14"/>
          <p:cNvSpPr>
            <a:spLocks noGrp="1"/>
          </p:cNvSpPr>
          <p:nvPr>
            <p:ph type="sldNum" sz="quarter" idx="12"/>
          </p:nvPr>
        </p:nvSpPr>
        <p:spPr/>
        <p:txBody>
          <a:bodyPr/>
          <a:lstStyle/>
          <a:p>
            <a:fld id="{3F01AE17-65DA-46AE-B2E9-44D23823F8E2}" type="slidenum">
              <a:rPr lang="en-US" smtClean="0"/>
              <a:t>5</a:t>
            </a:fld>
            <a:endParaRPr lang="en-US"/>
          </a:p>
        </p:txBody>
      </p:sp>
      <p:sp>
        <p:nvSpPr>
          <p:cNvPr id="19" name="TextBox 18"/>
          <p:cNvSpPr txBox="1"/>
          <p:nvPr/>
        </p:nvSpPr>
        <p:spPr>
          <a:xfrm>
            <a:off x="1295400" y="1962150"/>
            <a:ext cx="65532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 standard dummy text ever since the 1500s, when an unknown printer took a galley of</a:t>
            </a:r>
            <a:endParaRPr lang="en-US" sz="900" dirty="0">
              <a:solidFill>
                <a:schemeClr val="bg1"/>
              </a:solidFill>
              <a:latin typeface="PT Sans" panose="020B0503020203020204" pitchFamily="34" charset="0"/>
            </a:endParaRPr>
          </a:p>
        </p:txBody>
      </p:sp>
      <p:sp>
        <p:nvSpPr>
          <p:cNvPr id="26" name="Rectangle 25"/>
          <p:cNvSpPr/>
          <p:nvPr/>
        </p:nvSpPr>
        <p:spPr>
          <a:xfrm rot="18900000">
            <a:off x="4387817" y="4627026"/>
            <a:ext cx="368364" cy="368362"/>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2667000" y="1428750"/>
            <a:ext cx="3886200" cy="430887"/>
          </a:xfrm>
          <a:prstGeom prst="rect">
            <a:avLst/>
          </a:prstGeom>
          <a:noFill/>
        </p:spPr>
        <p:txBody>
          <a:bodyPr wrap="square" rtlCol="0">
            <a:spAutoFit/>
          </a:bodyPr>
          <a:lstStyle/>
          <a:p>
            <a:pPr algn="ctr"/>
            <a:r>
              <a:rPr lang="en-US" sz="1100" b="1" dirty="0">
                <a:solidFill>
                  <a:schemeClr val="bg1"/>
                </a:solidFill>
                <a:latin typeface="PT Sans" panose="020B0503020203020204" pitchFamily="34" charset="0"/>
              </a:rPr>
              <a:t>Lorem Ipsum is simply dummy text of the printing and typesetting industry.</a:t>
            </a:r>
            <a:endParaRPr lang="en-US" sz="1100" b="1" dirty="0">
              <a:solidFill>
                <a:schemeClr val="bg1"/>
              </a:solidFill>
              <a:latin typeface="PT Sans Caption" panose="020B0603020203020204" pitchFamily="34" charset="0"/>
            </a:endParaRPr>
          </a:p>
        </p:txBody>
      </p:sp>
      <p:grpSp>
        <p:nvGrpSpPr>
          <p:cNvPr id="2" name="Group 1"/>
          <p:cNvGrpSpPr/>
          <p:nvPr/>
        </p:nvGrpSpPr>
        <p:grpSpPr>
          <a:xfrm>
            <a:off x="2895600" y="3181350"/>
            <a:ext cx="381000" cy="381000"/>
            <a:chOff x="2895600" y="3181350"/>
            <a:chExt cx="381000" cy="381000"/>
          </a:xfrm>
        </p:grpSpPr>
        <p:sp>
          <p:nvSpPr>
            <p:cNvPr id="18" name="Diamond 17"/>
            <p:cNvSpPr/>
            <p:nvPr/>
          </p:nvSpPr>
          <p:spPr>
            <a:xfrm>
              <a:off x="2895600" y="3181350"/>
              <a:ext cx="381000" cy="381000"/>
            </a:xfrm>
            <a:prstGeom prst="diamond">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3009900" y="3295237"/>
              <a:ext cx="152400" cy="153226"/>
              <a:chOff x="4895850" y="4087813"/>
              <a:chExt cx="585788" cy="588962"/>
            </a:xfrm>
            <a:solidFill>
              <a:schemeClr val="bg1"/>
            </a:solidFill>
          </p:grpSpPr>
          <p:sp>
            <p:nvSpPr>
              <p:cNvPr id="30"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p:nvGrpSpPr>
        <p:grpSpPr>
          <a:xfrm>
            <a:off x="3474720" y="3181350"/>
            <a:ext cx="381000" cy="381000"/>
            <a:chOff x="3474720" y="3181350"/>
            <a:chExt cx="381000" cy="381000"/>
          </a:xfrm>
        </p:grpSpPr>
        <p:sp>
          <p:nvSpPr>
            <p:cNvPr id="21" name="Diamond 20"/>
            <p:cNvSpPr/>
            <p:nvPr/>
          </p:nvSpPr>
          <p:spPr>
            <a:xfrm>
              <a:off x="3474720" y="3181350"/>
              <a:ext cx="381000" cy="381000"/>
            </a:xfrm>
            <a:prstGeom prst="diamond">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a:off x="3590241" y="3300121"/>
              <a:ext cx="149959" cy="143458"/>
              <a:chOff x="5113338" y="3032125"/>
              <a:chExt cx="549276" cy="525463"/>
            </a:xfrm>
            <a:solidFill>
              <a:schemeClr val="bg1"/>
            </a:solidFill>
          </p:grpSpPr>
          <p:sp>
            <p:nvSpPr>
              <p:cNvPr id="34"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p:cNvGrpSpPr/>
          <p:nvPr/>
        </p:nvGrpSpPr>
        <p:grpSpPr>
          <a:xfrm>
            <a:off x="4053840" y="3181350"/>
            <a:ext cx="381000" cy="381000"/>
            <a:chOff x="4053840" y="3181350"/>
            <a:chExt cx="381000" cy="381000"/>
          </a:xfrm>
        </p:grpSpPr>
        <p:sp>
          <p:nvSpPr>
            <p:cNvPr id="22" name="Diamond 21"/>
            <p:cNvSpPr/>
            <p:nvPr/>
          </p:nvSpPr>
          <p:spPr>
            <a:xfrm>
              <a:off x="4053840" y="3181350"/>
              <a:ext cx="381000" cy="381000"/>
            </a:xfrm>
            <a:prstGeom prst="diamond">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58"/>
            <p:cNvSpPr>
              <a:spLocks/>
            </p:cNvSpPr>
            <p:nvPr/>
          </p:nvSpPr>
          <p:spPr bwMode="auto">
            <a:xfrm>
              <a:off x="418754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4632960" y="3181350"/>
            <a:ext cx="381000" cy="381000"/>
            <a:chOff x="4632960" y="3181350"/>
            <a:chExt cx="381000" cy="381000"/>
          </a:xfrm>
        </p:grpSpPr>
        <p:sp>
          <p:nvSpPr>
            <p:cNvPr id="23" name="Diamond 22"/>
            <p:cNvSpPr/>
            <p:nvPr/>
          </p:nvSpPr>
          <p:spPr>
            <a:xfrm>
              <a:off x="4632960" y="3181350"/>
              <a:ext cx="381000" cy="381000"/>
            </a:xfrm>
            <a:prstGeom prst="diamond">
              <a:avLst/>
            </a:prstGeom>
            <a:solidFill>
              <a:srgbClr val="00B0F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53"/>
            <p:cNvSpPr>
              <a:spLocks/>
            </p:cNvSpPr>
            <p:nvPr/>
          </p:nvSpPr>
          <p:spPr bwMode="auto">
            <a:xfrm>
              <a:off x="4785685" y="3291094"/>
              <a:ext cx="75551" cy="161513"/>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5212080" y="3181350"/>
            <a:ext cx="381000" cy="381000"/>
            <a:chOff x="5212080" y="3181350"/>
            <a:chExt cx="381000" cy="381000"/>
          </a:xfrm>
        </p:grpSpPr>
        <p:sp>
          <p:nvSpPr>
            <p:cNvPr id="24" name="Diamond 23"/>
            <p:cNvSpPr/>
            <p:nvPr/>
          </p:nvSpPr>
          <p:spPr>
            <a:xfrm>
              <a:off x="5212080" y="3181350"/>
              <a:ext cx="381000" cy="381000"/>
            </a:xfrm>
            <a:prstGeom prst="diamond">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5335914" y="3300121"/>
              <a:ext cx="149959" cy="143458"/>
              <a:chOff x="5113338" y="3032125"/>
              <a:chExt cx="549276" cy="525463"/>
            </a:xfrm>
            <a:solidFill>
              <a:schemeClr val="bg1"/>
            </a:solidFill>
          </p:grpSpPr>
          <p:sp>
            <p:nvSpPr>
              <p:cNvPr id="39"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p:cNvGrpSpPr/>
          <p:nvPr/>
        </p:nvGrpSpPr>
        <p:grpSpPr>
          <a:xfrm>
            <a:off x="5791200" y="3181350"/>
            <a:ext cx="381000" cy="381000"/>
            <a:chOff x="5791200" y="3181350"/>
            <a:chExt cx="381000" cy="381000"/>
          </a:xfrm>
        </p:grpSpPr>
        <p:sp>
          <p:nvSpPr>
            <p:cNvPr id="25" name="Diamond 24"/>
            <p:cNvSpPr/>
            <p:nvPr/>
          </p:nvSpPr>
          <p:spPr>
            <a:xfrm>
              <a:off x="5791200" y="3181350"/>
              <a:ext cx="381000" cy="381000"/>
            </a:xfrm>
            <a:prstGeom prst="diamond">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58"/>
            <p:cNvSpPr>
              <a:spLocks/>
            </p:cNvSpPr>
            <p:nvPr/>
          </p:nvSpPr>
          <p:spPr bwMode="auto">
            <a:xfrm>
              <a:off x="593915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2" name="Freeform 247"/>
          <p:cNvSpPr>
            <a:spLocks/>
          </p:cNvSpPr>
          <p:nvPr/>
        </p:nvSpPr>
        <p:spPr bwMode="auto">
          <a:xfrm rot="5400000">
            <a:off x="4500562" y="4757432"/>
            <a:ext cx="142875" cy="269875"/>
          </a:xfrm>
          <a:custGeom>
            <a:avLst/>
            <a:gdLst>
              <a:gd name="T0" fmla="*/ 0 w 90"/>
              <a:gd name="T1" fmla="*/ 14 h 170"/>
              <a:gd name="T2" fmla="*/ 61 w 90"/>
              <a:gd name="T3" fmla="*/ 85 h 170"/>
              <a:gd name="T4" fmla="*/ 0 w 90"/>
              <a:gd name="T5" fmla="*/ 156 h 170"/>
              <a:gd name="T6" fmla="*/ 16 w 90"/>
              <a:gd name="T7" fmla="*/ 170 h 170"/>
              <a:gd name="T8" fmla="*/ 90 w 90"/>
              <a:gd name="T9" fmla="*/ 85 h 170"/>
              <a:gd name="T10" fmla="*/ 16 w 90"/>
              <a:gd name="T11" fmla="*/ 0 h 170"/>
              <a:gd name="T12" fmla="*/ 0 w 90"/>
              <a:gd name="T13" fmla="*/ 14 h 170"/>
            </a:gdLst>
            <a:ahLst/>
            <a:cxnLst>
              <a:cxn ang="0">
                <a:pos x="T0" y="T1"/>
              </a:cxn>
              <a:cxn ang="0">
                <a:pos x="T2" y="T3"/>
              </a:cxn>
              <a:cxn ang="0">
                <a:pos x="T4" y="T5"/>
              </a:cxn>
              <a:cxn ang="0">
                <a:pos x="T6" y="T7"/>
              </a:cxn>
              <a:cxn ang="0">
                <a:pos x="T8" y="T9"/>
              </a:cxn>
              <a:cxn ang="0">
                <a:pos x="T10" y="T11"/>
              </a:cxn>
              <a:cxn ang="0">
                <a:pos x="T12" y="T13"/>
              </a:cxn>
            </a:cxnLst>
            <a:rect l="0" t="0" r="r" b="b"/>
            <a:pathLst>
              <a:path w="90" h="170">
                <a:moveTo>
                  <a:pt x="0" y="14"/>
                </a:moveTo>
                <a:lnTo>
                  <a:pt x="61" y="85"/>
                </a:lnTo>
                <a:lnTo>
                  <a:pt x="0" y="156"/>
                </a:lnTo>
                <a:lnTo>
                  <a:pt x="16" y="170"/>
                </a:lnTo>
                <a:lnTo>
                  <a:pt x="90" y="85"/>
                </a:lnTo>
                <a:lnTo>
                  <a:pt x="16" y="0"/>
                </a:lnTo>
                <a:lnTo>
                  <a:pt x="0" y="1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32474675"/>
      </p:ext>
    </p:extLst>
  </p:cSld>
  <p:clrMapOvr>
    <a:masterClrMapping/>
  </p:clrMapOvr>
  <p:transition spd="slow" advClick="0"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Left)">
                                      <p:cBhvr>
                                        <p:cTn id="7" dur="500"/>
                                        <p:tgtEl>
                                          <p:spTgt spid="102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500"/>
                                        <p:tgtEl>
                                          <p:spTgt spid="2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animBg="1"/>
      <p:bldP spid="2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STATEMENTS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50</a:t>
            </a:fld>
            <a:endParaRPr lang="en-US"/>
          </a:p>
        </p:txBody>
      </p:sp>
      <p:graphicFrame>
        <p:nvGraphicFramePr>
          <p:cNvPr id="8" name="Diagram 7"/>
          <p:cNvGraphicFramePr/>
          <p:nvPr>
            <p:extLst>
              <p:ext uri="{D42A27DB-BD31-4B8C-83A1-F6EECF244321}">
                <p14:modId xmlns:p14="http://schemas.microsoft.com/office/powerpoint/2010/main" val="1552954495"/>
              </p:ext>
            </p:extLst>
          </p:nvPr>
        </p:nvGraphicFramePr>
        <p:xfrm>
          <a:off x="2828307" y="773113"/>
          <a:ext cx="4556166" cy="3977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p:cNvSpPr txBox="1"/>
          <p:nvPr/>
        </p:nvSpPr>
        <p:spPr>
          <a:xfrm>
            <a:off x="467833" y="1147155"/>
            <a:ext cx="2156614" cy="1054135"/>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1" name="TextBox 10"/>
          <p:cNvSpPr txBox="1"/>
          <p:nvPr/>
        </p:nvSpPr>
        <p:spPr>
          <a:xfrm>
            <a:off x="467833" y="923203"/>
            <a:ext cx="1165903" cy="261610"/>
          </a:xfrm>
          <a:prstGeom prst="rect">
            <a:avLst/>
          </a:prstGeom>
          <a:noFill/>
        </p:spPr>
        <p:txBody>
          <a:bodyPr wrap="square" rtlCol="0">
            <a:spAutoFit/>
          </a:bodyPr>
          <a:lstStyle/>
          <a:p>
            <a:r>
              <a:rPr lang="en-US" sz="1100" b="1" i="1" dirty="0" smtClean="0">
                <a:solidFill>
                  <a:schemeClr val="accent2"/>
                </a:solidFill>
                <a:latin typeface="PT Sans Caption" panose="020B0603020203020204" pitchFamily="34" charset="0"/>
              </a:rPr>
              <a:t>Level 1</a:t>
            </a:r>
            <a:endParaRPr lang="en-US" sz="1100" b="1" i="1" dirty="0">
              <a:solidFill>
                <a:schemeClr val="accent2"/>
              </a:solidFill>
              <a:latin typeface="PT Sans Caption" panose="020B0603020203020204" pitchFamily="34" charset="0"/>
            </a:endParaRPr>
          </a:p>
        </p:txBody>
      </p:sp>
      <p:sp>
        <p:nvSpPr>
          <p:cNvPr id="12" name="TextBox 11"/>
          <p:cNvSpPr txBox="1"/>
          <p:nvPr/>
        </p:nvSpPr>
        <p:spPr>
          <a:xfrm>
            <a:off x="467833" y="2716977"/>
            <a:ext cx="2156614" cy="1054135"/>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3" name="TextBox 12"/>
          <p:cNvSpPr txBox="1"/>
          <p:nvPr/>
        </p:nvSpPr>
        <p:spPr>
          <a:xfrm>
            <a:off x="467833" y="2493025"/>
            <a:ext cx="1165903" cy="261610"/>
          </a:xfrm>
          <a:prstGeom prst="rect">
            <a:avLst/>
          </a:prstGeom>
          <a:noFill/>
        </p:spPr>
        <p:txBody>
          <a:bodyPr wrap="square" rtlCol="0">
            <a:spAutoFit/>
          </a:bodyPr>
          <a:lstStyle/>
          <a:p>
            <a:r>
              <a:rPr lang="en-US" sz="1100" b="1" i="1" dirty="0" smtClean="0">
                <a:solidFill>
                  <a:schemeClr val="accent2"/>
                </a:solidFill>
                <a:latin typeface="PT Sans Caption" panose="020B0603020203020204" pitchFamily="34" charset="0"/>
              </a:rPr>
              <a:t>Level 1</a:t>
            </a:r>
            <a:endParaRPr lang="en-US" sz="1100" b="1" i="1" dirty="0">
              <a:solidFill>
                <a:schemeClr val="accent2"/>
              </a:solidFill>
              <a:latin typeface="PT Sans Caption" panose="020B0603020203020204" pitchFamily="34" charset="0"/>
            </a:endParaRPr>
          </a:p>
        </p:txBody>
      </p:sp>
      <p:sp>
        <p:nvSpPr>
          <p:cNvPr id="14" name="TextBox 13"/>
          <p:cNvSpPr txBox="1"/>
          <p:nvPr/>
        </p:nvSpPr>
        <p:spPr>
          <a:xfrm>
            <a:off x="6686833" y="1370667"/>
            <a:ext cx="2156614" cy="1054135"/>
          </a:xfrm>
          <a:prstGeom prst="rect">
            <a:avLst/>
          </a:prstGeom>
          <a:noFill/>
        </p:spPr>
        <p:txBody>
          <a:bodyPr wrap="square" rtlCol="0">
            <a:spAutoFit/>
          </a:bodyPr>
          <a:lstStyle/>
          <a:p>
            <a:pP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tx2">
                  <a:lumMod val="75000"/>
                </a:schemeClr>
              </a:solidFill>
              <a:latin typeface="PT Sans" panose="020B0503020203020204" pitchFamily="34" charset="0"/>
            </a:endParaRPr>
          </a:p>
        </p:txBody>
      </p:sp>
      <p:sp>
        <p:nvSpPr>
          <p:cNvPr id="15" name="TextBox 14"/>
          <p:cNvSpPr txBox="1"/>
          <p:nvPr/>
        </p:nvSpPr>
        <p:spPr>
          <a:xfrm>
            <a:off x="6686833" y="1146715"/>
            <a:ext cx="1165903" cy="261610"/>
          </a:xfrm>
          <a:prstGeom prst="rect">
            <a:avLst/>
          </a:prstGeom>
          <a:noFill/>
        </p:spPr>
        <p:txBody>
          <a:bodyPr wrap="square" rtlCol="0">
            <a:spAutoFit/>
          </a:bodyPr>
          <a:lstStyle/>
          <a:p>
            <a:r>
              <a:rPr lang="en-US" sz="1100" b="1" i="1" dirty="0" smtClean="0">
                <a:solidFill>
                  <a:schemeClr val="accent2"/>
                </a:solidFill>
                <a:latin typeface="PT Sans Caption" panose="020B0603020203020204" pitchFamily="34" charset="0"/>
              </a:rPr>
              <a:t>Level 1</a:t>
            </a:r>
            <a:endParaRPr lang="en-US" sz="1100" b="1" i="1" dirty="0">
              <a:solidFill>
                <a:schemeClr val="accent2"/>
              </a:solidFill>
              <a:latin typeface="PT Sans Caption" panose="020B0603020203020204" pitchFamily="34" charset="0"/>
            </a:endParaRPr>
          </a:p>
        </p:txBody>
      </p:sp>
      <p:cxnSp>
        <p:nvCxnSpPr>
          <p:cNvPr id="17" name="Elbow Connector 16"/>
          <p:cNvCxnSpPr>
            <a:stCxn id="10" idx="3"/>
          </p:cNvCxnSpPr>
          <p:nvPr/>
        </p:nvCxnSpPr>
        <p:spPr>
          <a:xfrm flipV="1">
            <a:off x="2624447" y="1146715"/>
            <a:ext cx="2137558" cy="52750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2" idx="2"/>
          </p:cNvCxnSpPr>
          <p:nvPr/>
        </p:nvCxnSpPr>
        <p:spPr>
          <a:xfrm rot="16200000" flipH="1">
            <a:off x="2391433" y="2925819"/>
            <a:ext cx="254623" cy="194520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4" idx="2"/>
          </p:cNvCxnSpPr>
          <p:nvPr/>
        </p:nvCxnSpPr>
        <p:spPr>
          <a:xfrm rot="5400000">
            <a:off x="6454694" y="2370908"/>
            <a:ext cx="1256552" cy="136434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17011"/>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graphicEl>
                                              <a:dgm id="{E56F1C17-D0F2-4098-98AE-2127D5AF035F}"/>
                                            </p:graphicEl>
                                          </p:spTgt>
                                        </p:tgtEl>
                                        <p:attrNameLst>
                                          <p:attrName>style.visibility</p:attrName>
                                        </p:attrNameLst>
                                      </p:cBhvr>
                                      <p:to>
                                        <p:strVal val="visible"/>
                                      </p:to>
                                    </p:set>
                                    <p:animEffect transition="in" filter="fade">
                                      <p:cBhvr>
                                        <p:cTn id="7" dur="500"/>
                                        <p:tgtEl>
                                          <p:spTgt spid="8">
                                            <p:graphicEl>
                                              <a:dgm id="{E56F1C17-D0F2-4098-98AE-2127D5AF035F}"/>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graphicEl>
                                              <a:dgm id="{E86E649B-04D6-45D9-9445-0078413BF8F5}"/>
                                            </p:graphicEl>
                                          </p:spTgt>
                                        </p:tgtEl>
                                        <p:attrNameLst>
                                          <p:attrName>style.visibility</p:attrName>
                                        </p:attrNameLst>
                                      </p:cBhvr>
                                      <p:to>
                                        <p:strVal val="visible"/>
                                      </p:to>
                                    </p:set>
                                    <p:animEffect transition="in" filter="fade">
                                      <p:cBhvr>
                                        <p:cTn id="11" dur="500"/>
                                        <p:tgtEl>
                                          <p:spTgt spid="8">
                                            <p:graphicEl>
                                              <a:dgm id="{E86E649B-04D6-45D9-9445-0078413BF8F5}"/>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graphicEl>
                                              <a:dgm id="{161599E5-0382-43C0-BA39-07BBCF36F051}"/>
                                            </p:graphicEl>
                                          </p:spTgt>
                                        </p:tgtEl>
                                        <p:attrNameLst>
                                          <p:attrName>style.visibility</p:attrName>
                                        </p:attrNameLst>
                                      </p:cBhvr>
                                      <p:to>
                                        <p:strVal val="visible"/>
                                      </p:to>
                                    </p:set>
                                    <p:animEffect transition="in" filter="fade">
                                      <p:cBhvr>
                                        <p:cTn id="15" dur="500"/>
                                        <p:tgtEl>
                                          <p:spTgt spid="8">
                                            <p:graphicEl>
                                              <a:dgm id="{161599E5-0382-43C0-BA39-07BBCF36F051}"/>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graphicEl>
                                              <a:dgm id="{A31E56D8-82AA-4B0B-8F58-02DA8A0B0C83}"/>
                                            </p:graphicEl>
                                          </p:spTgt>
                                        </p:tgtEl>
                                        <p:attrNameLst>
                                          <p:attrName>style.visibility</p:attrName>
                                        </p:attrNameLst>
                                      </p:cBhvr>
                                      <p:to>
                                        <p:strVal val="visible"/>
                                      </p:to>
                                    </p:set>
                                    <p:animEffect transition="in" filter="fade">
                                      <p:cBhvr>
                                        <p:cTn id="19" dur="500"/>
                                        <p:tgtEl>
                                          <p:spTgt spid="8">
                                            <p:graphicEl>
                                              <a:dgm id="{A31E56D8-82AA-4B0B-8F58-02DA8A0B0C83}"/>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graphicEl>
                                              <a:dgm id="{769C3023-575B-4211-9C29-3AC3C6B33FE8}"/>
                                            </p:graphicEl>
                                          </p:spTgt>
                                        </p:tgtEl>
                                        <p:attrNameLst>
                                          <p:attrName>style.visibility</p:attrName>
                                        </p:attrNameLst>
                                      </p:cBhvr>
                                      <p:to>
                                        <p:strVal val="visible"/>
                                      </p:to>
                                    </p:set>
                                    <p:animEffect transition="in" filter="fade">
                                      <p:cBhvr>
                                        <p:cTn id="23" dur="500"/>
                                        <p:tgtEl>
                                          <p:spTgt spid="8">
                                            <p:graphicEl>
                                              <a:dgm id="{769C3023-575B-4211-9C29-3AC3C6B33FE8}"/>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graphicEl>
                                              <a:dgm id="{D743DC78-8571-4E94-8E80-044E72C6FF78}"/>
                                            </p:graphicEl>
                                          </p:spTgt>
                                        </p:tgtEl>
                                        <p:attrNameLst>
                                          <p:attrName>style.visibility</p:attrName>
                                        </p:attrNameLst>
                                      </p:cBhvr>
                                      <p:to>
                                        <p:strVal val="visible"/>
                                      </p:to>
                                    </p:set>
                                    <p:animEffect transition="in" filter="fade">
                                      <p:cBhvr>
                                        <p:cTn id="27" dur="500"/>
                                        <p:tgtEl>
                                          <p:spTgt spid="8">
                                            <p:graphicEl>
                                              <a:dgm id="{D743DC78-8571-4E94-8E80-044E72C6FF78}"/>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graphicEl>
                                              <a:dgm id="{9311EDBD-9545-4E2D-A469-97807ECBC5DA}"/>
                                            </p:graphicEl>
                                          </p:spTgt>
                                        </p:tgtEl>
                                        <p:attrNameLst>
                                          <p:attrName>style.visibility</p:attrName>
                                        </p:attrNameLst>
                                      </p:cBhvr>
                                      <p:to>
                                        <p:strVal val="visible"/>
                                      </p:to>
                                    </p:set>
                                    <p:animEffect transition="in" filter="fade">
                                      <p:cBhvr>
                                        <p:cTn id="31" dur="500"/>
                                        <p:tgtEl>
                                          <p:spTgt spid="8">
                                            <p:graphicEl>
                                              <a:dgm id="{9311EDBD-9545-4E2D-A469-97807ECBC5DA}"/>
                                            </p:graphicEl>
                                          </p:spTgt>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up)">
                                      <p:cBhvr>
                                        <p:cTn id="43" dur="500"/>
                                        <p:tgtEl>
                                          <p:spTgt spid="10"/>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par>
                          <p:cTn id="52" fill="hold">
                            <p:stCondLst>
                              <p:cond delay="6000"/>
                            </p:stCondLst>
                            <p:childTnLst>
                              <p:par>
                                <p:cTn id="53" presetID="22" presetClass="entr" presetSubtype="1"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up)">
                                      <p:cBhvr>
                                        <p:cTn id="55" dur="500"/>
                                        <p:tgtEl>
                                          <p:spTgt spid="12"/>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down)">
                                      <p:cBhvr>
                                        <p:cTn id="59" dur="500"/>
                                        <p:tgtEl>
                                          <p:spTgt spid="3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down)">
                                      <p:cBhvr>
                                        <p:cTn id="63" dur="500"/>
                                        <p:tgtEl>
                                          <p:spTgt spid="15"/>
                                        </p:tgtEl>
                                      </p:cBhvr>
                                    </p:animEffect>
                                  </p:childTnLst>
                                </p:cTn>
                              </p:par>
                            </p:childTnLst>
                          </p:cTn>
                        </p:par>
                        <p:par>
                          <p:cTn id="64" fill="hold">
                            <p:stCondLst>
                              <p:cond delay="7500"/>
                            </p:stCondLst>
                            <p:childTnLst>
                              <p:par>
                                <p:cTn id="65" presetID="22" presetClass="entr" presetSubtype="1"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up)">
                                      <p:cBhvr>
                                        <p:cTn id="6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P spid="10" grpId="0"/>
      <p:bldP spid="11" grpId="0"/>
      <p:bldP spid="12" grpId="0"/>
      <p:bldP spid="13" grpId="0"/>
      <p:bldP spid="14" grpId="0"/>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SOCIAL NETWORK</a:t>
            </a:r>
            <a:endParaRPr lang="en-US" dirty="0"/>
          </a:p>
        </p:txBody>
      </p:sp>
      <p:sp>
        <p:nvSpPr>
          <p:cNvPr id="3" name="Slide Number Placeholder 2"/>
          <p:cNvSpPr>
            <a:spLocks noGrp="1"/>
          </p:cNvSpPr>
          <p:nvPr>
            <p:ph type="sldNum" sz="quarter" idx="12"/>
          </p:nvPr>
        </p:nvSpPr>
        <p:spPr>
          <a:xfrm>
            <a:off x="8142493" y="4691754"/>
            <a:ext cx="381000" cy="228600"/>
          </a:xfrm>
        </p:spPr>
        <p:txBody>
          <a:bodyPr/>
          <a:lstStyle/>
          <a:p>
            <a:fld id="{3F01AE17-65DA-46AE-B2E9-44D23823F8E2}" type="slidenum">
              <a:rPr lang="en-US" smtClean="0"/>
              <a:t>51</a:t>
            </a:fld>
            <a:endParaRPr lang="en-US" dirty="0"/>
          </a:p>
        </p:txBody>
      </p:sp>
      <p:grpSp>
        <p:nvGrpSpPr>
          <p:cNvPr id="8" name="Group 7"/>
          <p:cNvGrpSpPr/>
          <p:nvPr/>
        </p:nvGrpSpPr>
        <p:grpSpPr>
          <a:xfrm>
            <a:off x="6236567" y="1156519"/>
            <a:ext cx="1311452" cy="993072"/>
            <a:chOff x="5853979" y="2031461"/>
            <a:chExt cx="1311452" cy="993072"/>
          </a:xfrm>
        </p:grpSpPr>
        <p:grpSp>
          <p:nvGrpSpPr>
            <p:cNvPr id="9" name="Group 8"/>
            <p:cNvGrpSpPr/>
            <p:nvPr/>
          </p:nvGrpSpPr>
          <p:grpSpPr>
            <a:xfrm>
              <a:off x="5853979" y="2031461"/>
              <a:ext cx="1311452" cy="993072"/>
              <a:chOff x="5853979" y="2031461"/>
              <a:chExt cx="1311452" cy="993072"/>
            </a:xfrm>
          </p:grpSpPr>
          <p:sp>
            <p:nvSpPr>
              <p:cNvPr id="11" name="Diamond 10"/>
              <p:cNvSpPr/>
              <p:nvPr/>
            </p:nvSpPr>
            <p:spPr>
              <a:xfrm>
                <a:off x="5853979" y="2031461"/>
                <a:ext cx="993072" cy="99307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p:cNvSpPr/>
              <p:nvPr/>
            </p:nvSpPr>
            <p:spPr>
              <a:xfrm>
                <a:off x="6594178" y="2242371"/>
                <a:ext cx="571253" cy="571253"/>
              </a:xfrm>
              <a:prstGeom prst="diamond">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58"/>
            <p:cNvSpPr>
              <a:spLocks/>
            </p:cNvSpPr>
            <p:nvPr/>
          </p:nvSpPr>
          <p:spPr bwMode="auto">
            <a:xfrm>
              <a:off x="6197024" y="2299437"/>
              <a:ext cx="303356" cy="406979"/>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3922288" y="1156519"/>
            <a:ext cx="1311452" cy="993072"/>
            <a:chOff x="5853979" y="2031461"/>
            <a:chExt cx="1311452" cy="993072"/>
          </a:xfrm>
        </p:grpSpPr>
        <p:sp>
          <p:nvSpPr>
            <p:cNvPr id="14" name="Diamond 13"/>
            <p:cNvSpPr/>
            <p:nvPr/>
          </p:nvSpPr>
          <p:spPr>
            <a:xfrm>
              <a:off x="5853979" y="2031461"/>
              <a:ext cx="993072" cy="99307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p:cNvSpPr/>
            <p:nvPr/>
          </p:nvSpPr>
          <p:spPr>
            <a:xfrm>
              <a:off x="6594178" y="2242371"/>
              <a:ext cx="571253" cy="571253"/>
            </a:xfrm>
            <a:prstGeom prst="diamond">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53"/>
            <p:cNvSpPr>
              <a:spLocks/>
            </p:cNvSpPr>
            <p:nvPr/>
          </p:nvSpPr>
          <p:spPr bwMode="auto">
            <a:xfrm>
              <a:off x="6243602" y="2299437"/>
              <a:ext cx="213827" cy="457120"/>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17" name="Group 16"/>
          <p:cNvGrpSpPr/>
          <p:nvPr/>
        </p:nvGrpSpPr>
        <p:grpSpPr>
          <a:xfrm>
            <a:off x="1543359" y="1156519"/>
            <a:ext cx="1311452" cy="993072"/>
            <a:chOff x="1471985" y="2031461"/>
            <a:chExt cx="1311452" cy="993072"/>
          </a:xfrm>
        </p:grpSpPr>
        <p:grpSp>
          <p:nvGrpSpPr>
            <p:cNvPr id="18" name="Group 17"/>
            <p:cNvGrpSpPr/>
            <p:nvPr/>
          </p:nvGrpSpPr>
          <p:grpSpPr>
            <a:xfrm>
              <a:off x="1471985" y="2031461"/>
              <a:ext cx="1311452" cy="993072"/>
              <a:chOff x="5853979" y="2031461"/>
              <a:chExt cx="1311452" cy="993072"/>
            </a:xfrm>
          </p:grpSpPr>
          <p:sp>
            <p:nvSpPr>
              <p:cNvPr id="22" name="Diamond 21"/>
              <p:cNvSpPr/>
              <p:nvPr/>
            </p:nvSpPr>
            <p:spPr>
              <a:xfrm>
                <a:off x="5853979" y="2031461"/>
                <a:ext cx="993072" cy="99307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22"/>
              <p:cNvSpPr/>
              <p:nvPr/>
            </p:nvSpPr>
            <p:spPr>
              <a:xfrm>
                <a:off x="6594178" y="2242371"/>
                <a:ext cx="571253" cy="571253"/>
              </a:xfrm>
              <a:prstGeom prst="diamond">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1798469" y="2340246"/>
              <a:ext cx="340104" cy="325360"/>
              <a:chOff x="5113338" y="3032125"/>
              <a:chExt cx="549276" cy="525463"/>
            </a:xfrm>
            <a:solidFill>
              <a:schemeClr val="bg1"/>
            </a:solidFill>
          </p:grpSpPr>
          <p:sp>
            <p:nvSpPr>
              <p:cNvPr id="20"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5" name="TextBox 24"/>
          <p:cNvSpPr txBox="1"/>
          <p:nvPr/>
        </p:nvSpPr>
        <p:spPr>
          <a:xfrm>
            <a:off x="1493912" y="2937261"/>
            <a:ext cx="2151840" cy="861774"/>
          </a:xfrm>
          <a:prstGeom prst="rect">
            <a:avLst/>
          </a:prstGeom>
          <a:noFill/>
        </p:spPr>
        <p:txBody>
          <a:bodyPr wrap="square" rtlCol="0">
            <a:spAutoFit/>
          </a:bodyPr>
          <a:lstStyle/>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text</a:t>
            </a:r>
          </a:p>
        </p:txBody>
      </p:sp>
      <p:sp>
        <p:nvSpPr>
          <p:cNvPr id="26" name="TextBox 25"/>
          <p:cNvSpPr txBox="1"/>
          <p:nvPr/>
        </p:nvSpPr>
        <p:spPr>
          <a:xfrm>
            <a:off x="1520070" y="2709580"/>
            <a:ext cx="2014194" cy="284693"/>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typesetting</a:t>
            </a:r>
            <a:endParaRPr lang="en-US" sz="1000" b="1" dirty="0">
              <a:solidFill>
                <a:schemeClr val="tx2">
                  <a:lumMod val="75000"/>
                </a:schemeClr>
              </a:solidFill>
              <a:latin typeface="+mj-lt"/>
            </a:endParaRPr>
          </a:p>
        </p:txBody>
      </p:sp>
      <p:grpSp>
        <p:nvGrpSpPr>
          <p:cNvPr id="27" name="Group 26"/>
          <p:cNvGrpSpPr>
            <a:grpSpLocks noChangeAspect="1"/>
          </p:cNvGrpSpPr>
          <p:nvPr/>
        </p:nvGrpSpPr>
        <p:grpSpPr>
          <a:xfrm>
            <a:off x="2209014" y="2664495"/>
            <a:ext cx="274320" cy="47941"/>
            <a:chOff x="4283910" y="2055060"/>
            <a:chExt cx="461686" cy="80686"/>
          </a:xfrm>
          <a:solidFill>
            <a:schemeClr val="tx1"/>
          </a:solidFill>
        </p:grpSpPr>
        <p:sp>
          <p:nvSpPr>
            <p:cNvPr id="29" name="Rectangle 28"/>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8" name="TextBox 27"/>
          <p:cNvSpPr txBox="1"/>
          <p:nvPr/>
        </p:nvSpPr>
        <p:spPr>
          <a:xfrm>
            <a:off x="1520070" y="2432550"/>
            <a:ext cx="657552" cy="369332"/>
          </a:xfrm>
          <a:prstGeom prst="rect">
            <a:avLst/>
          </a:prstGeom>
          <a:solidFill>
            <a:schemeClr val="bg1"/>
          </a:solidFill>
        </p:spPr>
        <p:txBody>
          <a:bodyPr wrap="none" rtlCol="0">
            <a:spAutoFit/>
          </a:bodyPr>
          <a:lstStyle/>
          <a:p>
            <a:r>
              <a:rPr lang="en-US" b="1" dirty="0" smtClean="0">
                <a:solidFill>
                  <a:schemeClr val="accent2"/>
                </a:solidFill>
                <a:latin typeface="+mj-lt"/>
              </a:rPr>
              <a:t>30M</a:t>
            </a:r>
            <a:endParaRPr lang="en-US" b="1" dirty="0">
              <a:solidFill>
                <a:schemeClr val="accent2"/>
              </a:solidFill>
              <a:latin typeface="+mj-lt"/>
            </a:endParaRPr>
          </a:p>
        </p:txBody>
      </p:sp>
      <p:sp>
        <p:nvSpPr>
          <p:cNvPr id="33" name="TextBox 32"/>
          <p:cNvSpPr txBox="1"/>
          <p:nvPr/>
        </p:nvSpPr>
        <p:spPr>
          <a:xfrm>
            <a:off x="3759651" y="2937261"/>
            <a:ext cx="2151840" cy="861774"/>
          </a:xfrm>
          <a:prstGeom prst="rect">
            <a:avLst/>
          </a:prstGeom>
          <a:noFill/>
        </p:spPr>
        <p:txBody>
          <a:bodyPr wrap="square" rtlCol="0">
            <a:spAutoFit/>
          </a:bodyPr>
          <a:lstStyle/>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text</a:t>
            </a:r>
          </a:p>
        </p:txBody>
      </p:sp>
      <p:sp>
        <p:nvSpPr>
          <p:cNvPr id="34" name="TextBox 33"/>
          <p:cNvSpPr txBox="1"/>
          <p:nvPr/>
        </p:nvSpPr>
        <p:spPr>
          <a:xfrm>
            <a:off x="3785809" y="2709580"/>
            <a:ext cx="2014194" cy="284693"/>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typesetting</a:t>
            </a:r>
            <a:endParaRPr lang="en-US" sz="1000" b="1" dirty="0">
              <a:solidFill>
                <a:schemeClr val="tx2">
                  <a:lumMod val="75000"/>
                </a:schemeClr>
              </a:solidFill>
              <a:latin typeface="+mj-lt"/>
            </a:endParaRPr>
          </a:p>
        </p:txBody>
      </p:sp>
      <p:grpSp>
        <p:nvGrpSpPr>
          <p:cNvPr id="35" name="Group 34"/>
          <p:cNvGrpSpPr>
            <a:grpSpLocks noChangeAspect="1"/>
          </p:cNvGrpSpPr>
          <p:nvPr/>
        </p:nvGrpSpPr>
        <p:grpSpPr>
          <a:xfrm>
            <a:off x="4474753" y="2664495"/>
            <a:ext cx="274320" cy="47941"/>
            <a:chOff x="4283910" y="2055060"/>
            <a:chExt cx="461686" cy="80686"/>
          </a:xfrm>
          <a:solidFill>
            <a:schemeClr val="tx1"/>
          </a:solidFill>
        </p:grpSpPr>
        <p:sp>
          <p:nvSpPr>
            <p:cNvPr id="37" name="Rectangle 36"/>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 name="TextBox 35"/>
          <p:cNvSpPr txBox="1"/>
          <p:nvPr/>
        </p:nvSpPr>
        <p:spPr>
          <a:xfrm>
            <a:off x="3785809" y="2432550"/>
            <a:ext cx="657552" cy="369332"/>
          </a:xfrm>
          <a:prstGeom prst="rect">
            <a:avLst/>
          </a:prstGeom>
          <a:solidFill>
            <a:schemeClr val="bg1"/>
          </a:solidFill>
        </p:spPr>
        <p:txBody>
          <a:bodyPr wrap="none" rtlCol="0">
            <a:spAutoFit/>
          </a:bodyPr>
          <a:lstStyle/>
          <a:p>
            <a:r>
              <a:rPr lang="en-US" b="1" dirty="0" smtClean="0">
                <a:solidFill>
                  <a:schemeClr val="accent2"/>
                </a:solidFill>
                <a:latin typeface="+mj-lt"/>
              </a:rPr>
              <a:t>30M</a:t>
            </a:r>
            <a:endParaRPr lang="en-US" b="1" dirty="0">
              <a:solidFill>
                <a:schemeClr val="accent2"/>
              </a:solidFill>
              <a:latin typeface="+mj-lt"/>
            </a:endParaRPr>
          </a:p>
        </p:txBody>
      </p:sp>
      <p:sp>
        <p:nvSpPr>
          <p:cNvPr id="41" name="TextBox 40"/>
          <p:cNvSpPr txBox="1"/>
          <p:nvPr/>
        </p:nvSpPr>
        <p:spPr>
          <a:xfrm>
            <a:off x="6119321" y="2937261"/>
            <a:ext cx="2151840" cy="861774"/>
          </a:xfrm>
          <a:prstGeom prst="rect">
            <a:avLst/>
          </a:prstGeom>
          <a:noFill/>
        </p:spPr>
        <p:txBody>
          <a:bodyPr wrap="square" rtlCol="0">
            <a:spAutoFit/>
          </a:bodyPr>
          <a:lstStyle/>
          <a:p>
            <a:pP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text</a:t>
            </a:r>
          </a:p>
        </p:txBody>
      </p:sp>
      <p:sp>
        <p:nvSpPr>
          <p:cNvPr id="42" name="TextBox 41"/>
          <p:cNvSpPr txBox="1"/>
          <p:nvPr/>
        </p:nvSpPr>
        <p:spPr>
          <a:xfrm>
            <a:off x="6145479" y="2709580"/>
            <a:ext cx="2014194" cy="284693"/>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typesetting</a:t>
            </a:r>
            <a:endParaRPr lang="en-US" sz="1000" b="1" dirty="0">
              <a:solidFill>
                <a:schemeClr val="tx2">
                  <a:lumMod val="75000"/>
                </a:schemeClr>
              </a:solidFill>
              <a:latin typeface="+mj-lt"/>
            </a:endParaRPr>
          </a:p>
        </p:txBody>
      </p:sp>
      <p:grpSp>
        <p:nvGrpSpPr>
          <p:cNvPr id="43" name="Group 42"/>
          <p:cNvGrpSpPr>
            <a:grpSpLocks noChangeAspect="1"/>
          </p:cNvGrpSpPr>
          <p:nvPr/>
        </p:nvGrpSpPr>
        <p:grpSpPr>
          <a:xfrm>
            <a:off x="6834423" y="2664495"/>
            <a:ext cx="274320" cy="47941"/>
            <a:chOff x="4283910" y="2055060"/>
            <a:chExt cx="461686" cy="80686"/>
          </a:xfrm>
          <a:solidFill>
            <a:schemeClr val="tx1"/>
          </a:solidFill>
        </p:grpSpPr>
        <p:sp>
          <p:nvSpPr>
            <p:cNvPr id="45" name="Rectangle 44"/>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ectangle 45"/>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Rectangle 46"/>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4" name="TextBox 43"/>
          <p:cNvSpPr txBox="1"/>
          <p:nvPr/>
        </p:nvSpPr>
        <p:spPr>
          <a:xfrm>
            <a:off x="6145479" y="2432550"/>
            <a:ext cx="657552" cy="369332"/>
          </a:xfrm>
          <a:prstGeom prst="rect">
            <a:avLst/>
          </a:prstGeom>
          <a:solidFill>
            <a:schemeClr val="bg1"/>
          </a:solidFill>
        </p:spPr>
        <p:txBody>
          <a:bodyPr wrap="none" rtlCol="0">
            <a:spAutoFit/>
          </a:bodyPr>
          <a:lstStyle/>
          <a:p>
            <a:r>
              <a:rPr lang="en-US" b="1" dirty="0" smtClean="0">
                <a:solidFill>
                  <a:schemeClr val="accent2"/>
                </a:solidFill>
                <a:latin typeface="+mj-lt"/>
              </a:rPr>
              <a:t>30M</a:t>
            </a:r>
            <a:endParaRPr lang="en-US" b="1" dirty="0">
              <a:solidFill>
                <a:schemeClr val="accent2"/>
              </a:solidFill>
              <a:latin typeface="+mj-lt"/>
            </a:endParaRPr>
          </a:p>
        </p:txBody>
      </p:sp>
      <p:grpSp>
        <p:nvGrpSpPr>
          <p:cNvPr id="2" name="Group 1"/>
          <p:cNvGrpSpPr/>
          <p:nvPr/>
        </p:nvGrpSpPr>
        <p:grpSpPr>
          <a:xfrm>
            <a:off x="1625603" y="4027530"/>
            <a:ext cx="2462896" cy="573816"/>
            <a:chOff x="1625603" y="4027530"/>
            <a:chExt cx="2462896" cy="573816"/>
          </a:xfrm>
        </p:grpSpPr>
        <p:sp>
          <p:nvSpPr>
            <p:cNvPr id="48" name="Freeform 1519"/>
            <p:cNvSpPr>
              <a:spLocks noEditPoints="1"/>
            </p:cNvSpPr>
            <p:nvPr/>
          </p:nvSpPr>
          <p:spPr bwMode="auto">
            <a:xfrm flipH="1">
              <a:off x="1625603" y="4031205"/>
              <a:ext cx="424952" cy="532538"/>
            </a:xfrm>
            <a:custGeom>
              <a:avLst/>
              <a:gdLst>
                <a:gd name="T0" fmla="*/ 50 w 67"/>
                <a:gd name="T1" fmla="*/ 45 h 84"/>
                <a:gd name="T2" fmla="*/ 67 w 67"/>
                <a:gd name="T3" fmla="*/ 82 h 84"/>
                <a:gd name="T4" fmla="*/ 67 w 67"/>
                <a:gd name="T5" fmla="*/ 84 h 84"/>
                <a:gd name="T6" fmla="*/ 0 w 67"/>
                <a:gd name="T7" fmla="*/ 84 h 84"/>
                <a:gd name="T8" fmla="*/ 0 w 67"/>
                <a:gd name="T9" fmla="*/ 82 h 84"/>
                <a:gd name="T10" fmla="*/ 16 w 67"/>
                <a:gd name="T11" fmla="*/ 45 h 84"/>
                <a:gd name="T12" fmla="*/ 17 w 67"/>
                <a:gd name="T13" fmla="*/ 45 h 84"/>
                <a:gd name="T14" fmla="*/ 17 w 67"/>
                <a:gd name="T15" fmla="*/ 45 h 84"/>
                <a:gd name="T16" fmla="*/ 20 w 67"/>
                <a:gd name="T17" fmla="*/ 48 h 84"/>
                <a:gd name="T18" fmla="*/ 20 w 67"/>
                <a:gd name="T19" fmla="*/ 48 h 84"/>
                <a:gd name="T20" fmla="*/ 20 w 67"/>
                <a:gd name="T21" fmla="*/ 48 h 84"/>
                <a:gd name="T22" fmla="*/ 32 w 67"/>
                <a:gd name="T23" fmla="*/ 54 h 84"/>
                <a:gd name="T24" fmla="*/ 32 w 67"/>
                <a:gd name="T25" fmla="*/ 54 h 84"/>
                <a:gd name="T26" fmla="*/ 33 w 67"/>
                <a:gd name="T27" fmla="*/ 54 h 84"/>
                <a:gd name="T28" fmla="*/ 33 w 67"/>
                <a:gd name="T29" fmla="*/ 54 h 84"/>
                <a:gd name="T30" fmla="*/ 50 w 67"/>
                <a:gd name="T31" fmla="*/ 45 h 84"/>
                <a:gd name="T32" fmla="*/ 33 w 67"/>
                <a:gd name="T33" fmla="*/ 0 h 84"/>
                <a:gd name="T34" fmla="*/ 17 w 67"/>
                <a:gd name="T35" fmla="*/ 33 h 84"/>
                <a:gd name="T36" fmla="*/ 33 w 67"/>
                <a:gd name="T37" fmla="*/ 48 h 84"/>
                <a:gd name="T38" fmla="*/ 50 w 67"/>
                <a:gd name="T39" fmla="*/ 32 h 84"/>
                <a:gd name="T40" fmla="*/ 33 w 67"/>
                <a:gd name="T41" fmla="*/ 0 h 84"/>
                <a:gd name="T42" fmla="*/ 46 w 67"/>
                <a:gd name="T43" fmla="*/ 13 h 84"/>
                <a:gd name="T44" fmla="*/ 19 w 67"/>
                <a:gd name="T45" fmla="*/ 18 h 84"/>
                <a:gd name="T46" fmla="*/ 19 w 67"/>
                <a:gd name="T47" fmla="*/ 27 h 84"/>
                <a:gd name="T48" fmla="*/ 33 w 67"/>
                <a:gd name="T49" fmla="*/ 45 h 84"/>
                <a:gd name="T50" fmla="*/ 48 w 67"/>
                <a:gd name="T51" fmla="*/ 27 h 84"/>
                <a:gd name="T52" fmla="*/ 46 w 67"/>
                <a:gd name="T53" fmla="*/ 1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84">
                  <a:moveTo>
                    <a:pt x="50" y="45"/>
                  </a:moveTo>
                  <a:cubicBezTo>
                    <a:pt x="60" y="52"/>
                    <a:pt x="67" y="66"/>
                    <a:pt x="67" y="82"/>
                  </a:cubicBezTo>
                  <a:cubicBezTo>
                    <a:pt x="67" y="83"/>
                    <a:pt x="67" y="83"/>
                    <a:pt x="67" y="84"/>
                  </a:cubicBezTo>
                  <a:cubicBezTo>
                    <a:pt x="0" y="84"/>
                    <a:pt x="0" y="84"/>
                    <a:pt x="0" y="84"/>
                  </a:cubicBezTo>
                  <a:cubicBezTo>
                    <a:pt x="0" y="83"/>
                    <a:pt x="0" y="83"/>
                    <a:pt x="0" y="82"/>
                  </a:cubicBezTo>
                  <a:cubicBezTo>
                    <a:pt x="0" y="66"/>
                    <a:pt x="7" y="52"/>
                    <a:pt x="16" y="45"/>
                  </a:cubicBezTo>
                  <a:cubicBezTo>
                    <a:pt x="17" y="45"/>
                    <a:pt x="17" y="45"/>
                    <a:pt x="17" y="45"/>
                  </a:cubicBezTo>
                  <a:cubicBezTo>
                    <a:pt x="17" y="45"/>
                    <a:pt x="17" y="45"/>
                    <a:pt x="17" y="45"/>
                  </a:cubicBezTo>
                  <a:cubicBezTo>
                    <a:pt x="17" y="46"/>
                    <a:pt x="18" y="47"/>
                    <a:pt x="20" y="48"/>
                  </a:cubicBezTo>
                  <a:cubicBezTo>
                    <a:pt x="20" y="48"/>
                    <a:pt x="20" y="48"/>
                    <a:pt x="20" y="48"/>
                  </a:cubicBezTo>
                  <a:cubicBezTo>
                    <a:pt x="20" y="48"/>
                    <a:pt x="20" y="48"/>
                    <a:pt x="20" y="48"/>
                  </a:cubicBezTo>
                  <a:cubicBezTo>
                    <a:pt x="23" y="52"/>
                    <a:pt x="28" y="54"/>
                    <a:pt x="32" y="54"/>
                  </a:cubicBezTo>
                  <a:cubicBezTo>
                    <a:pt x="32" y="54"/>
                    <a:pt x="32" y="54"/>
                    <a:pt x="32" y="54"/>
                  </a:cubicBezTo>
                  <a:cubicBezTo>
                    <a:pt x="33" y="54"/>
                    <a:pt x="33" y="54"/>
                    <a:pt x="33" y="54"/>
                  </a:cubicBezTo>
                  <a:cubicBezTo>
                    <a:pt x="33" y="54"/>
                    <a:pt x="33" y="54"/>
                    <a:pt x="33" y="54"/>
                  </a:cubicBezTo>
                  <a:cubicBezTo>
                    <a:pt x="40" y="54"/>
                    <a:pt x="47" y="50"/>
                    <a:pt x="50" y="45"/>
                  </a:cubicBezTo>
                  <a:close/>
                  <a:moveTo>
                    <a:pt x="33" y="0"/>
                  </a:moveTo>
                  <a:cubicBezTo>
                    <a:pt x="13" y="0"/>
                    <a:pt x="12" y="17"/>
                    <a:pt x="17" y="33"/>
                  </a:cubicBezTo>
                  <a:cubicBezTo>
                    <a:pt x="19" y="42"/>
                    <a:pt x="26" y="48"/>
                    <a:pt x="33" y="48"/>
                  </a:cubicBezTo>
                  <a:cubicBezTo>
                    <a:pt x="41" y="48"/>
                    <a:pt x="48" y="41"/>
                    <a:pt x="50" y="32"/>
                  </a:cubicBezTo>
                  <a:cubicBezTo>
                    <a:pt x="53" y="17"/>
                    <a:pt x="53" y="0"/>
                    <a:pt x="33" y="0"/>
                  </a:cubicBezTo>
                  <a:close/>
                  <a:moveTo>
                    <a:pt x="46" y="13"/>
                  </a:moveTo>
                  <a:cubicBezTo>
                    <a:pt x="37" y="15"/>
                    <a:pt x="32" y="20"/>
                    <a:pt x="19" y="18"/>
                  </a:cubicBezTo>
                  <a:cubicBezTo>
                    <a:pt x="19" y="20"/>
                    <a:pt x="19" y="25"/>
                    <a:pt x="19" y="27"/>
                  </a:cubicBezTo>
                  <a:cubicBezTo>
                    <a:pt x="19" y="37"/>
                    <a:pt x="25" y="45"/>
                    <a:pt x="33" y="45"/>
                  </a:cubicBezTo>
                  <a:cubicBezTo>
                    <a:pt x="41" y="45"/>
                    <a:pt x="48" y="37"/>
                    <a:pt x="48" y="27"/>
                  </a:cubicBezTo>
                  <a:cubicBezTo>
                    <a:pt x="47" y="17"/>
                    <a:pt x="46" y="15"/>
                    <a:pt x="46" y="1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2074305" y="4027530"/>
              <a:ext cx="2014194" cy="573816"/>
              <a:chOff x="1991180" y="4051280"/>
              <a:chExt cx="2014194" cy="573816"/>
            </a:xfrm>
          </p:grpSpPr>
          <p:sp>
            <p:nvSpPr>
              <p:cNvPr id="53" name="TextBox 52"/>
              <p:cNvSpPr txBox="1"/>
              <p:nvPr/>
            </p:nvSpPr>
            <p:spPr>
              <a:xfrm>
                <a:off x="1991180" y="4340403"/>
                <a:ext cx="2014194" cy="284693"/>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typesetting</a:t>
                </a:r>
                <a:endParaRPr lang="en-US" sz="1000" b="1" dirty="0">
                  <a:solidFill>
                    <a:schemeClr val="tx2">
                      <a:lumMod val="75000"/>
                    </a:schemeClr>
                  </a:solidFill>
                  <a:latin typeface="+mj-lt"/>
                </a:endParaRPr>
              </a:p>
            </p:txBody>
          </p:sp>
          <p:sp>
            <p:nvSpPr>
              <p:cNvPr id="55" name="TextBox 54"/>
              <p:cNvSpPr txBox="1"/>
              <p:nvPr/>
            </p:nvSpPr>
            <p:spPr>
              <a:xfrm>
                <a:off x="1991180" y="4051280"/>
                <a:ext cx="667170" cy="369332"/>
              </a:xfrm>
              <a:prstGeom prst="rect">
                <a:avLst/>
              </a:prstGeom>
              <a:noFill/>
            </p:spPr>
            <p:txBody>
              <a:bodyPr wrap="none" rtlCol="0">
                <a:spAutoFit/>
              </a:bodyPr>
              <a:lstStyle/>
              <a:p>
                <a:r>
                  <a:rPr lang="en-US" b="1" dirty="0" smtClean="0">
                    <a:solidFill>
                      <a:schemeClr val="accent2"/>
                    </a:solidFill>
                    <a:latin typeface="+mj-lt"/>
                  </a:rPr>
                  <a:t>55%</a:t>
                </a:r>
                <a:endParaRPr lang="en-US" b="1" dirty="0">
                  <a:solidFill>
                    <a:schemeClr val="accent2"/>
                  </a:solidFill>
                  <a:latin typeface="+mj-lt"/>
                </a:endParaRPr>
              </a:p>
            </p:txBody>
          </p:sp>
        </p:grpSp>
      </p:grpSp>
      <p:grpSp>
        <p:nvGrpSpPr>
          <p:cNvPr id="4" name="Group 3"/>
          <p:cNvGrpSpPr/>
          <p:nvPr/>
        </p:nvGrpSpPr>
        <p:grpSpPr>
          <a:xfrm>
            <a:off x="4605341" y="4027530"/>
            <a:ext cx="2408181" cy="573816"/>
            <a:chOff x="4605341" y="4027530"/>
            <a:chExt cx="2408181" cy="573816"/>
          </a:xfrm>
        </p:grpSpPr>
        <p:sp>
          <p:nvSpPr>
            <p:cNvPr id="49" name="Freeform 1803"/>
            <p:cNvSpPr>
              <a:spLocks noEditPoints="1"/>
            </p:cNvSpPr>
            <p:nvPr/>
          </p:nvSpPr>
          <p:spPr bwMode="auto">
            <a:xfrm flipH="1">
              <a:off x="4605341" y="4051280"/>
              <a:ext cx="386875" cy="492388"/>
            </a:xfrm>
            <a:custGeom>
              <a:avLst/>
              <a:gdLst>
                <a:gd name="T0" fmla="*/ 64 w 93"/>
                <a:gd name="T1" fmla="*/ 59 h 118"/>
                <a:gd name="T2" fmla="*/ 47 w 93"/>
                <a:gd name="T3" fmla="*/ 68 h 118"/>
                <a:gd name="T4" fmla="*/ 29 w 93"/>
                <a:gd name="T5" fmla="*/ 59 h 118"/>
                <a:gd name="T6" fmla="*/ 17 w 93"/>
                <a:gd name="T7" fmla="*/ 59 h 118"/>
                <a:gd name="T8" fmla="*/ 17 w 93"/>
                <a:gd name="T9" fmla="*/ 38 h 118"/>
                <a:gd name="T10" fmla="*/ 47 w 93"/>
                <a:gd name="T11" fmla="*/ 0 h 118"/>
                <a:gd name="T12" fmla="*/ 76 w 93"/>
                <a:gd name="T13" fmla="*/ 38 h 118"/>
                <a:gd name="T14" fmla="*/ 77 w 93"/>
                <a:gd name="T15" fmla="*/ 59 h 118"/>
                <a:gd name="T16" fmla="*/ 64 w 93"/>
                <a:gd name="T17" fmla="*/ 59 h 118"/>
                <a:gd name="T18" fmla="*/ 62 w 93"/>
                <a:gd name="T19" fmla="*/ 20 h 118"/>
                <a:gd name="T20" fmla="*/ 26 w 93"/>
                <a:gd name="T21" fmla="*/ 35 h 118"/>
                <a:gd name="T22" fmla="*/ 26 w 93"/>
                <a:gd name="T23" fmla="*/ 38 h 118"/>
                <a:gd name="T24" fmla="*/ 47 w 93"/>
                <a:gd name="T25" fmla="*/ 64 h 118"/>
                <a:gd name="T26" fmla="*/ 67 w 93"/>
                <a:gd name="T27" fmla="*/ 38 h 118"/>
                <a:gd name="T28" fmla="*/ 62 w 93"/>
                <a:gd name="T29" fmla="*/ 20 h 118"/>
                <a:gd name="T30" fmla="*/ 70 w 93"/>
                <a:gd name="T31" fmla="*/ 63 h 118"/>
                <a:gd name="T32" fmla="*/ 47 w 93"/>
                <a:gd name="T33" fmla="*/ 76 h 118"/>
                <a:gd name="T34" fmla="*/ 23 w 93"/>
                <a:gd name="T35" fmla="*/ 63 h 118"/>
                <a:gd name="T36" fmla="*/ 0 w 93"/>
                <a:gd name="T37" fmla="*/ 116 h 118"/>
                <a:gd name="T38" fmla="*/ 0 w 93"/>
                <a:gd name="T39" fmla="*/ 118 h 118"/>
                <a:gd name="T40" fmla="*/ 93 w 93"/>
                <a:gd name="T41" fmla="*/ 118 h 118"/>
                <a:gd name="T42" fmla="*/ 93 w 93"/>
                <a:gd name="T43" fmla="*/ 116 h 118"/>
                <a:gd name="T44" fmla="*/ 70 w 93"/>
                <a:gd name="T45" fmla="*/ 6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18">
                  <a:moveTo>
                    <a:pt x="64" y="59"/>
                  </a:moveTo>
                  <a:cubicBezTo>
                    <a:pt x="60" y="65"/>
                    <a:pt x="54" y="68"/>
                    <a:pt x="47" y="68"/>
                  </a:cubicBezTo>
                  <a:cubicBezTo>
                    <a:pt x="40" y="68"/>
                    <a:pt x="34" y="65"/>
                    <a:pt x="29" y="59"/>
                  </a:cubicBezTo>
                  <a:cubicBezTo>
                    <a:pt x="17" y="59"/>
                    <a:pt x="17" y="59"/>
                    <a:pt x="17" y="59"/>
                  </a:cubicBezTo>
                  <a:cubicBezTo>
                    <a:pt x="17" y="38"/>
                    <a:pt x="17" y="38"/>
                    <a:pt x="17" y="38"/>
                  </a:cubicBezTo>
                  <a:cubicBezTo>
                    <a:pt x="17" y="17"/>
                    <a:pt x="30" y="0"/>
                    <a:pt x="47" y="0"/>
                  </a:cubicBezTo>
                  <a:cubicBezTo>
                    <a:pt x="63" y="0"/>
                    <a:pt x="76" y="17"/>
                    <a:pt x="76" y="38"/>
                  </a:cubicBezTo>
                  <a:cubicBezTo>
                    <a:pt x="77" y="59"/>
                    <a:pt x="77" y="59"/>
                    <a:pt x="77" y="59"/>
                  </a:cubicBezTo>
                  <a:cubicBezTo>
                    <a:pt x="64" y="59"/>
                    <a:pt x="64" y="59"/>
                    <a:pt x="64" y="59"/>
                  </a:cubicBezTo>
                  <a:close/>
                  <a:moveTo>
                    <a:pt x="62" y="20"/>
                  </a:moveTo>
                  <a:cubicBezTo>
                    <a:pt x="50" y="24"/>
                    <a:pt x="50" y="35"/>
                    <a:pt x="26" y="35"/>
                  </a:cubicBezTo>
                  <a:cubicBezTo>
                    <a:pt x="26" y="36"/>
                    <a:pt x="26" y="37"/>
                    <a:pt x="26" y="38"/>
                  </a:cubicBezTo>
                  <a:cubicBezTo>
                    <a:pt x="26" y="52"/>
                    <a:pt x="35" y="64"/>
                    <a:pt x="47" y="64"/>
                  </a:cubicBezTo>
                  <a:cubicBezTo>
                    <a:pt x="58" y="64"/>
                    <a:pt x="67" y="52"/>
                    <a:pt x="67" y="38"/>
                  </a:cubicBezTo>
                  <a:cubicBezTo>
                    <a:pt x="67" y="31"/>
                    <a:pt x="65" y="25"/>
                    <a:pt x="62" y="20"/>
                  </a:cubicBezTo>
                  <a:close/>
                  <a:moveTo>
                    <a:pt x="70" y="63"/>
                  </a:moveTo>
                  <a:cubicBezTo>
                    <a:pt x="65" y="71"/>
                    <a:pt x="56" y="76"/>
                    <a:pt x="47" y="76"/>
                  </a:cubicBezTo>
                  <a:cubicBezTo>
                    <a:pt x="37" y="76"/>
                    <a:pt x="29" y="71"/>
                    <a:pt x="23" y="63"/>
                  </a:cubicBezTo>
                  <a:cubicBezTo>
                    <a:pt x="9" y="74"/>
                    <a:pt x="0" y="93"/>
                    <a:pt x="0" y="116"/>
                  </a:cubicBezTo>
                  <a:cubicBezTo>
                    <a:pt x="0" y="116"/>
                    <a:pt x="0" y="117"/>
                    <a:pt x="0" y="118"/>
                  </a:cubicBezTo>
                  <a:cubicBezTo>
                    <a:pt x="93" y="118"/>
                    <a:pt x="93" y="118"/>
                    <a:pt x="93" y="118"/>
                  </a:cubicBezTo>
                  <a:cubicBezTo>
                    <a:pt x="93" y="117"/>
                    <a:pt x="93" y="116"/>
                    <a:pt x="93" y="116"/>
                  </a:cubicBezTo>
                  <a:cubicBezTo>
                    <a:pt x="93" y="93"/>
                    <a:pt x="84" y="74"/>
                    <a:pt x="70" y="63"/>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60" name="Group 59"/>
            <p:cNvGrpSpPr/>
            <p:nvPr/>
          </p:nvGrpSpPr>
          <p:grpSpPr>
            <a:xfrm>
              <a:off x="4999328" y="4027530"/>
              <a:ext cx="2014194" cy="573816"/>
              <a:chOff x="1991180" y="4051280"/>
              <a:chExt cx="2014194" cy="573816"/>
            </a:xfrm>
          </p:grpSpPr>
          <p:sp>
            <p:nvSpPr>
              <p:cNvPr id="61" name="TextBox 60"/>
              <p:cNvSpPr txBox="1"/>
              <p:nvPr/>
            </p:nvSpPr>
            <p:spPr>
              <a:xfrm>
                <a:off x="1991180" y="4340403"/>
                <a:ext cx="2014194" cy="284693"/>
              </a:xfrm>
              <a:prstGeom prst="rect">
                <a:avLst/>
              </a:prstGeom>
              <a:noFill/>
            </p:spPr>
            <p:txBody>
              <a:bodyPr wrap="square" rtlCol="0">
                <a:spAutoFit/>
              </a:bodyPr>
              <a:lstStyle/>
              <a:p>
                <a:pPr>
                  <a:lnSpc>
                    <a:spcPts val="1500"/>
                  </a:lnSpc>
                  <a:spcBef>
                    <a:spcPts val="1800"/>
                  </a:spcBef>
                </a:pPr>
                <a:r>
                  <a:rPr lang="en-US" sz="1000" b="1" dirty="0" smtClean="0">
                    <a:solidFill>
                      <a:schemeClr val="tx2">
                        <a:lumMod val="75000"/>
                      </a:schemeClr>
                    </a:solidFill>
                    <a:latin typeface="+mj-lt"/>
                  </a:rPr>
                  <a:t>Lorem Ipsum typesetting</a:t>
                </a:r>
                <a:endParaRPr lang="en-US" sz="1000" b="1" dirty="0">
                  <a:solidFill>
                    <a:schemeClr val="tx2">
                      <a:lumMod val="75000"/>
                    </a:schemeClr>
                  </a:solidFill>
                  <a:latin typeface="+mj-lt"/>
                </a:endParaRPr>
              </a:p>
            </p:txBody>
          </p:sp>
          <p:sp>
            <p:nvSpPr>
              <p:cNvPr id="62" name="TextBox 61"/>
              <p:cNvSpPr txBox="1"/>
              <p:nvPr/>
            </p:nvSpPr>
            <p:spPr>
              <a:xfrm>
                <a:off x="1991180" y="4051280"/>
                <a:ext cx="667170" cy="369332"/>
              </a:xfrm>
              <a:prstGeom prst="rect">
                <a:avLst/>
              </a:prstGeom>
              <a:noFill/>
            </p:spPr>
            <p:txBody>
              <a:bodyPr wrap="none" rtlCol="0">
                <a:spAutoFit/>
              </a:bodyPr>
              <a:lstStyle/>
              <a:p>
                <a:r>
                  <a:rPr lang="en-US" b="1" dirty="0" smtClean="0">
                    <a:solidFill>
                      <a:schemeClr val="accent6"/>
                    </a:solidFill>
                    <a:latin typeface="+mj-lt"/>
                  </a:rPr>
                  <a:t>55%</a:t>
                </a:r>
                <a:endParaRPr lang="en-US" b="1" dirty="0">
                  <a:solidFill>
                    <a:schemeClr val="accent6"/>
                  </a:solidFill>
                  <a:latin typeface="+mj-lt"/>
                </a:endParaRPr>
              </a:p>
            </p:txBody>
          </p:sp>
        </p:grpSp>
      </p:grpSp>
    </p:spTree>
    <p:extLst>
      <p:ext uri="{BB962C8B-B14F-4D97-AF65-F5344CB8AC3E}">
        <p14:creationId xmlns:p14="http://schemas.microsoft.com/office/powerpoint/2010/main" val="2149003123"/>
      </p:ext>
    </p:extLst>
  </p:cSld>
  <p:clrMapOvr>
    <a:masterClrMapping/>
  </p:clrMapOvr>
  <mc:AlternateContent xmlns:mc="http://schemas.openxmlformats.org/markup-compatibility/2006" xmlns:p14="http://schemas.microsoft.com/office/powerpoint/2010/main">
    <mc:Choice Requires="p14">
      <p:transition spd="slow" p14:dur="15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up)">
                                      <p:cBhvr>
                                        <p:cTn id="25" dur="500"/>
                                        <p:tgtEl>
                                          <p:spTgt spid="25"/>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childTnLst>
                          </p:cTn>
                        </p:par>
                        <p:par>
                          <p:cTn id="44" fill="hold">
                            <p:stCondLst>
                              <p:cond delay="4500"/>
                            </p:stCondLst>
                            <p:childTnLst>
                              <p:par>
                                <p:cTn id="45" presetID="22" presetClass="entr" presetSubtype="1"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up)">
                                      <p:cBhvr>
                                        <p:cTn id="47" dur="500"/>
                                        <p:tgtEl>
                                          <p:spTgt spid="33"/>
                                        </p:tgtEl>
                                      </p:cBhvr>
                                    </p:animEffect>
                                  </p:childTnLst>
                                </p:cTn>
                              </p:par>
                            </p:childTnLst>
                          </p:cTn>
                        </p:par>
                        <p:par>
                          <p:cTn id="48" fill="hold">
                            <p:stCondLst>
                              <p:cond delay="5000"/>
                            </p:stCondLst>
                            <p:childTnLst>
                              <p:par>
                                <p:cTn id="49" presetID="53" presetClass="entr" presetSubtype="16"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fltVal val="0"/>
                                          </p:val>
                                        </p:tav>
                                        <p:tav tm="100000">
                                          <p:val>
                                            <p:strVal val="#ppt_w"/>
                                          </p:val>
                                        </p:tav>
                                      </p:tavLst>
                                    </p:anim>
                                    <p:anim calcmode="lin" valueType="num">
                                      <p:cBhvr>
                                        <p:cTn id="52" dur="500" fill="hold"/>
                                        <p:tgtEl>
                                          <p:spTgt spid="8"/>
                                        </p:tgtEl>
                                        <p:attrNameLst>
                                          <p:attrName>ppt_h</p:attrName>
                                        </p:attrNameLst>
                                      </p:cBhvr>
                                      <p:tavLst>
                                        <p:tav tm="0">
                                          <p:val>
                                            <p:fltVal val="0"/>
                                          </p:val>
                                        </p:tav>
                                        <p:tav tm="100000">
                                          <p:val>
                                            <p:strVal val="#ppt_h"/>
                                          </p:val>
                                        </p:tav>
                                      </p:tavLst>
                                    </p:anim>
                                    <p:animEffect transition="in" filter="fade">
                                      <p:cBhvr>
                                        <p:cTn id="53" dur="500"/>
                                        <p:tgtEl>
                                          <p:spTgt spid="8"/>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left)">
                                      <p:cBhvr>
                                        <p:cTn id="57" dur="500"/>
                                        <p:tgtEl>
                                          <p:spTgt spid="44"/>
                                        </p:tgtEl>
                                      </p:cBhvr>
                                    </p:animEffect>
                                  </p:childTnLst>
                                </p:cTn>
                              </p:par>
                            </p:childTnLst>
                          </p:cTn>
                        </p:par>
                        <p:par>
                          <p:cTn id="58" fill="hold">
                            <p:stCondLst>
                              <p:cond delay="6000"/>
                            </p:stCondLst>
                            <p:childTnLst>
                              <p:par>
                                <p:cTn id="59" presetID="10" presetClass="entr" presetSubtype="0" fill="hold"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childTnLst>
                          </p:cTn>
                        </p:par>
                        <p:par>
                          <p:cTn id="62" fill="hold">
                            <p:stCondLst>
                              <p:cond delay="6500"/>
                            </p:stCondLst>
                            <p:childTnLst>
                              <p:par>
                                <p:cTn id="63" presetID="22" presetClass="entr" presetSubtype="8"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childTnLst>
                          </p:cTn>
                        </p:par>
                        <p:par>
                          <p:cTn id="66" fill="hold">
                            <p:stCondLst>
                              <p:cond delay="7000"/>
                            </p:stCondLst>
                            <p:childTnLst>
                              <p:par>
                                <p:cTn id="67" presetID="22" presetClass="entr" presetSubtype="1" fill="hold" grpId="0" nodeType="after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wipe(up)">
                                      <p:cBhvr>
                                        <p:cTn id="69" dur="500"/>
                                        <p:tgtEl>
                                          <p:spTgt spid="41"/>
                                        </p:tgtEl>
                                      </p:cBhvr>
                                    </p:animEffect>
                                  </p:childTnLst>
                                </p:cTn>
                              </p:par>
                            </p:childTnLst>
                          </p:cTn>
                        </p:par>
                        <p:par>
                          <p:cTn id="70" fill="hold">
                            <p:stCondLst>
                              <p:cond delay="7500"/>
                            </p:stCondLst>
                            <p:childTnLst>
                              <p:par>
                                <p:cTn id="71" presetID="22" presetClass="entr" presetSubtype="4"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wipe(down)">
                                      <p:cBhvr>
                                        <p:cTn id="73" dur="500"/>
                                        <p:tgtEl>
                                          <p:spTgt spid="2"/>
                                        </p:tgtEl>
                                      </p:cBhvr>
                                    </p:animEffect>
                                  </p:childTnLst>
                                </p:cTn>
                              </p:par>
                            </p:childTnLst>
                          </p:cTn>
                        </p:par>
                        <p:par>
                          <p:cTn id="74" fill="hold">
                            <p:stCondLst>
                              <p:cond delay="8000"/>
                            </p:stCondLst>
                            <p:childTnLst>
                              <p:par>
                                <p:cTn id="75" presetID="22" presetClass="entr" presetSubtype="4" fill="hold" nodeType="after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wipe(down)">
                                      <p:cBhvr>
                                        <p:cTn id="7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animBg="1"/>
      <p:bldP spid="33" grpId="0"/>
      <p:bldP spid="34" grpId="0"/>
      <p:bldP spid="36" grpId="0" animBg="1"/>
      <p:bldP spid="41" grpId="0"/>
      <p:bldP spid="42" grpId="0"/>
      <p:bldP spid="4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dirty="0" smtClean="0"/>
              <a:t>SOCIAL MEDIA ANALYSIS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52</a:t>
            </a:fld>
            <a:endParaRPr lang="en-US"/>
          </a:p>
        </p:txBody>
      </p:sp>
      <p:sp>
        <p:nvSpPr>
          <p:cNvPr id="42" name="TextBox 41"/>
          <p:cNvSpPr txBox="1"/>
          <p:nvPr/>
        </p:nvSpPr>
        <p:spPr>
          <a:xfrm>
            <a:off x="92900" y="3387829"/>
            <a:ext cx="1712816" cy="1054135"/>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a:t>
            </a:r>
          </a:p>
        </p:txBody>
      </p:sp>
      <p:sp>
        <p:nvSpPr>
          <p:cNvPr id="43" name="TextBox 42"/>
          <p:cNvSpPr txBox="1"/>
          <p:nvPr/>
        </p:nvSpPr>
        <p:spPr>
          <a:xfrm>
            <a:off x="340472" y="3160148"/>
            <a:ext cx="1217672" cy="28469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Lorem Ipsum </a:t>
            </a:r>
            <a:endParaRPr lang="en-US" sz="1000" b="1" dirty="0">
              <a:solidFill>
                <a:schemeClr val="tx2">
                  <a:lumMod val="75000"/>
                </a:schemeClr>
              </a:solidFill>
              <a:latin typeface="+mj-lt"/>
            </a:endParaRPr>
          </a:p>
        </p:txBody>
      </p:sp>
      <p:grpSp>
        <p:nvGrpSpPr>
          <p:cNvPr id="44" name="Group 43"/>
          <p:cNvGrpSpPr>
            <a:grpSpLocks noChangeAspect="1"/>
          </p:cNvGrpSpPr>
          <p:nvPr/>
        </p:nvGrpSpPr>
        <p:grpSpPr>
          <a:xfrm>
            <a:off x="812148" y="3133700"/>
            <a:ext cx="274320" cy="47941"/>
            <a:chOff x="4283910" y="2055060"/>
            <a:chExt cx="461686" cy="80686"/>
          </a:xfrm>
          <a:solidFill>
            <a:schemeClr val="tx1"/>
          </a:solidFill>
        </p:grpSpPr>
        <p:sp>
          <p:nvSpPr>
            <p:cNvPr id="46" name="Rectangle 45"/>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Rectangle 46"/>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Rectangle 47"/>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5" name="TextBox 74"/>
          <p:cNvSpPr txBox="1"/>
          <p:nvPr/>
        </p:nvSpPr>
        <p:spPr>
          <a:xfrm>
            <a:off x="1923928" y="3387829"/>
            <a:ext cx="1712816" cy="1054135"/>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a:t>
            </a:r>
          </a:p>
        </p:txBody>
      </p:sp>
      <p:sp>
        <p:nvSpPr>
          <p:cNvPr id="76" name="TextBox 75"/>
          <p:cNvSpPr txBox="1"/>
          <p:nvPr/>
        </p:nvSpPr>
        <p:spPr>
          <a:xfrm>
            <a:off x="2171500" y="3160148"/>
            <a:ext cx="1217672" cy="28469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Lorem Ipsum </a:t>
            </a:r>
            <a:endParaRPr lang="en-US" sz="1000" b="1" dirty="0">
              <a:solidFill>
                <a:schemeClr val="tx2">
                  <a:lumMod val="75000"/>
                </a:schemeClr>
              </a:solidFill>
              <a:latin typeface="+mj-lt"/>
            </a:endParaRPr>
          </a:p>
        </p:txBody>
      </p:sp>
      <p:grpSp>
        <p:nvGrpSpPr>
          <p:cNvPr id="77" name="Group 76"/>
          <p:cNvGrpSpPr>
            <a:grpSpLocks noChangeAspect="1"/>
          </p:cNvGrpSpPr>
          <p:nvPr/>
        </p:nvGrpSpPr>
        <p:grpSpPr>
          <a:xfrm>
            <a:off x="2643176" y="3133700"/>
            <a:ext cx="274320" cy="47941"/>
            <a:chOff x="4283910" y="2055060"/>
            <a:chExt cx="461686" cy="80686"/>
          </a:xfrm>
          <a:solidFill>
            <a:schemeClr val="tx1"/>
          </a:solidFill>
        </p:grpSpPr>
        <p:sp>
          <p:nvSpPr>
            <p:cNvPr id="79" name="Rectangle 78"/>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Rectangle 79"/>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Rectangle 80"/>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3" name="TextBox 82"/>
          <p:cNvSpPr txBox="1"/>
          <p:nvPr/>
        </p:nvSpPr>
        <p:spPr>
          <a:xfrm>
            <a:off x="3709567" y="3387829"/>
            <a:ext cx="1712816" cy="1054135"/>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a:t>
            </a:r>
          </a:p>
        </p:txBody>
      </p:sp>
      <p:sp>
        <p:nvSpPr>
          <p:cNvPr id="84" name="TextBox 83"/>
          <p:cNvSpPr txBox="1"/>
          <p:nvPr/>
        </p:nvSpPr>
        <p:spPr>
          <a:xfrm>
            <a:off x="3957139" y="3160148"/>
            <a:ext cx="1217672" cy="28469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Lorem Ipsum </a:t>
            </a:r>
            <a:endParaRPr lang="en-US" sz="1000" b="1" dirty="0">
              <a:solidFill>
                <a:schemeClr val="tx2">
                  <a:lumMod val="75000"/>
                </a:schemeClr>
              </a:solidFill>
              <a:latin typeface="+mj-lt"/>
            </a:endParaRPr>
          </a:p>
        </p:txBody>
      </p:sp>
      <p:grpSp>
        <p:nvGrpSpPr>
          <p:cNvPr id="85" name="Group 84"/>
          <p:cNvGrpSpPr>
            <a:grpSpLocks noChangeAspect="1"/>
          </p:cNvGrpSpPr>
          <p:nvPr/>
        </p:nvGrpSpPr>
        <p:grpSpPr>
          <a:xfrm>
            <a:off x="4428815" y="3133700"/>
            <a:ext cx="274320" cy="47941"/>
            <a:chOff x="4283910" y="2055060"/>
            <a:chExt cx="461686" cy="80686"/>
          </a:xfrm>
          <a:solidFill>
            <a:schemeClr val="tx1"/>
          </a:solidFill>
        </p:grpSpPr>
        <p:sp>
          <p:nvSpPr>
            <p:cNvPr id="87" name="Rectangle 86"/>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Rectangle 87"/>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Rectangle 88"/>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1" name="TextBox 90"/>
          <p:cNvSpPr txBox="1"/>
          <p:nvPr/>
        </p:nvSpPr>
        <p:spPr>
          <a:xfrm>
            <a:off x="5525746" y="3387829"/>
            <a:ext cx="1712816" cy="1054135"/>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a:t>
            </a:r>
          </a:p>
        </p:txBody>
      </p:sp>
      <p:sp>
        <p:nvSpPr>
          <p:cNvPr id="92" name="TextBox 91"/>
          <p:cNvSpPr txBox="1"/>
          <p:nvPr/>
        </p:nvSpPr>
        <p:spPr>
          <a:xfrm>
            <a:off x="5773318" y="3160148"/>
            <a:ext cx="1217672" cy="28469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Lorem Ipsum </a:t>
            </a:r>
            <a:endParaRPr lang="en-US" sz="1000" b="1" dirty="0">
              <a:solidFill>
                <a:schemeClr val="tx2">
                  <a:lumMod val="75000"/>
                </a:schemeClr>
              </a:solidFill>
              <a:latin typeface="+mj-lt"/>
            </a:endParaRPr>
          </a:p>
        </p:txBody>
      </p:sp>
      <p:grpSp>
        <p:nvGrpSpPr>
          <p:cNvPr id="93" name="Group 92"/>
          <p:cNvGrpSpPr>
            <a:grpSpLocks noChangeAspect="1"/>
          </p:cNvGrpSpPr>
          <p:nvPr/>
        </p:nvGrpSpPr>
        <p:grpSpPr>
          <a:xfrm>
            <a:off x="6244994" y="3133700"/>
            <a:ext cx="274320" cy="47941"/>
            <a:chOff x="4283910" y="2055060"/>
            <a:chExt cx="461686" cy="80686"/>
          </a:xfrm>
          <a:solidFill>
            <a:schemeClr val="tx1"/>
          </a:solidFill>
        </p:grpSpPr>
        <p:sp>
          <p:nvSpPr>
            <p:cNvPr id="95" name="Rectangle 94"/>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Rectangle 95"/>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Rectangle 96"/>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9" name="TextBox 98"/>
          <p:cNvSpPr txBox="1"/>
          <p:nvPr/>
        </p:nvSpPr>
        <p:spPr>
          <a:xfrm>
            <a:off x="7330796" y="3387829"/>
            <a:ext cx="1712816" cy="1054135"/>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60000"/>
                    <a:lumOff val="40000"/>
                  </a:schemeClr>
                </a:solidFill>
                <a:latin typeface="PT Sans" panose="020B0503020203020204" pitchFamily="34" charset="0"/>
              </a:rPr>
              <a:t>Lorem Ipsum is simply dummy text of the printing and typesetting industry. Lorem Ipsum has been the industry's standard dummy </a:t>
            </a:r>
          </a:p>
        </p:txBody>
      </p:sp>
      <p:sp>
        <p:nvSpPr>
          <p:cNvPr id="100" name="TextBox 99"/>
          <p:cNvSpPr txBox="1"/>
          <p:nvPr/>
        </p:nvSpPr>
        <p:spPr>
          <a:xfrm>
            <a:off x="7578368" y="3160148"/>
            <a:ext cx="1217672" cy="28469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Lorem Ipsum </a:t>
            </a:r>
            <a:endParaRPr lang="en-US" sz="1000" b="1" dirty="0">
              <a:solidFill>
                <a:schemeClr val="tx2">
                  <a:lumMod val="75000"/>
                </a:schemeClr>
              </a:solidFill>
              <a:latin typeface="+mj-lt"/>
            </a:endParaRPr>
          </a:p>
        </p:txBody>
      </p:sp>
      <p:grpSp>
        <p:nvGrpSpPr>
          <p:cNvPr id="101" name="Group 100"/>
          <p:cNvGrpSpPr>
            <a:grpSpLocks noChangeAspect="1"/>
          </p:cNvGrpSpPr>
          <p:nvPr/>
        </p:nvGrpSpPr>
        <p:grpSpPr>
          <a:xfrm>
            <a:off x="8050044" y="3133700"/>
            <a:ext cx="274320" cy="47941"/>
            <a:chOff x="4283910" y="2055060"/>
            <a:chExt cx="461686" cy="80686"/>
          </a:xfrm>
          <a:solidFill>
            <a:schemeClr val="tx1"/>
          </a:solidFill>
        </p:grpSpPr>
        <p:sp>
          <p:nvSpPr>
            <p:cNvPr id="103" name="Rectangle 102"/>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Rectangle 103"/>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 name="Rectangle 104"/>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2" name="Group 111"/>
          <p:cNvGrpSpPr/>
          <p:nvPr/>
        </p:nvGrpSpPr>
        <p:grpSpPr>
          <a:xfrm>
            <a:off x="6288339" y="2688223"/>
            <a:ext cx="304388" cy="306038"/>
            <a:chOff x="4895850" y="4087813"/>
            <a:chExt cx="585788" cy="588962"/>
          </a:xfrm>
          <a:solidFill>
            <a:schemeClr val="accent2"/>
          </a:solidFill>
        </p:grpSpPr>
        <p:sp>
          <p:nvSpPr>
            <p:cNvPr id="113"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14"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15"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19" name="Freeform 58"/>
          <p:cNvSpPr>
            <a:spLocks/>
          </p:cNvSpPr>
          <p:nvPr/>
        </p:nvSpPr>
        <p:spPr bwMode="auto">
          <a:xfrm>
            <a:off x="2638790" y="2688223"/>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20" name="Freeform 53"/>
          <p:cNvSpPr>
            <a:spLocks/>
          </p:cNvSpPr>
          <p:nvPr/>
        </p:nvSpPr>
        <p:spPr bwMode="auto">
          <a:xfrm>
            <a:off x="830512" y="2649316"/>
            <a:ext cx="179361" cy="383439"/>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nvGrpSpPr>
          <p:cNvPr id="121" name="Group 120"/>
          <p:cNvGrpSpPr/>
          <p:nvPr/>
        </p:nvGrpSpPr>
        <p:grpSpPr>
          <a:xfrm>
            <a:off x="4362744" y="2644343"/>
            <a:ext cx="390221" cy="373304"/>
            <a:chOff x="5113338" y="3032125"/>
            <a:chExt cx="549276" cy="525463"/>
          </a:xfrm>
          <a:solidFill>
            <a:schemeClr val="accent2"/>
          </a:solidFill>
        </p:grpSpPr>
        <p:sp>
          <p:nvSpPr>
            <p:cNvPr id="122"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23"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44" name="Freeform 58"/>
          <p:cNvSpPr>
            <a:spLocks/>
          </p:cNvSpPr>
          <p:nvPr/>
        </p:nvSpPr>
        <p:spPr bwMode="auto">
          <a:xfrm>
            <a:off x="7979509" y="2688223"/>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nvGrpSpPr>
          <p:cNvPr id="2" name="Group 1"/>
          <p:cNvGrpSpPr/>
          <p:nvPr/>
        </p:nvGrpSpPr>
        <p:grpSpPr>
          <a:xfrm>
            <a:off x="669248" y="1269057"/>
            <a:ext cx="7766462" cy="993072"/>
            <a:chOff x="669248" y="1269057"/>
            <a:chExt cx="7766462" cy="993072"/>
          </a:xfrm>
        </p:grpSpPr>
        <p:sp>
          <p:nvSpPr>
            <p:cNvPr id="12" name="Diamond 11"/>
            <p:cNvSpPr/>
            <p:nvPr/>
          </p:nvSpPr>
          <p:spPr>
            <a:xfrm>
              <a:off x="2424794"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p:cNvSpPr/>
            <p:nvPr/>
          </p:nvSpPr>
          <p:spPr>
            <a:xfrm>
              <a:off x="3250129"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p:cNvSpPr/>
            <p:nvPr/>
          </p:nvSpPr>
          <p:spPr>
            <a:xfrm>
              <a:off x="4075464"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p:cNvSpPr/>
            <p:nvPr/>
          </p:nvSpPr>
          <p:spPr>
            <a:xfrm>
              <a:off x="4900799"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iamond 29"/>
            <p:cNvSpPr/>
            <p:nvPr/>
          </p:nvSpPr>
          <p:spPr>
            <a:xfrm>
              <a:off x="5726135"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a:stCxn id="12" idx="1"/>
            </p:cNvCxnSpPr>
            <p:nvPr/>
          </p:nvCxnSpPr>
          <p:spPr>
            <a:xfrm flipH="1">
              <a:off x="795647" y="1765593"/>
              <a:ext cx="1629147" cy="0"/>
            </a:xfrm>
            <a:prstGeom prst="line">
              <a:avLst/>
            </a:prstGeom>
            <a:ln w="9525">
              <a:solidFill>
                <a:schemeClr val="accent4">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719207" y="1765593"/>
              <a:ext cx="1629147" cy="0"/>
            </a:xfrm>
            <a:prstGeom prst="line">
              <a:avLst/>
            </a:prstGeom>
            <a:ln w="9525">
              <a:solidFill>
                <a:schemeClr val="accent4">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Diamond 38"/>
            <p:cNvSpPr/>
            <p:nvPr/>
          </p:nvSpPr>
          <p:spPr>
            <a:xfrm>
              <a:off x="669248" y="1695751"/>
              <a:ext cx="139684" cy="13968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iamond 39"/>
            <p:cNvSpPr/>
            <p:nvPr/>
          </p:nvSpPr>
          <p:spPr>
            <a:xfrm>
              <a:off x="8296026" y="1695751"/>
              <a:ext cx="139684" cy="13968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53"/>
            <p:cNvSpPr>
              <a:spLocks/>
            </p:cNvSpPr>
            <p:nvPr/>
          </p:nvSpPr>
          <p:spPr bwMode="auto">
            <a:xfrm>
              <a:off x="2814236" y="1573873"/>
              <a:ext cx="179361" cy="383439"/>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46" name="Freeform 58"/>
            <p:cNvSpPr>
              <a:spLocks/>
            </p:cNvSpPr>
            <p:nvPr/>
          </p:nvSpPr>
          <p:spPr bwMode="auto">
            <a:xfrm>
              <a:off x="3598910" y="1593327"/>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nvGrpSpPr>
            <p:cNvPr id="147" name="Group 146"/>
            <p:cNvGrpSpPr/>
            <p:nvPr/>
          </p:nvGrpSpPr>
          <p:grpSpPr>
            <a:xfrm>
              <a:off x="4395464" y="1564555"/>
              <a:ext cx="366022" cy="350154"/>
              <a:chOff x="5113338" y="3032125"/>
              <a:chExt cx="549276" cy="525463"/>
            </a:xfrm>
            <a:solidFill>
              <a:schemeClr val="bg1"/>
            </a:solidFill>
          </p:grpSpPr>
          <p:sp>
            <p:nvSpPr>
              <p:cNvPr id="148"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49"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grpSp>
          <p:nvGrpSpPr>
            <p:cNvPr id="150" name="Group 149"/>
            <p:cNvGrpSpPr/>
            <p:nvPr/>
          </p:nvGrpSpPr>
          <p:grpSpPr>
            <a:xfrm>
              <a:off x="5245141" y="1608670"/>
              <a:ext cx="304388" cy="306038"/>
              <a:chOff x="4895850" y="4087813"/>
              <a:chExt cx="585788" cy="588962"/>
            </a:xfrm>
            <a:solidFill>
              <a:schemeClr val="bg1"/>
            </a:solidFill>
          </p:grpSpPr>
          <p:sp>
            <p:nvSpPr>
              <p:cNvPr id="151"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52"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53"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54" name="Freeform 58"/>
            <p:cNvSpPr>
              <a:spLocks/>
            </p:cNvSpPr>
            <p:nvPr/>
          </p:nvSpPr>
          <p:spPr bwMode="auto">
            <a:xfrm>
              <a:off x="6140559" y="1585851"/>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Tree>
    <p:extLst>
      <p:ext uri="{BB962C8B-B14F-4D97-AF65-F5344CB8AC3E}">
        <p14:creationId xmlns:p14="http://schemas.microsoft.com/office/powerpoint/2010/main" val="1872284378"/>
      </p:ext>
    </p:extLst>
  </p:cSld>
  <p:clrMapOvr>
    <a:masterClrMapping/>
  </p:clrMapOvr>
  <mc:AlternateContent xmlns:mc="http://schemas.openxmlformats.org/markup-compatibility/2006" xmlns:p14="http://schemas.microsoft.com/office/powerpoint/2010/main">
    <mc:Choice Requires="p14">
      <p:transition spd="slow" p14:dur="15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500"/>
                                        <p:tgtEl>
                                          <p:spTgt spid="120"/>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left)">
                                      <p:cBhvr>
                                        <p:cTn id="20" dur="500"/>
                                        <p:tgtEl>
                                          <p:spTgt spid="43"/>
                                        </p:tgtEl>
                                      </p:cBhvr>
                                    </p:animEffect>
                                  </p:childTnLst>
                                </p:cTn>
                              </p:par>
                            </p:childTnLst>
                          </p:cTn>
                        </p:par>
                        <p:par>
                          <p:cTn id="21" fill="hold">
                            <p:stCondLst>
                              <p:cond delay="2500"/>
                            </p:stCondLst>
                            <p:childTnLst>
                              <p:par>
                                <p:cTn id="22" presetID="22" presetClass="entr" presetSubtype="1"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up)">
                                      <p:cBhvr>
                                        <p:cTn id="24" dur="500"/>
                                        <p:tgtEl>
                                          <p:spTgt spid="42"/>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500"/>
                                        <p:tgtEl>
                                          <p:spTgt spid="119"/>
                                        </p:tgtEl>
                                      </p:cBhvr>
                                    </p:animEffect>
                                  </p:childTnLst>
                                </p:cTn>
                              </p:par>
                            </p:childTnLst>
                          </p:cTn>
                        </p:par>
                        <p:par>
                          <p:cTn id="29" fill="hold">
                            <p:stCondLst>
                              <p:cond delay="3500"/>
                            </p:stCondLst>
                            <p:childTnLst>
                              <p:par>
                                <p:cTn id="30" presetID="10" presetClass="entr" presetSubtype="0" fill="hold" nodeType="after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500"/>
                                        <p:tgtEl>
                                          <p:spTgt spid="77"/>
                                        </p:tgtEl>
                                      </p:cBhvr>
                                    </p:animEffect>
                                  </p:childTnLst>
                                </p:cTn>
                              </p:par>
                            </p:childTnLst>
                          </p:cTn>
                        </p:par>
                        <p:par>
                          <p:cTn id="33" fill="hold">
                            <p:stCondLst>
                              <p:cond delay="4000"/>
                            </p:stCondLst>
                            <p:childTnLst>
                              <p:par>
                                <p:cTn id="34" presetID="22" presetClass="entr" presetSubtype="8" fill="hold" grpId="0" nodeType="after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wipe(left)">
                                      <p:cBhvr>
                                        <p:cTn id="36" dur="500"/>
                                        <p:tgtEl>
                                          <p:spTgt spid="76"/>
                                        </p:tgtEl>
                                      </p:cBhvr>
                                    </p:animEffect>
                                  </p:childTnLst>
                                </p:cTn>
                              </p:par>
                            </p:childTnLst>
                          </p:cTn>
                        </p:par>
                        <p:par>
                          <p:cTn id="37" fill="hold">
                            <p:stCondLst>
                              <p:cond delay="4500"/>
                            </p:stCondLst>
                            <p:childTnLst>
                              <p:par>
                                <p:cTn id="38" presetID="22" presetClass="entr" presetSubtype="1" fill="hold" grpId="0" nodeType="after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wipe(up)">
                                      <p:cBhvr>
                                        <p:cTn id="40" dur="500"/>
                                        <p:tgtEl>
                                          <p:spTgt spid="75"/>
                                        </p:tgtEl>
                                      </p:cBhvr>
                                    </p:animEffect>
                                  </p:childTnLst>
                                </p:cTn>
                              </p:par>
                            </p:childTnLst>
                          </p:cTn>
                        </p:par>
                        <p:par>
                          <p:cTn id="41" fill="hold">
                            <p:stCondLst>
                              <p:cond delay="5000"/>
                            </p:stCondLst>
                            <p:childTnLst>
                              <p:par>
                                <p:cTn id="42" presetID="10" presetClass="entr" presetSubtype="0" fill="hold" nodeType="afterEffect">
                                  <p:stCondLst>
                                    <p:cond delay="0"/>
                                  </p:stCondLst>
                                  <p:childTnLst>
                                    <p:set>
                                      <p:cBhvr>
                                        <p:cTn id="43" dur="1" fill="hold">
                                          <p:stCondLst>
                                            <p:cond delay="0"/>
                                          </p:stCondLst>
                                        </p:cTn>
                                        <p:tgtEl>
                                          <p:spTgt spid="121"/>
                                        </p:tgtEl>
                                        <p:attrNameLst>
                                          <p:attrName>style.visibility</p:attrName>
                                        </p:attrNameLst>
                                      </p:cBhvr>
                                      <p:to>
                                        <p:strVal val="visible"/>
                                      </p:to>
                                    </p:set>
                                    <p:animEffect transition="in" filter="fade">
                                      <p:cBhvr>
                                        <p:cTn id="44" dur="500"/>
                                        <p:tgtEl>
                                          <p:spTgt spid="121"/>
                                        </p:tgtEl>
                                      </p:cBhvr>
                                    </p:animEffect>
                                  </p:childTnLst>
                                </p:cTn>
                              </p:par>
                            </p:childTnLst>
                          </p:cTn>
                        </p:par>
                        <p:par>
                          <p:cTn id="45" fill="hold">
                            <p:stCondLst>
                              <p:cond delay="5500"/>
                            </p:stCondLst>
                            <p:childTnLst>
                              <p:par>
                                <p:cTn id="46" presetID="10" presetClass="entr" presetSubtype="0" fill="hold" nodeType="after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fade">
                                      <p:cBhvr>
                                        <p:cTn id="48" dur="500"/>
                                        <p:tgtEl>
                                          <p:spTgt spid="85"/>
                                        </p:tgtEl>
                                      </p:cBhvr>
                                    </p:animEffect>
                                  </p:childTnLst>
                                </p:cTn>
                              </p:par>
                            </p:childTnLst>
                          </p:cTn>
                        </p:par>
                        <p:par>
                          <p:cTn id="49" fill="hold">
                            <p:stCondLst>
                              <p:cond delay="6000"/>
                            </p:stCondLst>
                            <p:childTnLst>
                              <p:par>
                                <p:cTn id="50" presetID="22" presetClass="entr" presetSubtype="8" fill="hold" grpId="0" nodeType="after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left)">
                                      <p:cBhvr>
                                        <p:cTn id="52" dur="500"/>
                                        <p:tgtEl>
                                          <p:spTgt spid="84"/>
                                        </p:tgtEl>
                                      </p:cBhvr>
                                    </p:animEffect>
                                  </p:childTnLst>
                                </p:cTn>
                              </p:par>
                            </p:childTnLst>
                          </p:cTn>
                        </p:par>
                        <p:par>
                          <p:cTn id="53" fill="hold">
                            <p:stCondLst>
                              <p:cond delay="6500"/>
                            </p:stCondLst>
                            <p:childTnLst>
                              <p:par>
                                <p:cTn id="54" presetID="22" presetClass="entr" presetSubtype="1" fill="hold" grpId="0" nodeType="after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wipe(up)">
                                      <p:cBhvr>
                                        <p:cTn id="56" dur="500"/>
                                        <p:tgtEl>
                                          <p:spTgt spid="83"/>
                                        </p:tgtEl>
                                      </p:cBhvr>
                                    </p:animEffect>
                                  </p:childTnLst>
                                </p:cTn>
                              </p:par>
                            </p:childTnLst>
                          </p:cTn>
                        </p:par>
                        <p:par>
                          <p:cTn id="57" fill="hold">
                            <p:stCondLst>
                              <p:cond delay="7000"/>
                            </p:stCondLst>
                            <p:childTnLst>
                              <p:par>
                                <p:cTn id="58" presetID="10" presetClass="entr" presetSubtype="0" fill="hold" nodeType="afterEffect">
                                  <p:stCondLst>
                                    <p:cond delay="0"/>
                                  </p:stCondLst>
                                  <p:childTnLst>
                                    <p:set>
                                      <p:cBhvr>
                                        <p:cTn id="59" dur="1" fill="hold">
                                          <p:stCondLst>
                                            <p:cond delay="0"/>
                                          </p:stCondLst>
                                        </p:cTn>
                                        <p:tgtEl>
                                          <p:spTgt spid="112"/>
                                        </p:tgtEl>
                                        <p:attrNameLst>
                                          <p:attrName>style.visibility</p:attrName>
                                        </p:attrNameLst>
                                      </p:cBhvr>
                                      <p:to>
                                        <p:strVal val="visible"/>
                                      </p:to>
                                    </p:set>
                                    <p:animEffect transition="in" filter="fade">
                                      <p:cBhvr>
                                        <p:cTn id="60" dur="500"/>
                                        <p:tgtEl>
                                          <p:spTgt spid="112"/>
                                        </p:tgtEl>
                                      </p:cBhvr>
                                    </p:animEffect>
                                  </p:childTnLst>
                                </p:cTn>
                              </p:par>
                            </p:childTnLst>
                          </p:cTn>
                        </p:par>
                        <p:par>
                          <p:cTn id="61" fill="hold">
                            <p:stCondLst>
                              <p:cond delay="7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8000"/>
                            </p:stCondLst>
                            <p:childTnLst>
                              <p:par>
                                <p:cTn id="66" presetID="22" presetClass="entr" presetSubtype="8" fill="hold" grpId="0" nodeType="afterEffect">
                                  <p:stCondLst>
                                    <p:cond delay="0"/>
                                  </p:stCondLst>
                                  <p:childTnLst>
                                    <p:set>
                                      <p:cBhvr>
                                        <p:cTn id="67" dur="1" fill="hold">
                                          <p:stCondLst>
                                            <p:cond delay="0"/>
                                          </p:stCondLst>
                                        </p:cTn>
                                        <p:tgtEl>
                                          <p:spTgt spid="92"/>
                                        </p:tgtEl>
                                        <p:attrNameLst>
                                          <p:attrName>style.visibility</p:attrName>
                                        </p:attrNameLst>
                                      </p:cBhvr>
                                      <p:to>
                                        <p:strVal val="visible"/>
                                      </p:to>
                                    </p:set>
                                    <p:animEffect transition="in" filter="wipe(left)">
                                      <p:cBhvr>
                                        <p:cTn id="68" dur="500"/>
                                        <p:tgtEl>
                                          <p:spTgt spid="92"/>
                                        </p:tgtEl>
                                      </p:cBhvr>
                                    </p:animEffect>
                                  </p:childTnLst>
                                </p:cTn>
                              </p:par>
                            </p:childTnLst>
                          </p:cTn>
                        </p:par>
                        <p:par>
                          <p:cTn id="69" fill="hold">
                            <p:stCondLst>
                              <p:cond delay="8500"/>
                            </p:stCondLst>
                            <p:childTnLst>
                              <p:par>
                                <p:cTn id="70" presetID="22" presetClass="entr" presetSubtype="1" fill="hold" grpId="0" nodeType="after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wipe(up)">
                                      <p:cBhvr>
                                        <p:cTn id="72" dur="500"/>
                                        <p:tgtEl>
                                          <p:spTgt spid="91"/>
                                        </p:tgtEl>
                                      </p:cBhvr>
                                    </p:animEffect>
                                  </p:childTnLst>
                                </p:cTn>
                              </p:par>
                            </p:childTnLst>
                          </p:cTn>
                        </p:par>
                        <p:par>
                          <p:cTn id="73" fill="hold">
                            <p:stCondLst>
                              <p:cond delay="9000"/>
                            </p:stCondLst>
                            <p:childTnLst>
                              <p:par>
                                <p:cTn id="74" presetID="10" presetClass="entr" presetSubtype="0" fill="hold" grpId="0" nodeType="afterEffect">
                                  <p:stCondLst>
                                    <p:cond delay="0"/>
                                  </p:stCondLst>
                                  <p:childTnLst>
                                    <p:set>
                                      <p:cBhvr>
                                        <p:cTn id="75" dur="1" fill="hold">
                                          <p:stCondLst>
                                            <p:cond delay="0"/>
                                          </p:stCondLst>
                                        </p:cTn>
                                        <p:tgtEl>
                                          <p:spTgt spid="144"/>
                                        </p:tgtEl>
                                        <p:attrNameLst>
                                          <p:attrName>style.visibility</p:attrName>
                                        </p:attrNameLst>
                                      </p:cBhvr>
                                      <p:to>
                                        <p:strVal val="visible"/>
                                      </p:to>
                                    </p:set>
                                    <p:animEffect transition="in" filter="fade">
                                      <p:cBhvr>
                                        <p:cTn id="76" dur="500"/>
                                        <p:tgtEl>
                                          <p:spTgt spid="144"/>
                                        </p:tgtEl>
                                      </p:cBhvr>
                                    </p:animEffect>
                                  </p:childTnLst>
                                </p:cTn>
                              </p:par>
                            </p:childTnLst>
                          </p:cTn>
                        </p:par>
                        <p:par>
                          <p:cTn id="77" fill="hold">
                            <p:stCondLst>
                              <p:cond delay="9500"/>
                            </p:stCondLst>
                            <p:childTnLst>
                              <p:par>
                                <p:cTn id="78" presetID="10" presetClass="entr" presetSubtype="0" fill="hold" nodeType="afterEffect">
                                  <p:stCondLst>
                                    <p:cond delay="0"/>
                                  </p:stCondLst>
                                  <p:childTnLst>
                                    <p:set>
                                      <p:cBhvr>
                                        <p:cTn id="79" dur="1" fill="hold">
                                          <p:stCondLst>
                                            <p:cond delay="0"/>
                                          </p:stCondLst>
                                        </p:cTn>
                                        <p:tgtEl>
                                          <p:spTgt spid="101"/>
                                        </p:tgtEl>
                                        <p:attrNameLst>
                                          <p:attrName>style.visibility</p:attrName>
                                        </p:attrNameLst>
                                      </p:cBhvr>
                                      <p:to>
                                        <p:strVal val="visible"/>
                                      </p:to>
                                    </p:set>
                                    <p:animEffect transition="in" filter="fade">
                                      <p:cBhvr>
                                        <p:cTn id="80" dur="500"/>
                                        <p:tgtEl>
                                          <p:spTgt spid="101"/>
                                        </p:tgtEl>
                                      </p:cBhvr>
                                    </p:animEffect>
                                  </p:childTnLst>
                                </p:cTn>
                              </p:par>
                            </p:childTnLst>
                          </p:cTn>
                        </p:par>
                        <p:par>
                          <p:cTn id="81" fill="hold">
                            <p:stCondLst>
                              <p:cond delay="10000"/>
                            </p:stCondLst>
                            <p:childTnLst>
                              <p:par>
                                <p:cTn id="82" presetID="22" presetClass="entr" presetSubtype="8" fill="hold" grpId="0" nodeType="afterEffect">
                                  <p:stCondLst>
                                    <p:cond delay="0"/>
                                  </p:stCondLst>
                                  <p:childTnLst>
                                    <p:set>
                                      <p:cBhvr>
                                        <p:cTn id="83" dur="1" fill="hold">
                                          <p:stCondLst>
                                            <p:cond delay="0"/>
                                          </p:stCondLst>
                                        </p:cTn>
                                        <p:tgtEl>
                                          <p:spTgt spid="100"/>
                                        </p:tgtEl>
                                        <p:attrNameLst>
                                          <p:attrName>style.visibility</p:attrName>
                                        </p:attrNameLst>
                                      </p:cBhvr>
                                      <p:to>
                                        <p:strVal val="visible"/>
                                      </p:to>
                                    </p:set>
                                    <p:animEffect transition="in" filter="wipe(left)">
                                      <p:cBhvr>
                                        <p:cTn id="84" dur="500"/>
                                        <p:tgtEl>
                                          <p:spTgt spid="100"/>
                                        </p:tgtEl>
                                      </p:cBhvr>
                                    </p:animEffect>
                                  </p:childTnLst>
                                </p:cTn>
                              </p:par>
                            </p:childTnLst>
                          </p:cTn>
                        </p:par>
                        <p:par>
                          <p:cTn id="85" fill="hold">
                            <p:stCondLst>
                              <p:cond delay="10500"/>
                            </p:stCondLst>
                            <p:childTnLst>
                              <p:par>
                                <p:cTn id="86" presetID="22" presetClass="entr" presetSubtype="1" fill="hold" grpId="0" nodeType="afterEffect">
                                  <p:stCondLst>
                                    <p:cond delay="0"/>
                                  </p:stCondLst>
                                  <p:childTnLst>
                                    <p:set>
                                      <p:cBhvr>
                                        <p:cTn id="87" dur="1" fill="hold">
                                          <p:stCondLst>
                                            <p:cond delay="0"/>
                                          </p:stCondLst>
                                        </p:cTn>
                                        <p:tgtEl>
                                          <p:spTgt spid="99"/>
                                        </p:tgtEl>
                                        <p:attrNameLst>
                                          <p:attrName>style.visibility</p:attrName>
                                        </p:attrNameLst>
                                      </p:cBhvr>
                                      <p:to>
                                        <p:strVal val="visible"/>
                                      </p:to>
                                    </p:set>
                                    <p:animEffect transition="in" filter="wipe(up)">
                                      <p:cBhvr>
                                        <p:cTn id="8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75" grpId="0"/>
      <p:bldP spid="76" grpId="0"/>
      <p:bldP spid="83" grpId="0"/>
      <p:bldP spid="84" grpId="0"/>
      <p:bldP spid="91" grpId="0"/>
      <p:bldP spid="92" grpId="0"/>
      <p:bldP spid="99" grpId="0"/>
      <p:bldP spid="100" grpId="0"/>
      <p:bldP spid="119" grpId="0" animBg="1"/>
      <p:bldP spid="120" grpId="0" animBg="1"/>
      <p:bldP spid="14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TABLE DATA</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53</a:t>
            </a:fld>
            <a:endParaRPr lang="en-US"/>
          </a:p>
        </p:txBody>
      </p:sp>
      <p:sp>
        <p:nvSpPr>
          <p:cNvPr id="8" name="TextBox 7"/>
          <p:cNvSpPr txBox="1"/>
          <p:nvPr/>
        </p:nvSpPr>
        <p:spPr>
          <a:xfrm>
            <a:off x="477636" y="827843"/>
            <a:ext cx="4961263" cy="284693"/>
          </a:xfrm>
          <a:prstGeom prst="rect">
            <a:avLst/>
          </a:prstGeom>
          <a:noFill/>
        </p:spPr>
        <p:txBody>
          <a:bodyPr wrap="square" rtlCol="0">
            <a:spAutoFit/>
          </a:bodyPr>
          <a:lstStyle/>
          <a:p>
            <a:pPr>
              <a:lnSpc>
                <a:spcPts val="1500"/>
              </a:lnSpc>
              <a:spcBef>
                <a:spcPts val="1800"/>
              </a:spcBef>
            </a:pPr>
            <a:r>
              <a:rPr lang="en-US" sz="1050" b="1" dirty="0" smtClean="0">
                <a:solidFill>
                  <a:schemeClr val="tx2">
                    <a:lumMod val="75000"/>
                  </a:schemeClr>
                </a:solidFill>
                <a:latin typeface="PT Sans" panose="020B0503020203020204" pitchFamily="34" charset="0"/>
              </a:rPr>
              <a:t>Lorem Ipsum is simply dummy text of the printing and typesetting</a:t>
            </a:r>
            <a:endParaRPr lang="en-US" sz="1050" b="1" dirty="0">
              <a:solidFill>
                <a:schemeClr val="tx2">
                  <a:lumMod val="75000"/>
                </a:schemeClr>
              </a:solidFill>
              <a:latin typeface="PT Sans" panose="020B0503020203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902248014"/>
              </p:ext>
            </p:extLst>
          </p:nvPr>
        </p:nvGraphicFramePr>
        <p:xfrm>
          <a:off x="332508" y="1246908"/>
          <a:ext cx="8502732" cy="3360720"/>
        </p:xfrm>
        <a:graphic>
          <a:graphicData uri="http://schemas.openxmlformats.org/drawingml/2006/table">
            <a:tbl>
              <a:tblPr firstRow="1" bandRow="1">
                <a:tableStyleId>{5C22544A-7EE6-4342-B048-85BDC9FD1C3A}</a:tableStyleId>
              </a:tblPr>
              <a:tblGrid>
                <a:gridCol w="890650"/>
                <a:gridCol w="1943594"/>
                <a:gridCol w="1417122"/>
                <a:gridCol w="1417122"/>
                <a:gridCol w="1417122"/>
                <a:gridCol w="1417122"/>
              </a:tblGrid>
              <a:tr h="420090">
                <a:tc>
                  <a:txBody>
                    <a:bodyPr/>
                    <a:lstStyle/>
                    <a:p>
                      <a:pPr algn="ctr"/>
                      <a:r>
                        <a:rPr lang="en-US" sz="1050" dirty="0" smtClean="0"/>
                        <a:t>Sr. No</a:t>
                      </a:r>
                      <a:endParaRPr lang="en-US" sz="1050" dirty="0"/>
                    </a:p>
                  </a:txBody>
                  <a:tcPr anchor="ctr"/>
                </a:tc>
                <a:tc>
                  <a:txBody>
                    <a:bodyPr/>
                    <a:lstStyle/>
                    <a:p>
                      <a:pPr algn="ctr"/>
                      <a:r>
                        <a:rPr lang="en-US" sz="1050" dirty="0" smtClean="0"/>
                        <a:t>Product</a:t>
                      </a:r>
                      <a:endParaRPr lang="en-US" sz="1050" dirty="0"/>
                    </a:p>
                  </a:txBody>
                  <a:tcPr anchor="ctr"/>
                </a:tc>
                <a:tc>
                  <a:txBody>
                    <a:bodyPr/>
                    <a:lstStyle/>
                    <a:p>
                      <a:pPr algn="ctr"/>
                      <a:r>
                        <a:rPr lang="en-US" sz="1050" dirty="0" smtClean="0"/>
                        <a:t>Product 1</a:t>
                      </a:r>
                      <a:endParaRPr lang="en-US" sz="1050" dirty="0"/>
                    </a:p>
                  </a:txBody>
                  <a:tcPr anchor="ctr"/>
                </a:tc>
                <a:tc>
                  <a:txBody>
                    <a:bodyPr/>
                    <a:lstStyle/>
                    <a:p>
                      <a:pPr algn="ctr"/>
                      <a:r>
                        <a:rPr lang="en-US" sz="1050" dirty="0" smtClean="0"/>
                        <a:t>Product 2</a:t>
                      </a:r>
                      <a:endParaRPr lang="en-US" sz="1050" dirty="0"/>
                    </a:p>
                  </a:txBody>
                  <a:tcPr anchor="ctr"/>
                </a:tc>
                <a:tc>
                  <a:txBody>
                    <a:bodyPr/>
                    <a:lstStyle/>
                    <a:p>
                      <a:pPr algn="ctr"/>
                      <a:r>
                        <a:rPr lang="en-US" sz="1050" dirty="0" smtClean="0"/>
                        <a:t>Quantity</a:t>
                      </a:r>
                      <a:endParaRPr lang="en-US" sz="1050" dirty="0"/>
                    </a:p>
                  </a:txBody>
                  <a:tcPr anchor="ctr"/>
                </a:tc>
                <a:tc>
                  <a:txBody>
                    <a:bodyPr/>
                    <a:lstStyle/>
                    <a:p>
                      <a:pPr algn="ctr"/>
                      <a:r>
                        <a:rPr lang="en-US" sz="1050" dirty="0" smtClean="0"/>
                        <a:t>Price</a:t>
                      </a:r>
                      <a:endParaRPr lang="en-US" sz="1050" dirty="0"/>
                    </a:p>
                  </a:txBody>
                  <a:tcPr anchor="ctr"/>
                </a:tc>
              </a:tr>
              <a:tr h="420090">
                <a:tc>
                  <a:txBody>
                    <a:bodyPr/>
                    <a:lstStyle/>
                    <a:p>
                      <a:pPr algn="ctr"/>
                      <a:r>
                        <a:rPr lang="en-US" sz="800" b="1" dirty="0" smtClean="0"/>
                        <a:t>1</a:t>
                      </a:r>
                      <a:endParaRPr lang="en-US" sz="800" b="1" dirty="0"/>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10</a:t>
                      </a:r>
                      <a:endParaRPr lang="en-US" sz="800" dirty="0">
                        <a:solidFill>
                          <a:schemeClr val="tx1">
                            <a:lumMod val="95000"/>
                            <a:lumOff val="5000"/>
                          </a:schemeClr>
                        </a:solidFill>
                      </a:endParaRPr>
                    </a:p>
                  </a:txBody>
                  <a:tcPr anchor="ctr"/>
                </a:tc>
                <a:tc>
                  <a:txBody>
                    <a:bodyPr/>
                    <a:lstStyle/>
                    <a:p>
                      <a:pPr algn="ctr"/>
                      <a:r>
                        <a:rPr lang="en-US" sz="800" b="1" dirty="0" smtClean="0">
                          <a:solidFill>
                            <a:schemeClr val="tx1">
                              <a:lumMod val="95000"/>
                              <a:lumOff val="5000"/>
                            </a:schemeClr>
                          </a:solidFill>
                        </a:rPr>
                        <a:t>$500</a:t>
                      </a:r>
                      <a:endParaRPr lang="en-US" sz="800" b="1" dirty="0">
                        <a:solidFill>
                          <a:schemeClr val="tx1">
                            <a:lumMod val="95000"/>
                            <a:lumOff val="5000"/>
                          </a:schemeClr>
                        </a:solidFill>
                      </a:endParaRPr>
                    </a:p>
                  </a:txBody>
                  <a:tcPr anchor="ctr"/>
                </a:tc>
              </a:tr>
              <a:tr h="420090">
                <a:tc>
                  <a:txBody>
                    <a:bodyPr/>
                    <a:lstStyle/>
                    <a:p>
                      <a:pPr algn="ctr"/>
                      <a:r>
                        <a:rPr lang="en-US" sz="800" b="1" dirty="0" smtClean="0"/>
                        <a:t>2</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15</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$1000</a:t>
                      </a:r>
                    </a:p>
                  </a:txBody>
                  <a:tcPr anchor="ctr"/>
                </a:tc>
              </a:tr>
              <a:tr h="420090">
                <a:tc>
                  <a:txBody>
                    <a:bodyPr/>
                    <a:lstStyle/>
                    <a:p>
                      <a:pPr algn="ctr"/>
                      <a:r>
                        <a:rPr lang="en-US" sz="800" b="1" dirty="0" smtClean="0"/>
                        <a:t>3</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17</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$800</a:t>
                      </a:r>
                    </a:p>
                  </a:txBody>
                  <a:tcPr anchor="ctr"/>
                </a:tc>
              </a:tr>
              <a:tr h="420090">
                <a:tc>
                  <a:txBody>
                    <a:bodyPr/>
                    <a:lstStyle/>
                    <a:p>
                      <a:pPr algn="ctr"/>
                      <a:r>
                        <a:rPr lang="en-US" sz="800" b="1" dirty="0" smtClean="0"/>
                        <a:t>4</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18</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$500</a:t>
                      </a:r>
                    </a:p>
                  </a:txBody>
                  <a:tcPr anchor="ctr"/>
                </a:tc>
              </a:tr>
              <a:tr h="420090">
                <a:tc>
                  <a:txBody>
                    <a:bodyPr/>
                    <a:lstStyle/>
                    <a:p>
                      <a:pPr algn="ctr"/>
                      <a:r>
                        <a:rPr lang="en-US" sz="800" b="1" dirty="0" smtClean="0"/>
                        <a:t>5</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20</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$500</a:t>
                      </a:r>
                    </a:p>
                  </a:txBody>
                  <a:tcPr anchor="ctr"/>
                </a:tc>
              </a:tr>
              <a:tr h="420090">
                <a:tc>
                  <a:txBody>
                    <a:bodyPr/>
                    <a:lstStyle/>
                    <a:p>
                      <a:pPr algn="ctr"/>
                      <a:r>
                        <a:rPr lang="en-US" sz="800" b="1" dirty="0" smtClean="0"/>
                        <a:t>6</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24</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$500</a:t>
                      </a:r>
                    </a:p>
                  </a:txBody>
                  <a:tcPr anchor="ctr"/>
                </a:tc>
              </a:tr>
              <a:tr h="420090">
                <a:tc>
                  <a:txBody>
                    <a:bodyPr/>
                    <a:lstStyle/>
                    <a:p>
                      <a:pPr algn="ctr"/>
                      <a:r>
                        <a:rPr lang="en-US" sz="800" b="1" dirty="0" smtClean="0"/>
                        <a:t>7</a:t>
                      </a:r>
                      <a:endParaRPr lang="en-US" sz="8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lumMod val="95000"/>
                              <a:lumOff val="5000"/>
                            </a:schemeClr>
                          </a:solidFill>
                          <a:latin typeface="PT Sans" panose="020B0503020203020204" pitchFamily="34" charset="0"/>
                        </a:rPr>
                        <a:t>Lorem Ipsum is simply dummy text of</a:t>
                      </a:r>
                      <a:endParaRPr lang="en-US" sz="800" dirty="0" smtClean="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latin typeface="PT Sans" panose="020B0503020203020204" pitchFamily="34" charset="0"/>
                        </a:rPr>
                        <a:t>Lorem Ipsum</a:t>
                      </a:r>
                      <a:endParaRPr lang="en-US" sz="800" dirty="0">
                        <a:solidFill>
                          <a:schemeClr val="tx1">
                            <a:lumMod val="95000"/>
                            <a:lumOff val="5000"/>
                          </a:schemeClr>
                        </a:solidFill>
                      </a:endParaRPr>
                    </a:p>
                  </a:txBody>
                  <a:tcPr anchor="ctr"/>
                </a:tc>
                <a:tc>
                  <a:txBody>
                    <a:bodyPr/>
                    <a:lstStyle/>
                    <a:p>
                      <a:pPr algn="ctr"/>
                      <a:r>
                        <a:rPr lang="en-US" sz="800" dirty="0" smtClean="0">
                          <a:solidFill>
                            <a:schemeClr val="tx1">
                              <a:lumMod val="95000"/>
                              <a:lumOff val="5000"/>
                            </a:schemeClr>
                          </a:solidFill>
                        </a:rPr>
                        <a:t>25</a:t>
                      </a:r>
                      <a:endParaRPr lang="en-US" sz="800" dirty="0">
                        <a:solidFill>
                          <a:schemeClr val="tx1">
                            <a:lumMod val="95000"/>
                            <a:lumOff val="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lumMod val="95000"/>
                              <a:lumOff val="5000"/>
                            </a:schemeClr>
                          </a:solidFill>
                        </a:rPr>
                        <a:t>$500</a:t>
                      </a:r>
                    </a:p>
                  </a:txBody>
                  <a:tcPr anchor="ctr"/>
                </a:tc>
              </a:tr>
            </a:tbl>
          </a:graphicData>
        </a:graphic>
      </p:graphicFrame>
    </p:spTree>
    <p:extLst>
      <p:ext uri="{BB962C8B-B14F-4D97-AF65-F5344CB8AC3E}">
        <p14:creationId xmlns:p14="http://schemas.microsoft.com/office/powerpoint/2010/main" val="3920556080"/>
      </p:ext>
    </p:extLst>
  </p:cSld>
  <p:clrMapOvr>
    <a:masterClrMapping/>
  </p:clrMapOvr>
  <mc:AlternateContent xmlns:mc="http://schemas.openxmlformats.org/markup-compatibility/2006" xmlns:p14="http://schemas.microsoft.com/office/powerpoint/2010/main">
    <mc:Choice Requires="p14">
      <p:transition spd="slow" p14:dur="15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blipFill>
            <a:blip r:embed="rId2" cstate="email">
              <a:extLst>
                <a:ext uri="{BEBA8EAE-BF5A-486C-A8C5-ECC9F3942E4B}">
                  <a14:imgProps xmlns:a14="http://schemas.microsoft.com/office/drawing/2010/main">
                    <a14:imgLayer r:embed="rId3">
                      <a14:imgEffect>
                        <a14:sharpenSoften amount="29000"/>
                      </a14:imgEffect>
                      <a14:imgEffect>
                        <a14:colorTemperature colorTemp="11500"/>
                      </a14:imgEffect>
                      <a14:imgEffect>
                        <a14:saturation sat="0"/>
                      </a14:imgEffect>
                      <a14:imgEffect>
                        <a14:brightnessContrast bright="-69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3F01AE17-65DA-46AE-B2E9-44D23823F8E2}" type="slidenum">
              <a:rPr lang="en-US" smtClean="0"/>
              <a:t>54</a:t>
            </a:fld>
            <a:endParaRPr lang="en-US"/>
          </a:p>
        </p:txBody>
      </p:sp>
      <p:sp>
        <p:nvSpPr>
          <p:cNvPr id="15" name="Title 4"/>
          <p:cNvSpPr>
            <a:spLocks noGrp="1"/>
          </p:cNvSpPr>
          <p:nvPr>
            <p:ph type="ctrTitle"/>
          </p:nvPr>
        </p:nvSpPr>
        <p:spPr>
          <a:xfrm>
            <a:off x="685800" y="296884"/>
            <a:ext cx="7772400" cy="514349"/>
          </a:xfrm>
        </p:spPr>
        <p:txBody>
          <a:bodyPr/>
          <a:lstStyle/>
          <a:p>
            <a:pPr lvl="0"/>
            <a:r>
              <a:rPr lang="en-US" dirty="0" smtClean="0">
                <a:solidFill>
                  <a:schemeClr val="bg1"/>
                </a:solidFill>
              </a:rPr>
              <a:t>INTERNATIONAL MARKET</a:t>
            </a:r>
            <a:endParaRPr lang="en-US" dirty="0">
              <a:solidFill>
                <a:schemeClr val="bg1"/>
              </a:solidFill>
            </a:endParaRPr>
          </a:p>
        </p:txBody>
      </p:sp>
      <p:sp>
        <p:nvSpPr>
          <p:cNvPr id="16" name="TextBox 15"/>
          <p:cNvSpPr txBox="1"/>
          <p:nvPr/>
        </p:nvSpPr>
        <p:spPr>
          <a:xfrm>
            <a:off x="734492" y="894799"/>
            <a:ext cx="7675018" cy="477054"/>
          </a:xfrm>
          <a:prstGeom prst="rect">
            <a:avLst/>
          </a:prstGeom>
          <a:noFill/>
        </p:spPr>
        <p:txBody>
          <a:bodyPr wrap="square" rtlCol="0">
            <a:spAutoFit/>
          </a:bodyPr>
          <a:lstStyle/>
          <a:p>
            <a:pPr algn="ctr">
              <a:lnSpc>
                <a:spcPts val="1500"/>
              </a:lnSpc>
              <a:spcBef>
                <a:spcPts val="1800"/>
              </a:spcBef>
            </a:pPr>
            <a:r>
              <a:rPr lang="en-US" sz="10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bg1"/>
              </a:solidFill>
              <a:latin typeface="PT Sans" panose="020B0503020203020204" pitchFamily="34" charset="0"/>
            </a:endParaRPr>
          </a:p>
        </p:txBody>
      </p:sp>
      <p:grpSp>
        <p:nvGrpSpPr>
          <p:cNvPr id="4" name="Group 3"/>
          <p:cNvGrpSpPr/>
          <p:nvPr/>
        </p:nvGrpSpPr>
        <p:grpSpPr>
          <a:xfrm>
            <a:off x="606436" y="2953782"/>
            <a:ext cx="1436125" cy="1066010"/>
            <a:chOff x="606436" y="2953782"/>
            <a:chExt cx="1436125" cy="1066010"/>
          </a:xfrm>
        </p:grpSpPr>
        <p:sp>
          <p:nvSpPr>
            <p:cNvPr id="17" name="TextBox 16"/>
            <p:cNvSpPr txBox="1"/>
            <p:nvPr/>
          </p:nvSpPr>
          <p:spPr>
            <a:xfrm>
              <a:off x="606436" y="2953782"/>
              <a:ext cx="1436125" cy="923330"/>
            </a:xfrm>
            <a:prstGeom prst="rect">
              <a:avLst/>
            </a:prstGeom>
            <a:noFill/>
          </p:spPr>
          <p:txBody>
            <a:bodyPr wrap="square" rtlCol="0">
              <a:spAutoFit/>
            </a:bodyPr>
            <a:lstStyle/>
            <a:p>
              <a:pPr algn="ctr"/>
              <a:r>
                <a:rPr lang="en-US" sz="5400" b="1" dirty="0" smtClean="0">
                  <a:solidFill>
                    <a:schemeClr val="accent2"/>
                  </a:solidFill>
                  <a:latin typeface="+mj-lt"/>
                </a:rPr>
                <a:t>120</a:t>
              </a:r>
              <a:endParaRPr lang="en-US" sz="5400" b="1" dirty="0">
                <a:solidFill>
                  <a:schemeClr val="accent2"/>
                </a:solidFill>
                <a:latin typeface="+mj-lt"/>
              </a:endParaRPr>
            </a:p>
          </p:txBody>
        </p:sp>
        <p:sp>
          <p:nvSpPr>
            <p:cNvPr id="21" name="TextBox 20"/>
            <p:cNvSpPr txBox="1"/>
            <p:nvPr/>
          </p:nvSpPr>
          <p:spPr>
            <a:xfrm>
              <a:off x="758242" y="3758182"/>
              <a:ext cx="1165903"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grpSp>
      <p:grpSp>
        <p:nvGrpSpPr>
          <p:cNvPr id="5" name="Group 4"/>
          <p:cNvGrpSpPr/>
          <p:nvPr/>
        </p:nvGrpSpPr>
        <p:grpSpPr>
          <a:xfrm>
            <a:off x="2779621" y="2953782"/>
            <a:ext cx="1436125" cy="1066010"/>
            <a:chOff x="2779621" y="2953782"/>
            <a:chExt cx="1436125" cy="1066010"/>
          </a:xfrm>
        </p:grpSpPr>
        <p:sp>
          <p:nvSpPr>
            <p:cNvPr id="18" name="TextBox 17"/>
            <p:cNvSpPr txBox="1"/>
            <p:nvPr/>
          </p:nvSpPr>
          <p:spPr>
            <a:xfrm>
              <a:off x="2779621" y="2953782"/>
              <a:ext cx="1436125" cy="923330"/>
            </a:xfrm>
            <a:prstGeom prst="rect">
              <a:avLst/>
            </a:prstGeom>
            <a:noFill/>
          </p:spPr>
          <p:txBody>
            <a:bodyPr wrap="square" rtlCol="0">
              <a:spAutoFit/>
            </a:bodyPr>
            <a:lstStyle/>
            <a:p>
              <a:pPr algn="ctr"/>
              <a:r>
                <a:rPr lang="en-US" sz="5400" b="1" dirty="0" smtClean="0">
                  <a:solidFill>
                    <a:schemeClr val="accent2"/>
                  </a:solidFill>
                  <a:latin typeface="+mj-lt"/>
                </a:rPr>
                <a:t>180</a:t>
              </a:r>
              <a:endParaRPr lang="en-US" sz="5400" b="1" dirty="0">
                <a:solidFill>
                  <a:schemeClr val="accent2"/>
                </a:solidFill>
                <a:latin typeface="+mj-lt"/>
              </a:endParaRPr>
            </a:p>
          </p:txBody>
        </p:sp>
        <p:sp>
          <p:nvSpPr>
            <p:cNvPr id="22" name="TextBox 21"/>
            <p:cNvSpPr txBox="1"/>
            <p:nvPr/>
          </p:nvSpPr>
          <p:spPr>
            <a:xfrm>
              <a:off x="2914731" y="3758182"/>
              <a:ext cx="1165903"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grpSp>
      <p:grpSp>
        <p:nvGrpSpPr>
          <p:cNvPr id="6" name="Group 5"/>
          <p:cNvGrpSpPr/>
          <p:nvPr/>
        </p:nvGrpSpPr>
        <p:grpSpPr>
          <a:xfrm>
            <a:off x="4952806" y="2953782"/>
            <a:ext cx="1436125" cy="1066010"/>
            <a:chOff x="4952806" y="2953782"/>
            <a:chExt cx="1436125" cy="1066010"/>
          </a:xfrm>
        </p:grpSpPr>
        <p:sp>
          <p:nvSpPr>
            <p:cNvPr id="19" name="TextBox 18"/>
            <p:cNvSpPr txBox="1"/>
            <p:nvPr/>
          </p:nvSpPr>
          <p:spPr>
            <a:xfrm>
              <a:off x="4952806" y="2953782"/>
              <a:ext cx="1436125" cy="923330"/>
            </a:xfrm>
            <a:prstGeom prst="rect">
              <a:avLst/>
            </a:prstGeom>
            <a:noFill/>
          </p:spPr>
          <p:txBody>
            <a:bodyPr wrap="square" rtlCol="0">
              <a:spAutoFit/>
            </a:bodyPr>
            <a:lstStyle/>
            <a:p>
              <a:pPr algn="ctr"/>
              <a:r>
                <a:rPr lang="en-US" sz="5400" b="1" dirty="0" smtClean="0">
                  <a:solidFill>
                    <a:schemeClr val="accent2"/>
                  </a:solidFill>
                  <a:latin typeface="+mj-lt"/>
                </a:rPr>
                <a:t>190</a:t>
              </a:r>
              <a:endParaRPr lang="en-US" sz="5400" b="1" dirty="0">
                <a:solidFill>
                  <a:schemeClr val="accent2"/>
                </a:solidFill>
                <a:latin typeface="+mj-lt"/>
              </a:endParaRPr>
            </a:p>
          </p:txBody>
        </p:sp>
        <p:sp>
          <p:nvSpPr>
            <p:cNvPr id="23" name="TextBox 22"/>
            <p:cNvSpPr txBox="1"/>
            <p:nvPr/>
          </p:nvSpPr>
          <p:spPr>
            <a:xfrm>
              <a:off x="5087916" y="3758182"/>
              <a:ext cx="1165903"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grpSp>
      <p:grpSp>
        <p:nvGrpSpPr>
          <p:cNvPr id="7" name="Group 6"/>
          <p:cNvGrpSpPr/>
          <p:nvPr/>
        </p:nvGrpSpPr>
        <p:grpSpPr>
          <a:xfrm>
            <a:off x="7125992" y="2953782"/>
            <a:ext cx="1436125" cy="1066010"/>
            <a:chOff x="7125992" y="2953782"/>
            <a:chExt cx="1436125" cy="1066010"/>
          </a:xfrm>
        </p:grpSpPr>
        <p:sp>
          <p:nvSpPr>
            <p:cNvPr id="20" name="TextBox 19"/>
            <p:cNvSpPr txBox="1"/>
            <p:nvPr/>
          </p:nvSpPr>
          <p:spPr>
            <a:xfrm>
              <a:off x="7125992" y="2953782"/>
              <a:ext cx="1436125" cy="923330"/>
            </a:xfrm>
            <a:prstGeom prst="rect">
              <a:avLst/>
            </a:prstGeom>
            <a:noFill/>
          </p:spPr>
          <p:txBody>
            <a:bodyPr wrap="square" rtlCol="0">
              <a:spAutoFit/>
            </a:bodyPr>
            <a:lstStyle/>
            <a:p>
              <a:pPr algn="ctr"/>
              <a:r>
                <a:rPr lang="en-US" sz="5400" b="1" dirty="0" smtClean="0">
                  <a:solidFill>
                    <a:schemeClr val="accent2"/>
                  </a:solidFill>
                  <a:latin typeface="+mj-lt"/>
                </a:rPr>
                <a:t>200</a:t>
              </a:r>
              <a:endParaRPr lang="en-US" sz="5400" b="1" dirty="0">
                <a:solidFill>
                  <a:schemeClr val="accent2"/>
                </a:solidFill>
                <a:latin typeface="+mj-lt"/>
              </a:endParaRPr>
            </a:p>
          </p:txBody>
        </p:sp>
        <p:sp>
          <p:nvSpPr>
            <p:cNvPr id="24" name="TextBox 23"/>
            <p:cNvSpPr txBox="1"/>
            <p:nvPr/>
          </p:nvSpPr>
          <p:spPr>
            <a:xfrm>
              <a:off x="7261102" y="3758182"/>
              <a:ext cx="1165903" cy="261610"/>
            </a:xfrm>
            <a:prstGeom prst="rect">
              <a:avLst/>
            </a:prstGeom>
            <a:no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grpSp>
      <p:sp>
        <p:nvSpPr>
          <p:cNvPr id="28" name="Freeform 1593"/>
          <p:cNvSpPr>
            <a:spLocks/>
          </p:cNvSpPr>
          <p:nvPr/>
        </p:nvSpPr>
        <p:spPr bwMode="auto">
          <a:xfrm>
            <a:off x="903353" y="2285376"/>
            <a:ext cx="735442" cy="612873"/>
          </a:xfrm>
          <a:custGeom>
            <a:avLst/>
            <a:gdLst>
              <a:gd name="T0" fmla="*/ 28 w 56"/>
              <a:gd name="T1" fmla="*/ 9 h 47"/>
              <a:gd name="T2" fmla="*/ 42 w 56"/>
              <a:gd name="T3" fmla="*/ 0 h 47"/>
              <a:gd name="T4" fmla="*/ 56 w 56"/>
              <a:gd name="T5" fmla="*/ 12 h 47"/>
              <a:gd name="T6" fmla="*/ 28 w 56"/>
              <a:gd name="T7" fmla="*/ 47 h 47"/>
              <a:gd name="T8" fmla="*/ 0 w 56"/>
              <a:gd name="T9" fmla="*/ 12 h 47"/>
              <a:gd name="T10" fmla="*/ 14 w 56"/>
              <a:gd name="T11" fmla="*/ 0 h 47"/>
              <a:gd name="T12" fmla="*/ 28 w 56"/>
              <a:gd name="T13" fmla="*/ 9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8" y="9"/>
                </a:moveTo>
                <a:cubicBezTo>
                  <a:pt x="31" y="3"/>
                  <a:pt x="35" y="0"/>
                  <a:pt x="42" y="0"/>
                </a:cubicBezTo>
                <a:cubicBezTo>
                  <a:pt x="49" y="0"/>
                  <a:pt x="56" y="5"/>
                  <a:pt x="56" y="12"/>
                </a:cubicBezTo>
                <a:cubicBezTo>
                  <a:pt x="56" y="23"/>
                  <a:pt x="42" y="35"/>
                  <a:pt x="28" y="47"/>
                </a:cubicBezTo>
                <a:cubicBezTo>
                  <a:pt x="14" y="35"/>
                  <a:pt x="0" y="23"/>
                  <a:pt x="0" y="12"/>
                </a:cubicBezTo>
                <a:cubicBezTo>
                  <a:pt x="0" y="5"/>
                  <a:pt x="6" y="0"/>
                  <a:pt x="14" y="0"/>
                </a:cubicBezTo>
                <a:cubicBezTo>
                  <a:pt x="21" y="0"/>
                  <a:pt x="24" y="3"/>
                  <a:pt x="28" y="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9" name="Group 28"/>
          <p:cNvGrpSpPr>
            <a:grpSpLocks noChangeAspect="1"/>
          </p:cNvGrpSpPr>
          <p:nvPr/>
        </p:nvGrpSpPr>
        <p:grpSpPr>
          <a:xfrm>
            <a:off x="3117226" y="2212555"/>
            <a:ext cx="802567" cy="669477"/>
            <a:chOff x="2292350" y="272256"/>
            <a:chExt cx="315913" cy="263525"/>
          </a:xfrm>
          <a:solidFill>
            <a:schemeClr val="bg1"/>
          </a:solidFill>
        </p:grpSpPr>
        <p:sp>
          <p:nvSpPr>
            <p:cNvPr id="30" name="Rectangle 47"/>
            <p:cNvSpPr>
              <a:spLocks noChangeArrowheads="1"/>
            </p:cNvSpPr>
            <p:nvPr/>
          </p:nvSpPr>
          <p:spPr bwMode="auto">
            <a:xfrm>
              <a:off x="2292350" y="451643"/>
              <a:ext cx="53975" cy="84138"/>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1" name="Rectangle 48"/>
            <p:cNvSpPr>
              <a:spLocks noChangeArrowheads="1"/>
            </p:cNvSpPr>
            <p:nvPr/>
          </p:nvSpPr>
          <p:spPr bwMode="auto">
            <a:xfrm>
              <a:off x="2379663" y="391318"/>
              <a:ext cx="53975" cy="144463"/>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3" name="Rectangle 49"/>
            <p:cNvSpPr>
              <a:spLocks noChangeArrowheads="1"/>
            </p:cNvSpPr>
            <p:nvPr/>
          </p:nvSpPr>
          <p:spPr bwMode="auto">
            <a:xfrm>
              <a:off x="2466975" y="332581"/>
              <a:ext cx="55563" cy="203200"/>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4" name="Rectangle 50"/>
            <p:cNvSpPr>
              <a:spLocks noChangeArrowheads="1"/>
            </p:cNvSpPr>
            <p:nvPr/>
          </p:nvSpPr>
          <p:spPr bwMode="auto">
            <a:xfrm>
              <a:off x="2554288" y="272256"/>
              <a:ext cx="53975" cy="263525"/>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35" name="Freeform 151"/>
          <p:cNvSpPr>
            <a:spLocks noChangeAspect="1" noEditPoints="1"/>
          </p:cNvSpPr>
          <p:nvPr/>
        </p:nvSpPr>
        <p:spPr bwMode="auto">
          <a:xfrm>
            <a:off x="5291376" y="2204266"/>
            <a:ext cx="857570" cy="686055"/>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36" name="Freeform 133"/>
          <p:cNvSpPr>
            <a:spLocks noEditPoints="1"/>
          </p:cNvSpPr>
          <p:nvPr/>
        </p:nvSpPr>
        <p:spPr bwMode="auto">
          <a:xfrm>
            <a:off x="7520530" y="2285376"/>
            <a:ext cx="653532" cy="656781"/>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07481547"/>
      </p:ext>
    </p:extLst>
  </p:cSld>
  <p:clrMapOvr>
    <a:masterClrMapping/>
  </p:clrMapOvr>
  <mc:AlternateContent xmlns:mc="http://schemas.openxmlformats.org/markup-compatibility/2006" xmlns:p14="http://schemas.microsoft.com/office/powerpoint/2010/main">
    <mc:Choice Requires="p14">
      <p:transition spd="slow" p14:dur="15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par>
                          <p:cTn id="22" fill="hold">
                            <p:stCondLst>
                              <p:cond delay="2500"/>
                            </p:stCondLst>
                            <p:childTnLst>
                              <p:par>
                                <p:cTn id="23" presetID="22" presetClass="entr" presetSubtype="1"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3500"/>
                            </p:stCondLst>
                            <p:childTnLst>
                              <p:par>
                                <p:cTn id="31" presetID="22" presetClass="entr" presetSubtype="1"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up)">
                                      <p:cBhvr>
                                        <p:cTn id="33" dur="500"/>
                                        <p:tgtEl>
                                          <p:spTgt spid="5"/>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4500"/>
                            </p:stCondLst>
                            <p:childTnLst>
                              <p:par>
                                <p:cTn id="39" presetID="22" presetClass="entr" presetSubtype="1"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par>
                          <p:cTn id="42" fill="hold">
                            <p:stCondLst>
                              <p:cond delay="5000"/>
                            </p:stCondLst>
                            <p:childTnLst>
                              <p:par>
                                <p:cTn id="43" presetID="10" presetClass="entr" presetSubtype="0" fill="hold" grpId="0" nodeType="after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childTnLst>
                          </p:cTn>
                        </p:par>
                        <p:par>
                          <p:cTn id="46" fill="hold">
                            <p:stCondLst>
                              <p:cond delay="5500"/>
                            </p:stCondLst>
                            <p:childTnLst>
                              <p:par>
                                <p:cTn id="47" presetID="22" presetClass="entr" presetSubtype="1"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up)">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16" grpId="0"/>
      <p:bldP spid="28" grpId="0" animBg="1"/>
      <p:bldP spid="35" grpId="0" animBg="1"/>
      <p:bldP spid="3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2588820"/>
          </a:xfrm>
          <a:prstGeom prst="rect">
            <a:avLst/>
          </a:prstGeom>
          <a:blipFill>
            <a:blip r:embed="rId2" cstate="email">
              <a:extLst>
                <a:ext uri="{BEBA8EAE-BF5A-486C-A8C5-ECC9F3942E4B}">
                  <a14:imgProps xmlns:a14="http://schemas.microsoft.com/office/drawing/2010/main">
                    <a14:imgLayer r:embed="rId3">
                      <a14:imgEffect>
                        <a14:sharpenSoften amount="29000"/>
                      </a14:imgEffect>
                      <a14:imgEffect>
                        <a14:colorTemperature colorTemp="11500"/>
                      </a14:imgEffect>
                      <a14:imgEffect>
                        <a14:saturation sat="0"/>
                      </a14:imgEffect>
                      <a14:imgEffect>
                        <a14:brightnessContrast bright="-69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0" y="2588820"/>
            <a:ext cx="9144000" cy="2554679"/>
          </a:xfrm>
          <a:prstGeom prst="rect">
            <a:avLst/>
          </a:prstGeom>
          <a:blipFill>
            <a:blip r:embed="rId4" cstate="email">
              <a:duotone>
                <a:schemeClr val="accent1">
                  <a:shade val="45000"/>
                  <a:satMod val="135000"/>
                </a:schemeClr>
                <a:prstClr val="white"/>
              </a:duotone>
              <a:extLst>
                <a:ext uri="{BEBA8EAE-BF5A-486C-A8C5-ECC9F3942E4B}">
                  <a14:imgProps xmlns:a14="http://schemas.microsoft.com/office/drawing/2010/main">
                    <a14:imgLayer r:embed="rId5">
                      <a14:imgEffect>
                        <a14:sharpenSoften amount="29000"/>
                      </a14:imgEffect>
                      <a14:imgEffect>
                        <a14:colorTemperature colorTemp="11500"/>
                      </a14:imgEffect>
                      <a14:imgEffect>
                        <a14:saturation sat="0"/>
                      </a14:imgEffect>
                      <a14:imgEffect>
                        <a14:brightnessContrast bright="-69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mond 25"/>
          <p:cNvSpPr/>
          <p:nvPr/>
        </p:nvSpPr>
        <p:spPr>
          <a:xfrm>
            <a:off x="2553197" y="570016"/>
            <a:ext cx="4037608" cy="4037608"/>
          </a:xfrm>
          <a:prstGeom prst="diamond">
            <a:avLst/>
          </a:prstGeom>
          <a:solidFill>
            <a:schemeClr val="accent1">
              <a:lumMod val="50000"/>
              <a:alpha val="72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3427273" y="1498209"/>
            <a:ext cx="2284758" cy="2208286"/>
            <a:chOff x="3427273" y="1073856"/>
            <a:chExt cx="2284758" cy="2208286"/>
          </a:xfrm>
        </p:grpSpPr>
        <p:sp>
          <p:nvSpPr>
            <p:cNvPr id="32" name="Freeform 133"/>
            <p:cNvSpPr>
              <a:spLocks noEditPoints="1"/>
            </p:cNvSpPr>
            <p:nvPr/>
          </p:nvSpPr>
          <p:spPr bwMode="auto">
            <a:xfrm>
              <a:off x="4263242" y="1073856"/>
              <a:ext cx="635523" cy="638682"/>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cxnSp>
          <p:nvCxnSpPr>
            <p:cNvPr id="7" name="Straight Connector 6"/>
            <p:cNvCxnSpPr/>
            <p:nvPr/>
          </p:nvCxnSpPr>
          <p:spPr>
            <a:xfrm>
              <a:off x="3491345" y="2161309"/>
              <a:ext cx="2066307"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427273" y="2420368"/>
              <a:ext cx="2284758" cy="861774"/>
            </a:xfrm>
            <a:prstGeom prst="rect">
              <a:avLst/>
            </a:prstGeom>
            <a:noFill/>
          </p:spPr>
          <p:txBody>
            <a:bodyPr wrap="square" rtlCol="0">
              <a:spAutoFit/>
            </a:bodyPr>
            <a:lstStyle/>
            <a:p>
              <a:pPr algn="ct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a:t>
              </a:r>
              <a:endParaRPr lang="en-US" sz="900" dirty="0">
                <a:solidFill>
                  <a:schemeClr val="bg1"/>
                </a:solidFill>
                <a:latin typeface="PT Sans" panose="020B0503020203020204" pitchFamily="34" charset="0"/>
              </a:endParaRPr>
            </a:p>
          </p:txBody>
        </p:sp>
      </p:grpSp>
    </p:spTree>
    <p:extLst>
      <p:ext uri="{BB962C8B-B14F-4D97-AF65-F5344CB8AC3E}">
        <p14:creationId xmlns:p14="http://schemas.microsoft.com/office/powerpoint/2010/main" val="3614643834"/>
      </p:ext>
    </p:extLst>
  </p:cSld>
  <p:clrMapOvr>
    <a:masterClrMapping/>
  </p:clrMapOvr>
  <mc:AlternateContent xmlns:mc="http://schemas.openxmlformats.org/markup-compatibility/2006" xmlns:p14="http://schemas.microsoft.com/office/powerpoint/2010/main">
    <mc:Choice Requires="p14">
      <p:transition spd="slow" p14:dur="4000" advClick="0" advTm="1000">
        <p14:vortex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750"/>
                                        <p:tgtEl>
                                          <p:spTgt spid="25"/>
                                        </p:tgtEl>
                                      </p:cBhvr>
                                    </p:animEffect>
                                  </p:childTnLst>
                                </p:cTn>
                              </p:par>
                            </p:childTnLst>
                          </p:cTn>
                        </p:par>
                        <p:par>
                          <p:cTn id="12" fill="hold">
                            <p:stCondLst>
                              <p:cond delay="1250"/>
                            </p:stCondLst>
                            <p:childTnLst>
                              <p:par>
                                <p:cTn id="13" presetID="2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750"/>
                                        <p:tgtEl>
                                          <p:spTgt spid="26"/>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animBg="1"/>
      <p:bldP spid="2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793174"/>
          </a:xfrm>
          <a:prstGeom prst="rect">
            <a:avLst/>
          </a:prstGeom>
          <a:blipFill>
            <a:blip r:embed="rId2" cstate="email">
              <a:extLst>
                <a:ext uri="{BEBA8EAE-BF5A-486C-A8C5-ECC9F3942E4B}">
                  <a14:imgProps xmlns:a14="http://schemas.microsoft.com/office/drawing/2010/main">
                    <a14:imgLayer r:embed="rId3">
                      <a14:imgEffect>
                        <a14:sharpenSoften amount="29000"/>
                      </a14:imgEffect>
                      <a14:imgEffect>
                        <a14:colorTemperature colorTemp="11500"/>
                      </a14:imgEffect>
                      <a14:imgEffect>
                        <a14:saturation sat="0"/>
                      </a14:imgEffect>
                      <a14:imgEffect>
                        <a14:brightnessContrast bright="-69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3F01AE17-65DA-46AE-B2E9-44D23823F8E2}" type="slidenum">
              <a:rPr lang="en-US" smtClean="0"/>
              <a:t>56</a:t>
            </a:fld>
            <a:endParaRPr lang="en-US"/>
          </a:p>
        </p:txBody>
      </p:sp>
      <p:sp>
        <p:nvSpPr>
          <p:cNvPr id="15" name="Title 4"/>
          <p:cNvSpPr>
            <a:spLocks noGrp="1"/>
          </p:cNvSpPr>
          <p:nvPr>
            <p:ph type="ctrTitle"/>
          </p:nvPr>
        </p:nvSpPr>
        <p:spPr>
          <a:xfrm>
            <a:off x="685800" y="213757"/>
            <a:ext cx="7772400" cy="514349"/>
          </a:xfrm>
        </p:spPr>
        <p:txBody>
          <a:bodyPr/>
          <a:lstStyle/>
          <a:p>
            <a:r>
              <a:rPr lang="en-US" dirty="0">
                <a:solidFill>
                  <a:schemeClr val="bg1"/>
                </a:solidFill>
              </a:rPr>
              <a:t>INTERNATIONAL MARKET</a:t>
            </a:r>
          </a:p>
        </p:txBody>
      </p:sp>
      <p:sp>
        <p:nvSpPr>
          <p:cNvPr id="16" name="TextBox 15"/>
          <p:cNvSpPr txBox="1"/>
          <p:nvPr/>
        </p:nvSpPr>
        <p:spPr>
          <a:xfrm>
            <a:off x="734492" y="894799"/>
            <a:ext cx="7675018" cy="477054"/>
          </a:xfrm>
          <a:prstGeom prst="rect">
            <a:avLst/>
          </a:prstGeom>
          <a:noFill/>
        </p:spPr>
        <p:txBody>
          <a:bodyPr wrap="square" rtlCol="0">
            <a:spAutoFit/>
          </a:bodyPr>
          <a:lstStyle/>
          <a:p>
            <a:pPr algn="ctr">
              <a:lnSpc>
                <a:spcPts val="1500"/>
              </a:lnSpc>
              <a:spcBef>
                <a:spcPts val="1800"/>
              </a:spcBef>
            </a:pPr>
            <a:r>
              <a:rPr lang="en-US" sz="10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bg1"/>
              </a:solidFill>
              <a:latin typeface="PT Sans" panose="020B0503020203020204" pitchFamily="34" charset="0"/>
            </a:endParaRPr>
          </a:p>
        </p:txBody>
      </p:sp>
      <p:grpSp>
        <p:nvGrpSpPr>
          <p:cNvPr id="4" name="Group 3"/>
          <p:cNvGrpSpPr/>
          <p:nvPr/>
        </p:nvGrpSpPr>
        <p:grpSpPr>
          <a:xfrm>
            <a:off x="606436" y="2273501"/>
            <a:ext cx="1436125" cy="1734416"/>
            <a:chOff x="606436" y="2273501"/>
            <a:chExt cx="1436125" cy="1734416"/>
          </a:xfrm>
        </p:grpSpPr>
        <p:sp>
          <p:nvSpPr>
            <p:cNvPr id="17" name="TextBox 16"/>
            <p:cNvSpPr txBox="1"/>
            <p:nvPr/>
          </p:nvSpPr>
          <p:spPr>
            <a:xfrm>
              <a:off x="606436" y="2941907"/>
              <a:ext cx="1436125" cy="923330"/>
            </a:xfrm>
            <a:prstGeom prst="rect">
              <a:avLst/>
            </a:prstGeom>
            <a:noFill/>
          </p:spPr>
          <p:txBody>
            <a:bodyPr wrap="square" rtlCol="0">
              <a:spAutoFit/>
            </a:bodyPr>
            <a:lstStyle/>
            <a:p>
              <a:pPr algn="ctr"/>
              <a:r>
                <a:rPr lang="en-US" sz="5400" b="1" dirty="0" smtClean="0">
                  <a:solidFill>
                    <a:schemeClr val="accent2"/>
                  </a:solidFill>
                  <a:latin typeface="+mj-lt"/>
                </a:rPr>
                <a:t>120</a:t>
              </a:r>
              <a:endParaRPr lang="en-US" sz="5400" b="1" dirty="0">
                <a:solidFill>
                  <a:schemeClr val="accent2"/>
                </a:solidFill>
                <a:latin typeface="+mj-lt"/>
              </a:endParaRPr>
            </a:p>
          </p:txBody>
        </p:sp>
        <p:sp>
          <p:nvSpPr>
            <p:cNvPr id="21" name="TextBox 20"/>
            <p:cNvSpPr txBox="1"/>
            <p:nvPr/>
          </p:nvSpPr>
          <p:spPr>
            <a:xfrm>
              <a:off x="758242" y="3746307"/>
              <a:ext cx="1165903" cy="261610"/>
            </a:xfrm>
            <a:prstGeom prst="rect">
              <a:avLst/>
            </a:prstGeom>
            <a:solidFill>
              <a:schemeClr val="tx2"/>
            </a:solid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sp>
          <p:nvSpPr>
            <p:cNvPr id="28" name="Freeform 1593"/>
            <p:cNvSpPr>
              <a:spLocks/>
            </p:cNvSpPr>
            <p:nvPr/>
          </p:nvSpPr>
          <p:spPr bwMode="auto">
            <a:xfrm>
              <a:off x="903353" y="2273501"/>
              <a:ext cx="735442" cy="612873"/>
            </a:xfrm>
            <a:custGeom>
              <a:avLst/>
              <a:gdLst>
                <a:gd name="T0" fmla="*/ 28 w 56"/>
                <a:gd name="T1" fmla="*/ 9 h 47"/>
                <a:gd name="T2" fmla="*/ 42 w 56"/>
                <a:gd name="T3" fmla="*/ 0 h 47"/>
                <a:gd name="T4" fmla="*/ 56 w 56"/>
                <a:gd name="T5" fmla="*/ 12 h 47"/>
                <a:gd name="T6" fmla="*/ 28 w 56"/>
                <a:gd name="T7" fmla="*/ 47 h 47"/>
                <a:gd name="T8" fmla="*/ 0 w 56"/>
                <a:gd name="T9" fmla="*/ 12 h 47"/>
                <a:gd name="T10" fmla="*/ 14 w 56"/>
                <a:gd name="T11" fmla="*/ 0 h 47"/>
                <a:gd name="T12" fmla="*/ 28 w 56"/>
                <a:gd name="T13" fmla="*/ 9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8" y="9"/>
                  </a:moveTo>
                  <a:cubicBezTo>
                    <a:pt x="31" y="3"/>
                    <a:pt x="35" y="0"/>
                    <a:pt x="42" y="0"/>
                  </a:cubicBezTo>
                  <a:cubicBezTo>
                    <a:pt x="49" y="0"/>
                    <a:pt x="56" y="5"/>
                    <a:pt x="56" y="12"/>
                  </a:cubicBezTo>
                  <a:cubicBezTo>
                    <a:pt x="56" y="23"/>
                    <a:pt x="42" y="35"/>
                    <a:pt x="28" y="47"/>
                  </a:cubicBezTo>
                  <a:cubicBezTo>
                    <a:pt x="14" y="35"/>
                    <a:pt x="0" y="23"/>
                    <a:pt x="0" y="12"/>
                  </a:cubicBezTo>
                  <a:cubicBezTo>
                    <a:pt x="0" y="5"/>
                    <a:pt x="6" y="0"/>
                    <a:pt x="14" y="0"/>
                  </a:cubicBezTo>
                  <a:cubicBezTo>
                    <a:pt x="21" y="0"/>
                    <a:pt x="24" y="3"/>
                    <a:pt x="28" y="9"/>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2779621" y="2200680"/>
            <a:ext cx="1436125" cy="1807237"/>
            <a:chOff x="2779621" y="2200680"/>
            <a:chExt cx="1436125" cy="1807237"/>
          </a:xfrm>
        </p:grpSpPr>
        <p:sp>
          <p:nvSpPr>
            <p:cNvPr id="18" name="TextBox 17"/>
            <p:cNvSpPr txBox="1"/>
            <p:nvPr/>
          </p:nvSpPr>
          <p:spPr>
            <a:xfrm>
              <a:off x="2779621" y="2941907"/>
              <a:ext cx="1436125" cy="923330"/>
            </a:xfrm>
            <a:prstGeom prst="rect">
              <a:avLst/>
            </a:prstGeom>
            <a:noFill/>
          </p:spPr>
          <p:txBody>
            <a:bodyPr wrap="square" rtlCol="0">
              <a:spAutoFit/>
            </a:bodyPr>
            <a:lstStyle/>
            <a:p>
              <a:pPr algn="ctr"/>
              <a:r>
                <a:rPr lang="en-US" sz="5400" b="1" dirty="0" smtClean="0">
                  <a:solidFill>
                    <a:schemeClr val="accent2"/>
                  </a:solidFill>
                  <a:latin typeface="+mj-lt"/>
                </a:rPr>
                <a:t>180</a:t>
              </a:r>
              <a:endParaRPr lang="en-US" sz="5400" b="1" dirty="0">
                <a:solidFill>
                  <a:schemeClr val="accent2"/>
                </a:solidFill>
                <a:latin typeface="+mj-lt"/>
              </a:endParaRPr>
            </a:p>
          </p:txBody>
        </p:sp>
        <p:sp>
          <p:nvSpPr>
            <p:cNvPr id="22" name="TextBox 21"/>
            <p:cNvSpPr txBox="1"/>
            <p:nvPr/>
          </p:nvSpPr>
          <p:spPr>
            <a:xfrm>
              <a:off x="2914731" y="3746307"/>
              <a:ext cx="1165903" cy="261610"/>
            </a:xfrm>
            <a:prstGeom prst="rect">
              <a:avLst/>
            </a:prstGeom>
            <a:solidFill>
              <a:schemeClr val="tx2"/>
            </a:solid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grpSp>
          <p:nvGrpSpPr>
            <p:cNvPr id="29" name="Group 28"/>
            <p:cNvGrpSpPr>
              <a:grpSpLocks noChangeAspect="1"/>
            </p:cNvGrpSpPr>
            <p:nvPr/>
          </p:nvGrpSpPr>
          <p:grpSpPr>
            <a:xfrm>
              <a:off x="3117226" y="2200680"/>
              <a:ext cx="802567" cy="669477"/>
              <a:chOff x="2292350" y="272256"/>
              <a:chExt cx="315913" cy="263525"/>
            </a:xfrm>
            <a:solidFill>
              <a:schemeClr val="tx2"/>
            </a:solidFill>
          </p:grpSpPr>
          <p:sp>
            <p:nvSpPr>
              <p:cNvPr id="30" name="Rectangle 47"/>
              <p:cNvSpPr>
                <a:spLocks noChangeArrowheads="1"/>
              </p:cNvSpPr>
              <p:nvPr/>
            </p:nvSpPr>
            <p:spPr bwMode="auto">
              <a:xfrm>
                <a:off x="2292350" y="451643"/>
                <a:ext cx="53975" cy="84138"/>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1" name="Rectangle 48"/>
              <p:cNvSpPr>
                <a:spLocks noChangeArrowheads="1"/>
              </p:cNvSpPr>
              <p:nvPr/>
            </p:nvSpPr>
            <p:spPr bwMode="auto">
              <a:xfrm>
                <a:off x="2379663" y="391318"/>
                <a:ext cx="53975" cy="144463"/>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3" name="Rectangle 49"/>
              <p:cNvSpPr>
                <a:spLocks noChangeArrowheads="1"/>
              </p:cNvSpPr>
              <p:nvPr/>
            </p:nvSpPr>
            <p:spPr bwMode="auto">
              <a:xfrm>
                <a:off x="2466975" y="332581"/>
                <a:ext cx="55563" cy="203200"/>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4" name="Rectangle 50"/>
              <p:cNvSpPr>
                <a:spLocks noChangeArrowheads="1"/>
              </p:cNvSpPr>
              <p:nvPr/>
            </p:nvSpPr>
            <p:spPr bwMode="auto">
              <a:xfrm>
                <a:off x="2554288" y="272256"/>
                <a:ext cx="53975" cy="263525"/>
              </a:xfrm>
              <a:prstGeom prst="rect">
                <a:avLst/>
              </a:prstGeom>
              <a:grp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4952806" y="2192391"/>
            <a:ext cx="1436125" cy="1815526"/>
            <a:chOff x="4952806" y="2192391"/>
            <a:chExt cx="1436125" cy="1815526"/>
          </a:xfrm>
        </p:grpSpPr>
        <p:sp>
          <p:nvSpPr>
            <p:cNvPr id="19" name="TextBox 18"/>
            <p:cNvSpPr txBox="1"/>
            <p:nvPr/>
          </p:nvSpPr>
          <p:spPr>
            <a:xfrm>
              <a:off x="4952806" y="2941907"/>
              <a:ext cx="1436125" cy="923330"/>
            </a:xfrm>
            <a:prstGeom prst="rect">
              <a:avLst/>
            </a:prstGeom>
            <a:noFill/>
          </p:spPr>
          <p:txBody>
            <a:bodyPr wrap="square" rtlCol="0">
              <a:spAutoFit/>
            </a:bodyPr>
            <a:lstStyle/>
            <a:p>
              <a:pPr algn="ctr"/>
              <a:r>
                <a:rPr lang="en-US" sz="5400" b="1" dirty="0" smtClean="0">
                  <a:solidFill>
                    <a:schemeClr val="accent2"/>
                  </a:solidFill>
                  <a:latin typeface="+mj-lt"/>
                </a:rPr>
                <a:t>190</a:t>
              </a:r>
              <a:endParaRPr lang="en-US" sz="5400" b="1" dirty="0">
                <a:solidFill>
                  <a:schemeClr val="accent2"/>
                </a:solidFill>
                <a:latin typeface="+mj-lt"/>
              </a:endParaRPr>
            </a:p>
          </p:txBody>
        </p:sp>
        <p:sp>
          <p:nvSpPr>
            <p:cNvPr id="23" name="TextBox 22"/>
            <p:cNvSpPr txBox="1"/>
            <p:nvPr/>
          </p:nvSpPr>
          <p:spPr>
            <a:xfrm>
              <a:off x="5087916" y="3746307"/>
              <a:ext cx="1165903" cy="261610"/>
            </a:xfrm>
            <a:prstGeom prst="rect">
              <a:avLst/>
            </a:prstGeom>
            <a:solidFill>
              <a:schemeClr val="tx2"/>
            </a:solid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sp>
          <p:nvSpPr>
            <p:cNvPr id="35" name="Freeform 151"/>
            <p:cNvSpPr>
              <a:spLocks noChangeAspect="1" noEditPoints="1"/>
            </p:cNvSpPr>
            <p:nvPr/>
          </p:nvSpPr>
          <p:spPr bwMode="auto">
            <a:xfrm>
              <a:off x="5291376" y="2192391"/>
              <a:ext cx="857570" cy="686055"/>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solidFill>
              <a:schemeClr val="tx2"/>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7125992" y="2273501"/>
            <a:ext cx="1436125" cy="1734416"/>
            <a:chOff x="7125992" y="2273501"/>
            <a:chExt cx="1436125" cy="1734416"/>
          </a:xfrm>
        </p:grpSpPr>
        <p:sp>
          <p:nvSpPr>
            <p:cNvPr id="20" name="TextBox 19"/>
            <p:cNvSpPr txBox="1"/>
            <p:nvPr/>
          </p:nvSpPr>
          <p:spPr>
            <a:xfrm>
              <a:off x="7125992" y="2941907"/>
              <a:ext cx="1436125" cy="923330"/>
            </a:xfrm>
            <a:prstGeom prst="rect">
              <a:avLst/>
            </a:prstGeom>
            <a:noFill/>
          </p:spPr>
          <p:txBody>
            <a:bodyPr wrap="square" rtlCol="0">
              <a:spAutoFit/>
            </a:bodyPr>
            <a:lstStyle/>
            <a:p>
              <a:pPr algn="ctr"/>
              <a:r>
                <a:rPr lang="en-US" sz="5400" b="1" dirty="0" smtClean="0">
                  <a:solidFill>
                    <a:schemeClr val="accent2"/>
                  </a:solidFill>
                  <a:latin typeface="+mj-lt"/>
                </a:rPr>
                <a:t>200</a:t>
              </a:r>
              <a:endParaRPr lang="en-US" sz="5400" b="1" dirty="0">
                <a:solidFill>
                  <a:schemeClr val="accent2"/>
                </a:solidFill>
                <a:latin typeface="+mj-lt"/>
              </a:endParaRPr>
            </a:p>
          </p:txBody>
        </p:sp>
        <p:sp>
          <p:nvSpPr>
            <p:cNvPr id="24" name="TextBox 23"/>
            <p:cNvSpPr txBox="1"/>
            <p:nvPr/>
          </p:nvSpPr>
          <p:spPr>
            <a:xfrm>
              <a:off x="7261102" y="3746307"/>
              <a:ext cx="1165903" cy="261610"/>
            </a:xfrm>
            <a:prstGeom prst="rect">
              <a:avLst/>
            </a:prstGeom>
            <a:solidFill>
              <a:schemeClr val="tx2"/>
            </a:solidFill>
          </p:spPr>
          <p:txBody>
            <a:bodyPr wrap="square" rtlCol="0">
              <a:spAutoFit/>
            </a:bodyPr>
            <a:lstStyle/>
            <a:p>
              <a:r>
                <a:rPr lang="en-US" sz="1100" b="1" dirty="0" smtClean="0">
                  <a:solidFill>
                    <a:schemeClr val="bg1"/>
                  </a:solidFill>
                  <a:latin typeface="PT Sans Caption" panose="020B0603020203020204" pitchFamily="34" charset="0"/>
                </a:rPr>
                <a:t>LOREM IPSUM</a:t>
              </a:r>
              <a:endParaRPr lang="en-US" sz="1100" b="1" dirty="0">
                <a:solidFill>
                  <a:schemeClr val="bg1"/>
                </a:solidFill>
                <a:latin typeface="PT Sans Caption" panose="020B0603020203020204" pitchFamily="34" charset="0"/>
              </a:endParaRPr>
            </a:p>
          </p:txBody>
        </p:sp>
        <p:sp>
          <p:nvSpPr>
            <p:cNvPr id="36" name="Freeform 133"/>
            <p:cNvSpPr>
              <a:spLocks noEditPoints="1"/>
            </p:cNvSpPr>
            <p:nvPr/>
          </p:nvSpPr>
          <p:spPr bwMode="auto">
            <a:xfrm>
              <a:off x="7520530" y="2273501"/>
              <a:ext cx="653532" cy="656781"/>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43918989"/>
      </p:ext>
    </p:extLst>
  </p:cSld>
  <p:clrMapOvr>
    <a:masterClrMapping/>
  </p:clrMapOvr>
  <mc:AlternateContent xmlns:mc="http://schemas.openxmlformats.org/markup-compatibility/2006" xmlns:p14="http://schemas.microsoft.com/office/powerpoint/2010/main">
    <mc:Choice Requires="p14">
      <p:transition spd="slow" p14:dur="4000" advClick="0" advTm="1000">
        <p14:vortex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42"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42"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CONTACT US</a:t>
            </a:r>
            <a:endParaRPr lang="en-US" dirty="0"/>
          </a:p>
        </p:txBody>
      </p:sp>
      <p:pic>
        <p:nvPicPr>
          <p:cNvPr id="1026" name="Picture 2"/>
          <p:cNvPicPr>
            <a:picLocks noChangeAspect="1" noChangeArrowheads="1"/>
          </p:cNvPicPr>
          <p:nvPr/>
        </p:nvPicPr>
        <p:blipFill rotWithShape="1">
          <a:blip r:embed="rId2" cstate="email">
            <a:duotone>
              <a:prstClr val="black"/>
              <a:schemeClr val="accent4">
                <a:lumMod val="10000"/>
                <a:lumOff val="90000"/>
                <a:tint val="45000"/>
                <a:satMod val="400000"/>
              </a:schemeClr>
            </a:duotone>
            <a:extLst>
              <a:ext uri="{28A0092B-C50C-407E-A947-70E740481C1C}">
                <a14:useLocalDpi xmlns:a14="http://schemas.microsoft.com/office/drawing/2010/main"/>
              </a:ext>
            </a:extLst>
          </a:blip>
          <a:srcRect/>
          <a:stretch/>
        </p:blipFill>
        <p:spPr bwMode="auto">
          <a:xfrm>
            <a:off x="-1" y="819396"/>
            <a:ext cx="9144001" cy="2849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0" y="3394253"/>
            <a:ext cx="9144000" cy="17492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4572000" y="3659942"/>
            <a:ext cx="0" cy="1217868"/>
          </a:xfrm>
          <a:prstGeom prst="line">
            <a:avLst/>
          </a:prstGeom>
          <a:ln w="9525">
            <a:solidFill>
              <a:schemeClr val="accent4">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0" y="4377189"/>
            <a:ext cx="3837509" cy="269433"/>
          </a:xfrm>
          <a:prstGeom prst="rect">
            <a:avLst/>
          </a:prstGeom>
          <a:noFill/>
        </p:spPr>
        <p:txBody>
          <a:bodyPr wrap="square" rtlCol="0">
            <a:spAutoFit/>
          </a:bodyPr>
          <a:lstStyle/>
          <a:p>
            <a:pPr>
              <a:lnSpc>
                <a:spcPts val="1500"/>
              </a:lnSpc>
              <a:spcBef>
                <a:spcPts val="1800"/>
              </a:spcBef>
            </a:pPr>
            <a:r>
              <a:rPr lang="en-US" sz="1000" dirty="0" smtClean="0">
                <a:solidFill>
                  <a:schemeClr val="bg1"/>
                </a:solidFill>
                <a:latin typeface="PT Sans" panose="020B0503020203020204" pitchFamily="34" charset="0"/>
              </a:rPr>
              <a:t>Lorem Ipsum is simply dummy text of the printing and typesetting</a:t>
            </a:r>
            <a:endParaRPr lang="en-US" sz="1000" dirty="0">
              <a:solidFill>
                <a:schemeClr val="bg1"/>
              </a:solidFill>
              <a:latin typeface="PT Sans" panose="020B0503020203020204" pitchFamily="34" charset="0"/>
            </a:endParaRPr>
          </a:p>
        </p:txBody>
      </p:sp>
      <p:sp>
        <p:nvSpPr>
          <p:cNvPr id="12" name="TextBox 11"/>
          <p:cNvSpPr txBox="1"/>
          <p:nvPr/>
        </p:nvSpPr>
        <p:spPr>
          <a:xfrm>
            <a:off x="0" y="4089669"/>
            <a:ext cx="1892595" cy="284693"/>
          </a:xfrm>
          <a:prstGeom prst="rect">
            <a:avLst/>
          </a:prstGeom>
          <a:noFill/>
        </p:spPr>
        <p:txBody>
          <a:bodyPr wrap="square" rtlCol="0">
            <a:spAutoFit/>
          </a:bodyPr>
          <a:lstStyle/>
          <a:p>
            <a:pPr>
              <a:lnSpc>
                <a:spcPts val="1500"/>
              </a:lnSpc>
              <a:spcBef>
                <a:spcPts val="1800"/>
              </a:spcBef>
            </a:pPr>
            <a:r>
              <a:rPr lang="en-US" sz="1400" b="1" dirty="0" smtClean="0">
                <a:solidFill>
                  <a:schemeClr val="bg1"/>
                </a:solidFill>
                <a:latin typeface="+mj-lt"/>
              </a:rPr>
              <a:t>CONTACT US</a:t>
            </a:r>
            <a:endParaRPr lang="en-US" sz="1400" b="1" dirty="0">
              <a:solidFill>
                <a:schemeClr val="bg1"/>
              </a:solidFill>
              <a:latin typeface="+mj-lt"/>
            </a:endParaRPr>
          </a:p>
        </p:txBody>
      </p:sp>
      <p:sp>
        <p:nvSpPr>
          <p:cNvPr id="13" name="Freeform 159"/>
          <p:cNvSpPr>
            <a:spLocks/>
          </p:cNvSpPr>
          <p:nvPr/>
        </p:nvSpPr>
        <p:spPr bwMode="auto">
          <a:xfrm>
            <a:off x="4862851" y="3677946"/>
            <a:ext cx="158516" cy="198438"/>
          </a:xfrm>
          <a:custGeom>
            <a:avLst/>
            <a:gdLst>
              <a:gd name="T0" fmla="*/ 198 w 198"/>
              <a:gd name="T1" fmla="*/ 78 h 248"/>
              <a:gd name="T2" fmla="*/ 141 w 198"/>
              <a:gd name="T3" fmla="*/ 0 h 248"/>
              <a:gd name="T4" fmla="*/ 83 w 198"/>
              <a:gd name="T5" fmla="*/ 78 h 248"/>
              <a:gd name="T6" fmla="*/ 120 w 198"/>
              <a:gd name="T7" fmla="*/ 78 h 248"/>
              <a:gd name="T8" fmla="*/ 120 w 198"/>
              <a:gd name="T9" fmla="*/ 164 h 248"/>
              <a:gd name="T10" fmla="*/ 85 w 198"/>
              <a:gd name="T11" fmla="*/ 141 h 248"/>
              <a:gd name="T12" fmla="*/ 79 w 198"/>
              <a:gd name="T13" fmla="*/ 138 h 248"/>
              <a:gd name="T14" fmla="*/ 79 w 198"/>
              <a:gd name="T15" fmla="*/ 138 h 248"/>
              <a:gd name="T16" fmla="*/ 96 w 198"/>
              <a:gd name="T17" fmla="*/ 107 h 248"/>
              <a:gd name="T18" fmla="*/ 0 w 198"/>
              <a:gd name="T19" fmla="*/ 120 h 248"/>
              <a:gd name="T20" fmla="*/ 41 w 198"/>
              <a:gd name="T21" fmla="*/ 207 h 248"/>
              <a:gd name="T22" fmla="*/ 58 w 198"/>
              <a:gd name="T23" fmla="*/ 176 h 248"/>
              <a:gd name="T24" fmla="*/ 59 w 198"/>
              <a:gd name="T25" fmla="*/ 176 h 248"/>
              <a:gd name="T26" fmla="*/ 66 w 198"/>
              <a:gd name="T27" fmla="*/ 180 h 248"/>
              <a:gd name="T28" fmla="*/ 119 w 198"/>
              <a:gd name="T29" fmla="*/ 230 h 248"/>
              <a:gd name="T30" fmla="*/ 119 w 198"/>
              <a:gd name="T31" fmla="*/ 248 h 248"/>
              <a:gd name="T32" fmla="*/ 119 w 198"/>
              <a:gd name="T33" fmla="*/ 248 h 248"/>
              <a:gd name="T34" fmla="*/ 162 w 198"/>
              <a:gd name="T35" fmla="*/ 248 h 248"/>
              <a:gd name="T36" fmla="*/ 162 w 198"/>
              <a:gd name="T37" fmla="*/ 204 h 248"/>
              <a:gd name="T38" fmla="*/ 162 w 198"/>
              <a:gd name="T39" fmla="*/ 78 h 248"/>
              <a:gd name="T40" fmla="*/ 198 w 198"/>
              <a:gd name="T41" fmla="*/ 7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 h="248">
                <a:moveTo>
                  <a:pt x="198" y="78"/>
                </a:moveTo>
                <a:cubicBezTo>
                  <a:pt x="141" y="0"/>
                  <a:pt x="141" y="0"/>
                  <a:pt x="141" y="0"/>
                </a:cubicBezTo>
                <a:cubicBezTo>
                  <a:pt x="83" y="78"/>
                  <a:pt x="83" y="78"/>
                  <a:pt x="83" y="78"/>
                </a:cubicBezTo>
                <a:cubicBezTo>
                  <a:pt x="120" y="78"/>
                  <a:pt x="120" y="78"/>
                  <a:pt x="120" y="78"/>
                </a:cubicBezTo>
                <a:cubicBezTo>
                  <a:pt x="120" y="164"/>
                  <a:pt x="120" y="164"/>
                  <a:pt x="120" y="164"/>
                </a:cubicBezTo>
                <a:cubicBezTo>
                  <a:pt x="107" y="153"/>
                  <a:pt x="95" y="146"/>
                  <a:pt x="85" y="141"/>
                </a:cubicBezTo>
                <a:cubicBezTo>
                  <a:pt x="79" y="138"/>
                  <a:pt x="79" y="138"/>
                  <a:pt x="79" y="138"/>
                </a:cubicBezTo>
                <a:cubicBezTo>
                  <a:pt x="79" y="138"/>
                  <a:pt x="79" y="138"/>
                  <a:pt x="79" y="138"/>
                </a:cubicBezTo>
                <a:cubicBezTo>
                  <a:pt x="96" y="107"/>
                  <a:pt x="96" y="107"/>
                  <a:pt x="96" y="107"/>
                </a:cubicBezTo>
                <a:cubicBezTo>
                  <a:pt x="0" y="120"/>
                  <a:pt x="0" y="120"/>
                  <a:pt x="0" y="120"/>
                </a:cubicBezTo>
                <a:cubicBezTo>
                  <a:pt x="41" y="207"/>
                  <a:pt x="41" y="207"/>
                  <a:pt x="41" y="207"/>
                </a:cubicBezTo>
                <a:cubicBezTo>
                  <a:pt x="58" y="176"/>
                  <a:pt x="58" y="176"/>
                  <a:pt x="58" y="176"/>
                </a:cubicBezTo>
                <a:cubicBezTo>
                  <a:pt x="59" y="176"/>
                  <a:pt x="59" y="176"/>
                  <a:pt x="59" y="176"/>
                </a:cubicBezTo>
                <a:cubicBezTo>
                  <a:pt x="66" y="180"/>
                  <a:pt x="66" y="180"/>
                  <a:pt x="66" y="180"/>
                </a:cubicBezTo>
                <a:cubicBezTo>
                  <a:pt x="82" y="189"/>
                  <a:pt x="111" y="209"/>
                  <a:pt x="119" y="230"/>
                </a:cubicBezTo>
                <a:cubicBezTo>
                  <a:pt x="119" y="248"/>
                  <a:pt x="119" y="248"/>
                  <a:pt x="119" y="248"/>
                </a:cubicBezTo>
                <a:cubicBezTo>
                  <a:pt x="119" y="248"/>
                  <a:pt x="119" y="248"/>
                  <a:pt x="119" y="248"/>
                </a:cubicBezTo>
                <a:cubicBezTo>
                  <a:pt x="162" y="248"/>
                  <a:pt x="162" y="248"/>
                  <a:pt x="162" y="248"/>
                </a:cubicBezTo>
                <a:cubicBezTo>
                  <a:pt x="162" y="204"/>
                  <a:pt x="162" y="204"/>
                  <a:pt x="162" y="204"/>
                </a:cubicBezTo>
                <a:cubicBezTo>
                  <a:pt x="162" y="78"/>
                  <a:pt x="162" y="78"/>
                  <a:pt x="162" y="78"/>
                </a:cubicBezTo>
                <a:lnTo>
                  <a:pt x="198" y="7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 name="Freeform 190"/>
          <p:cNvSpPr>
            <a:spLocks noEditPoints="1"/>
          </p:cNvSpPr>
          <p:nvPr/>
        </p:nvSpPr>
        <p:spPr bwMode="auto">
          <a:xfrm>
            <a:off x="4854893" y="4092436"/>
            <a:ext cx="174433" cy="130161"/>
          </a:xfrm>
          <a:custGeom>
            <a:avLst/>
            <a:gdLst>
              <a:gd name="T0" fmla="*/ 185 w 288"/>
              <a:gd name="T1" fmla="*/ 116 h 216"/>
              <a:gd name="T2" fmla="*/ 144 w 288"/>
              <a:gd name="T3" fmla="*/ 157 h 216"/>
              <a:gd name="T4" fmla="*/ 103 w 288"/>
              <a:gd name="T5" fmla="*/ 116 h 216"/>
              <a:gd name="T6" fmla="*/ 103 w 288"/>
              <a:gd name="T7" fmla="*/ 115 h 216"/>
              <a:gd name="T8" fmla="*/ 0 w 288"/>
              <a:gd name="T9" fmla="*/ 64 h 216"/>
              <a:gd name="T10" fmla="*/ 0 w 288"/>
              <a:gd name="T11" fmla="*/ 216 h 216"/>
              <a:gd name="T12" fmla="*/ 288 w 288"/>
              <a:gd name="T13" fmla="*/ 216 h 216"/>
              <a:gd name="T14" fmla="*/ 288 w 288"/>
              <a:gd name="T15" fmla="*/ 64 h 216"/>
              <a:gd name="T16" fmla="*/ 185 w 288"/>
              <a:gd name="T17" fmla="*/ 115 h 216"/>
              <a:gd name="T18" fmla="*/ 185 w 288"/>
              <a:gd name="T19" fmla="*/ 116 h 216"/>
              <a:gd name="T20" fmla="*/ 144 w 288"/>
              <a:gd name="T21" fmla="*/ 144 h 216"/>
              <a:gd name="T22" fmla="*/ 171 w 288"/>
              <a:gd name="T23" fmla="*/ 122 h 216"/>
              <a:gd name="T24" fmla="*/ 172 w 288"/>
              <a:gd name="T25" fmla="*/ 116 h 216"/>
              <a:gd name="T26" fmla="*/ 144 w 288"/>
              <a:gd name="T27" fmla="*/ 88 h 216"/>
              <a:gd name="T28" fmla="*/ 116 w 288"/>
              <a:gd name="T29" fmla="*/ 116 h 216"/>
              <a:gd name="T30" fmla="*/ 116 w 288"/>
              <a:gd name="T31" fmla="*/ 122 h 216"/>
              <a:gd name="T32" fmla="*/ 144 w 288"/>
              <a:gd name="T33" fmla="*/ 144 h 216"/>
              <a:gd name="T34" fmla="*/ 0 w 288"/>
              <a:gd name="T35" fmla="*/ 0 h 216"/>
              <a:gd name="T36" fmla="*/ 0 w 288"/>
              <a:gd name="T37" fmla="*/ 40 h 216"/>
              <a:gd name="T38" fmla="*/ 109 w 288"/>
              <a:gd name="T39" fmla="*/ 95 h 216"/>
              <a:gd name="T40" fmla="*/ 144 w 288"/>
              <a:gd name="T41" fmla="*/ 75 h 216"/>
              <a:gd name="T42" fmla="*/ 179 w 288"/>
              <a:gd name="T43" fmla="*/ 95 h 216"/>
              <a:gd name="T44" fmla="*/ 288 w 288"/>
              <a:gd name="T45" fmla="*/ 40 h 216"/>
              <a:gd name="T46" fmla="*/ 288 w 288"/>
              <a:gd name="T47" fmla="*/ 0 h 216"/>
              <a:gd name="T48" fmla="*/ 0 w 288"/>
              <a:gd name="T4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16">
                <a:moveTo>
                  <a:pt x="185" y="116"/>
                </a:moveTo>
                <a:cubicBezTo>
                  <a:pt x="185" y="139"/>
                  <a:pt x="166" y="157"/>
                  <a:pt x="144" y="157"/>
                </a:cubicBezTo>
                <a:cubicBezTo>
                  <a:pt x="121" y="157"/>
                  <a:pt x="103" y="139"/>
                  <a:pt x="103" y="116"/>
                </a:cubicBezTo>
                <a:cubicBezTo>
                  <a:pt x="103" y="116"/>
                  <a:pt x="103" y="116"/>
                  <a:pt x="103" y="115"/>
                </a:cubicBezTo>
                <a:cubicBezTo>
                  <a:pt x="0" y="64"/>
                  <a:pt x="0" y="64"/>
                  <a:pt x="0" y="64"/>
                </a:cubicBezTo>
                <a:cubicBezTo>
                  <a:pt x="0" y="216"/>
                  <a:pt x="0" y="216"/>
                  <a:pt x="0" y="216"/>
                </a:cubicBezTo>
                <a:cubicBezTo>
                  <a:pt x="288" y="216"/>
                  <a:pt x="288" y="216"/>
                  <a:pt x="288" y="216"/>
                </a:cubicBezTo>
                <a:cubicBezTo>
                  <a:pt x="288" y="64"/>
                  <a:pt x="288" y="64"/>
                  <a:pt x="288" y="64"/>
                </a:cubicBezTo>
                <a:cubicBezTo>
                  <a:pt x="185" y="115"/>
                  <a:pt x="185" y="115"/>
                  <a:pt x="185" y="115"/>
                </a:cubicBezTo>
                <a:cubicBezTo>
                  <a:pt x="185" y="116"/>
                  <a:pt x="185" y="116"/>
                  <a:pt x="185" y="116"/>
                </a:cubicBezTo>
                <a:close/>
                <a:moveTo>
                  <a:pt x="144" y="144"/>
                </a:moveTo>
                <a:cubicBezTo>
                  <a:pt x="157" y="144"/>
                  <a:pt x="168" y="134"/>
                  <a:pt x="171" y="122"/>
                </a:cubicBezTo>
                <a:cubicBezTo>
                  <a:pt x="171" y="120"/>
                  <a:pt x="172" y="118"/>
                  <a:pt x="172" y="116"/>
                </a:cubicBezTo>
                <a:cubicBezTo>
                  <a:pt x="172" y="100"/>
                  <a:pt x="159" y="88"/>
                  <a:pt x="144" y="88"/>
                </a:cubicBezTo>
                <a:cubicBezTo>
                  <a:pt x="128" y="88"/>
                  <a:pt x="116" y="100"/>
                  <a:pt x="116" y="116"/>
                </a:cubicBezTo>
                <a:cubicBezTo>
                  <a:pt x="116" y="118"/>
                  <a:pt x="116" y="120"/>
                  <a:pt x="116" y="122"/>
                </a:cubicBezTo>
                <a:cubicBezTo>
                  <a:pt x="119" y="134"/>
                  <a:pt x="130" y="144"/>
                  <a:pt x="144" y="144"/>
                </a:cubicBezTo>
                <a:close/>
                <a:moveTo>
                  <a:pt x="0" y="0"/>
                </a:moveTo>
                <a:cubicBezTo>
                  <a:pt x="0" y="40"/>
                  <a:pt x="0" y="40"/>
                  <a:pt x="0" y="40"/>
                </a:cubicBezTo>
                <a:cubicBezTo>
                  <a:pt x="109" y="95"/>
                  <a:pt x="109" y="95"/>
                  <a:pt x="109" y="95"/>
                </a:cubicBezTo>
                <a:cubicBezTo>
                  <a:pt x="116" y="83"/>
                  <a:pt x="129" y="75"/>
                  <a:pt x="144" y="75"/>
                </a:cubicBezTo>
                <a:cubicBezTo>
                  <a:pt x="159" y="75"/>
                  <a:pt x="172" y="83"/>
                  <a:pt x="179" y="95"/>
                </a:cubicBezTo>
                <a:cubicBezTo>
                  <a:pt x="288" y="40"/>
                  <a:pt x="288" y="40"/>
                  <a:pt x="288" y="40"/>
                </a:cubicBezTo>
                <a:cubicBezTo>
                  <a:pt x="288" y="0"/>
                  <a:pt x="288" y="0"/>
                  <a:pt x="288" y="0"/>
                </a:cubicBez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133"/>
          <p:cNvSpPr>
            <a:spLocks noEditPoints="1"/>
          </p:cNvSpPr>
          <p:nvPr/>
        </p:nvSpPr>
        <p:spPr bwMode="auto">
          <a:xfrm>
            <a:off x="4853055" y="4404225"/>
            <a:ext cx="178109" cy="178995"/>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6" name="Freeform 84"/>
          <p:cNvSpPr>
            <a:spLocks/>
          </p:cNvSpPr>
          <p:nvPr/>
        </p:nvSpPr>
        <p:spPr bwMode="auto">
          <a:xfrm>
            <a:off x="4861980" y="4787601"/>
            <a:ext cx="160258" cy="160258"/>
          </a:xfrm>
          <a:custGeom>
            <a:avLst/>
            <a:gdLst>
              <a:gd name="T0" fmla="*/ 273 w 276"/>
              <a:gd name="T1" fmla="*/ 223 h 276"/>
              <a:gd name="T2" fmla="*/ 272 w 276"/>
              <a:gd name="T3" fmla="*/ 209 h 276"/>
              <a:gd name="T4" fmla="*/ 270 w 276"/>
              <a:gd name="T5" fmla="*/ 208 h 276"/>
              <a:gd name="T6" fmla="*/ 270 w 276"/>
              <a:gd name="T7" fmla="*/ 208 h 276"/>
              <a:gd name="T8" fmla="*/ 212 w 276"/>
              <a:gd name="T9" fmla="*/ 167 h 276"/>
              <a:gd name="T10" fmla="*/ 212 w 276"/>
              <a:gd name="T11" fmla="*/ 167 h 276"/>
              <a:gd name="T12" fmla="*/ 199 w 276"/>
              <a:gd name="T13" fmla="*/ 168 h 276"/>
              <a:gd name="T14" fmla="*/ 198 w 276"/>
              <a:gd name="T15" fmla="*/ 169 h 276"/>
              <a:gd name="T16" fmla="*/ 198 w 276"/>
              <a:gd name="T17" fmla="*/ 169 h 276"/>
              <a:gd name="T18" fmla="*/ 198 w 276"/>
              <a:gd name="T19" fmla="*/ 170 h 276"/>
              <a:gd name="T20" fmla="*/ 191 w 276"/>
              <a:gd name="T21" fmla="*/ 181 h 276"/>
              <a:gd name="T22" fmla="*/ 176 w 276"/>
              <a:gd name="T23" fmla="*/ 211 h 276"/>
              <a:gd name="T24" fmla="*/ 108 w 276"/>
              <a:gd name="T25" fmla="*/ 168 h 276"/>
              <a:gd name="T26" fmla="*/ 65 w 276"/>
              <a:gd name="T27" fmla="*/ 100 h 276"/>
              <a:gd name="T28" fmla="*/ 95 w 276"/>
              <a:gd name="T29" fmla="*/ 85 h 276"/>
              <a:gd name="T30" fmla="*/ 107 w 276"/>
              <a:gd name="T31" fmla="*/ 78 h 276"/>
              <a:gd name="T32" fmla="*/ 107 w 276"/>
              <a:gd name="T33" fmla="*/ 78 h 276"/>
              <a:gd name="T34" fmla="*/ 107 w 276"/>
              <a:gd name="T35" fmla="*/ 78 h 276"/>
              <a:gd name="T36" fmla="*/ 108 w 276"/>
              <a:gd name="T37" fmla="*/ 77 h 276"/>
              <a:gd name="T38" fmla="*/ 109 w 276"/>
              <a:gd name="T39" fmla="*/ 64 h 276"/>
              <a:gd name="T40" fmla="*/ 109 w 276"/>
              <a:gd name="T41" fmla="*/ 64 h 276"/>
              <a:gd name="T42" fmla="*/ 68 w 276"/>
              <a:gd name="T43" fmla="*/ 6 h 276"/>
              <a:gd name="T44" fmla="*/ 68 w 276"/>
              <a:gd name="T45" fmla="*/ 6 h 276"/>
              <a:gd name="T46" fmla="*/ 67 w 276"/>
              <a:gd name="T47" fmla="*/ 4 h 276"/>
              <a:gd name="T48" fmla="*/ 53 w 276"/>
              <a:gd name="T49" fmla="*/ 3 h 276"/>
              <a:gd name="T50" fmla="*/ 4 w 276"/>
              <a:gd name="T51" fmla="*/ 68 h 276"/>
              <a:gd name="T52" fmla="*/ 81 w 276"/>
              <a:gd name="T53" fmla="*/ 195 h 276"/>
              <a:gd name="T54" fmla="*/ 208 w 276"/>
              <a:gd name="T55" fmla="*/ 272 h 276"/>
              <a:gd name="T56" fmla="*/ 273 w 276"/>
              <a:gd name="T57" fmla="*/ 22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6" h="276">
                <a:moveTo>
                  <a:pt x="273" y="223"/>
                </a:moveTo>
                <a:cubicBezTo>
                  <a:pt x="276" y="219"/>
                  <a:pt x="275" y="213"/>
                  <a:pt x="272" y="209"/>
                </a:cubicBezTo>
                <a:cubicBezTo>
                  <a:pt x="271" y="209"/>
                  <a:pt x="271" y="209"/>
                  <a:pt x="270" y="208"/>
                </a:cubicBezTo>
                <a:cubicBezTo>
                  <a:pt x="270" y="208"/>
                  <a:pt x="270" y="208"/>
                  <a:pt x="270" y="208"/>
                </a:cubicBezTo>
                <a:cubicBezTo>
                  <a:pt x="212" y="167"/>
                  <a:pt x="212" y="167"/>
                  <a:pt x="212" y="167"/>
                </a:cubicBezTo>
                <a:cubicBezTo>
                  <a:pt x="212" y="167"/>
                  <a:pt x="212" y="167"/>
                  <a:pt x="212" y="167"/>
                </a:cubicBezTo>
                <a:cubicBezTo>
                  <a:pt x="208" y="164"/>
                  <a:pt x="203" y="164"/>
                  <a:pt x="199" y="168"/>
                </a:cubicBezTo>
                <a:cubicBezTo>
                  <a:pt x="199" y="168"/>
                  <a:pt x="199" y="168"/>
                  <a:pt x="198" y="169"/>
                </a:cubicBezTo>
                <a:cubicBezTo>
                  <a:pt x="198" y="169"/>
                  <a:pt x="198" y="169"/>
                  <a:pt x="198" y="169"/>
                </a:cubicBezTo>
                <a:cubicBezTo>
                  <a:pt x="198" y="169"/>
                  <a:pt x="198" y="169"/>
                  <a:pt x="198" y="170"/>
                </a:cubicBezTo>
                <a:cubicBezTo>
                  <a:pt x="194" y="175"/>
                  <a:pt x="194" y="176"/>
                  <a:pt x="191" y="181"/>
                </a:cubicBezTo>
                <a:cubicBezTo>
                  <a:pt x="186" y="188"/>
                  <a:pt x="181" y="199"/>
                  <a:pt x="176" y="211"/>
                </a:cubicBezTo>
                <a:cubicBezTo>
                  <a:pt x="160" y="208"/>
                  <a:pt x="135" y="194"/>
                  <a:pt x="108" y="168"/>
                </a:cubicBezTo>
                <a:cubicBezTo>
                  <a:pt x="82" y="141"/>
                  <a:pt x="68" y="116"/>
                  <a:pt x="65" y="100"/>
                </a:cubicBezTo>
                <a:cubicBezTo>
                  <a:pt x="77" y="95"/>
                  <a:pt x="88" y="90"/>
                  <a:pt x="95" y="85"/>
                </a:cubicBezTo>
                <a:cubicBezTo>
                  <a:pt x="100" y="82"/>
                  <a:pt x="101" y="82"/>
                  <a:pt x="107" y="78"/>
                </a:cubicBezTo>
                <a:cubicBezTo>
                  <a:pt x="107" y="78"/>
                  <a:pt x="107" y="78"/>
                  <a:pt x="107" y="78"/>
                </a:cubicBezTo>
                <a:cubicBezTo>
                  <a:pt x="107" y="78"/>
                  <a:pt x="107" y="78"/>
                  <a:pt x="107" y="78"/>
                </a:cubicBezTo>
                <a:cubicBezTo>
                  <a:pt x="108" y="77"/>
                  <a:pt x="108" y="77"/>
                  <a:pt x="108" y="77"/>
                </a:cubicBezTo>
                <a:cubicBezTo>
                  <a:pt x="112" y="73"/>
                  <a:pt x="112" y="68"/>
                  <a:pt x="109" y="64"/>
                </a:cubicBezTo>
                <a:cubicBezTo>
                  <a:pt x="109" y="64"/>
                  <a:pt x="109" y="64"/>
                  <a:pt x="109" y="64"/>
                </a:cubicBezTo>
                <a:cubicBezTo>
                  <a:pt x="68" y="6"/>
                  <a:pt x="68" y="6"/>
                  <a:pt x="68" y="6"/>
                </a:cubicBezTo>
                <a:cubicBezTo>
                  <a:pt x="68" y="6"/>
                  <a:pt x="68" y="6"/>
                  <a:pt x="68" y="6"/>
                </a:cubicBezTo>
                <a:cubicBezTo>
                  <a:pt x="67" y="5"/>
                  <a:pt x="67" y="5"/>
                  <a:pt x="67" y="4"/>
                </a:cubicBezTo>
                <a:cubicBezTo>
                  <a:pt x="63" y="1"/>
                  <a:pt x="57" y="0"/>
                  <a:pt x="53" y="3"/>
                </a:cubicBezTo>
                <a:cubicBezTo>
                  <a:pt x="26" y="23"/>
                  <a:pt x="0" y="44"/>
                  <a:pt x="4" y="68"/>
                </a:cubicBezTo>
                <a:cubicBezTo>
                  <a:pt x="7" y="95"/>
                  <a:pt x="39" y="154"/>
                  <a:pt x="81" y="195"/>
                </a:cubicBezTo>
                <a:cubicBezTo>
                  <a:pt x="122" y="237"/>
                  <a:pt x="181" y="269"/>
                  <a:pt x="208" y="272"/>
                </a:cubicBezTo>
                <a:cubicBezTo>
                  <a:pt x="233" y="276"/>
                  <a:pt x="254" y="250"/>
                  <a:pt x="273" y="223"/>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 name="TextBox 16"/>
          <p:cNvSpPr txBox="1"/>
          <p:nvPr/>
        </p:nvSpPr>
        <p:spPr>
          <a:xfrm>
            <a:off x="5129488" y="3659942"/>
            <a:ext cx="3837509" cy="269433"/>
          </a:xfrm>
          <a:prstGeom prst="rect">
            <a:avLst/>
          </a:prstGeom>
          <a:noFill/>
        </p:spPr>
        <p:txBody>
          <a:bodyPr wrap="square" rtlCol="0">
            <a:spAutoFit/>
          </a:bodyPr>
          <a:lstStyle/>
          <a:p>
            <a:pPr>
              <a:lnSpc>
                <a:spcPts val="1500"/>
              </a:lnSpc>
              <a:spcBef>
                <a:spcPts val="1800"/>
              </a:spcBef>
            </a:pPr>
            <a:r>
              <a:rPr lang="en-US" sz="1000" dirty="0" smtClean="0">
                <a:solidFill>
                  <a:schemeClr val="bg1"/>
                </a:solidFill>
                <a:latin typeface="PT Sans" panose="020B0503020203020204" pitchFamily="34" charset="0"/>
              </a:rPr>
              <a:t>ABC Place, New Delhi, India - 110000</a:t>
            </a:r>
            <a:endParaRPr lang="en-US" sz="1000" dirty="0">
              <a:solidFill>
                <a:schemeClr val="bg1"/>
              </a:solidFill>
              <a:latin typeface="PT Sans" panose="020B0503020203020204" pitchFamily="34" charset="0"/>
            </a:endParaRPr>
          </a:p>
        </p:txBody>
      </p:sp>
      <p:sp>
        <p:nvSpPr>
          <p:cNvPr id="18" name="TextBox 17"/>
          <p:cNvSpPr txBox="1"/>
          <p:nvPr/>
        </p:nvSpPr>
        <p:spPr>
          <a:xfrm>
            <a:off x="5129488" y="3999443"/>
            <a:ext cx="1675073" cy="269433"/>
          </a:xfrm>
          <a:prstGeom prst="rect">
            <a:avLst/>
          </a:prstGeom>
          <a:noFill/>
        </p:spPr>
        <p:txBody>
          <a:bodyPr wrap="square" rtlCol="0">
            <a:spAutoFit/>
          </a:bodyPr>
          <a:lstStyle/>
          <a:p>
            <a:pPr>
              <a:lnSpc>
                <a:spcPts val="1500"/>
              </a:lnSpc>
              <a:spcBef>
                <a:spcPts val="1800"/>
              </a:spcBef>
            </a:pPr>
            <a:r>
              <a:rPr lang="en-US" sz="1000" dirty="0" smtClean="0">
                <a:solidFill>
                  <a:schemeClr val="bg1"/>
                </a:solidFill>
                <a:latin typeface="PT Sans" panose="020B0503020203020204" pitchFamily="34" charset="0"/>
              </a:rPr>
              <a:t>abhiranjan.y@gmail.com</a:t>
            </a:r>
            <a:endParaRPr lang="en-US" sz="1000" dirty="0">
              <a:solidFill>
                <a:schemeClr val="bg1"/>
              </a:solidFill>
              <a:latin typeface="PT Sans" panose="020B0503020203020204" pitchFamily="34" charset="0"/>
            </a:endParaRPr>
          </a:p>
        </p:txBody>
      </p:sp>
      <p:sp>
        <p:nvSpPr>
          <p:cNvPr id="19" name="TextBox 18"/>
          <p:cNvSpPr txBox="1"/>
          <p:nvPr/>
        </p:nvSpPr>
        <p:spPr>
          <a:xfrm>
            <a:off x="5129488" y="4374362"/>
            <a:ext cx="1675073" cy="269433"/>
          </a:xfrm>
          <a:prstGeom prst="rect">
            <a:avLst/>
          </a:prstGeom>
          <a:noFill/>
        </p:spPr>
        <p:txBody>
          <a:bodyPr wrap="square" rtlCol="0">
            <a:spAutoFit/>
          </a:bodyPr>
          <a:lstStyle/>
          <a:p>
            <a:pPr>
              <a:lnSpc>
                <a:spcPts val="1500"/>
              </a:lnSpc>
              <a:spcBef>
                <a:spcPts val="1800"/>
              </a:spcBef>
            </a:pPr>
            <a:r>
              <a:rPr lang="en-US" sz="1000" dirty="0" smtClean="0">
                <a:solidFill>
                  <a:schemeClr val="bg1"/>
                </a:solidFill>
                <a:latin typeface="PT Sans" panose="020B0503020203020204" pitchFamily="34" charset="0"/>
              </a:rPr>
              <a:t>www.mydesignsdeal.com</a:t>
            </a:r>
            <a:endParaRPr lang="en-US" sz="1000" dirty="0">
              <a:solidFill>
                <a:schemeClr val="bg1"/>
              </a:solidFill>
              <a:latin typeface="PT Sans" panose="020B0503020203020204" pitchFamily="34" charset="0"/>
            </a:endParaRPr>
          </a:p>
        </p:txBody>
      </p:sp>
      <p:sp>
        <p:nvSpPr>
          <p:cNvPr id="20" name="TextBox 19"/>
          <p:cNvSpPr txBox="1"/>
          <p:nvPr/>
        </p:nvSpPr>
        <p:spPr>
          <a:xfrm>
            <a:off x="5129488" y="4726848"/>
            <a:ext cx="1675073" cy="284693"/>
          </a:xfrm>
          <a:prstGeom prst="rect">
            <a:avLst/>
          </a:prstGeom>
          <a:noFill/>
        </p:spPr>
        <p:txBody>
          <a:bodyPr wrap="square" rtlCol="0">
            <a:spAutoFit/>
          </a:bodyPr>
          <a:lstStyle/>
          <a:p>
            <a:pPr>
              <a:lnSpc>
                <a:spcPts val="1500"/>
              </a:lnSpc>
              <a:spcBef>
                <a:spcPts val="1800"/>
              </a:spcBef>
            </a:pPr>
            <a:r>
              <a:rPr lang="en-US" sz="1000" dirty="0" smtClean="0">
                <a:solidFill>
                  <a:schemeClr val="bg1"/>
                </a:solidFill>
                <a:latin typeface="PT Sans" panose="020B0503020203020204" pitchFamily="34" charset="0"/>
              </a:rPr>
              <a:t>+91 9873000000</a:t>
            </a:r>
            <a:endParaRPr lang="en-US" sz="1000" dirty="0">
              <a:solidFill>
                <a:schemeClr val="bg1"/>
              </a:solidFill>
              <a:latin typeface="PT Sans" panose="020B0503020203020204" pitchFamily="34" charset="0"/>
            </a:endParaRPr>
          </a:p>
        </p:txBody>
      </p:sp>
      <p:grpSp>
        <p:nvGrpSpPr>
          <p:cNvPr id="10" name="Group 9"/>
          <p:cNvGrpSpPr/>
          <p:nvPr/>
        </p:nvGrpSpPr>
        <p:grpSpPr>
          <a:xfrm>
            <a:off x="2933700" y="3207163"/>
            <a:ext cx="3276600" cy="381000"/>
            <a:chOff x="2895600" y="3181350"/>
            <a:chExt cx="3276600" cy="381000"/>
          </a:xfrm>
        </p:grpSpPr>
        <p:sp>
          <p:nvSpPr>
            <p:cNvPr id="21" name="Diamond 20"/>
            <p:cNvSpPr/>
            <p:nvPr/>
          </p:nvSpPr>
          <p:spPr>
            <a:xfrm>
              <a:off x="2895600" y="3181350"/>
              <a:ext cx="381000" cy="381000"/>
            </a:xfrm>
            <a:prstGeom prst="diamond">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iamond 21"/>
            <p:cNvSpPr/>
            <p:nvPr/>
          </p:nvSpPr>
          <p:spPr>
            <a:xfrm>
              <a:off x="3474720" y="3181350"/>
              <a:ext cx="381000" cy="381000"/>
            </a:xfrm>
            <a:prstGeom prst="diamond">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22"/>
            <p:cNvSpPr/>
            <p:nvPr/>
          </p:nvSpPr>
          <p:spPr>
            <a:xfrm>
              <a:off x="4053840" y="3181350"/>
              <a:ext cx="381000" cy="381000"/>
            </a:xfrm>
            <a:prstGeom prst="diamond">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p:cNvSpPr/>
            <p:nvPr/>
          </p:nvSpPr>
          <p:spPr>
            <a:xfrm>
              <a:off x="4632960" y="3181350"/>
              <a:ext cx="381000" cy="3810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p:cNvSpPr/>
            <p:nvPr/>
          </p:nvSpPr>
          <p:spPr>
            <a:xfrm>
              <a:off x="5212080" y="3181350"/>
              <a:ext cx="381000" cy="381000"/>
            </a:xfrm>
            <a:prstGeom prst="diamond">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mond 25"/>
            <p:cNvSpPr/>
            <p:nvPr/>
          </p:nvSpPr>
          <p:spPr>
            <a:xfrm>
              <a:off x="5791200" y="3181350"/>
              <a:ext cx="381000" cy="381000"/>
            </a:xfrm>
            <a:prstGeom prst="diamond">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3009900" y="3295237"/>
              <a:ext cx="152400" cy="153226"/>
              <a:chOff x="4895850" y="4087813"/>
              <a:chExt cx="585788" cy="588962"/>
            </a:xfrm>
            <a:solidFill>
              <a:schemeClr val="bg1"/>
            </a:solidFill>
          </p:grpSpPr>
          <p:sp>
            <p:nvSpPr>
              <p:cNvPr id="28"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p:cNvGrpSpPr/>
            <p:nvPr/>
          </p:nvGrpSpPr>
          <p:grpSpPr>
            <a:xfrm>
              <a:off x="3590241" y="3300121"/>
              <a:ext cx="149959" cy="143458"/>
              <a:chOff x="5113338" y="3032125"/>
              <a:chExt cx="549276" cy="525463"/>
            </a:xfrm>
            <a:solidFill>
              <a:schemeClr val="bg1"/>
            </a:solidFill>
          </p:grpSpPr>
          <p:sp>
            <p:nvSpPr>
              <p:cNvPr id="32"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4" name="Freeform 58"/>
            <p:cNvSpPr>
              <a:spLocks/>
            </p:cNvSpPr>
            <p:nvPr/>
          </p:nvSpPr>
          <p:spPr bwMode="auto">
            <a:xfrm>
              <a:off x="418754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3"/>
            <p:cNvSpPr>
              <a:spLocks/>
            </p:cNvSpPr>
            <p:nvPr/>
          </p:nvSpPr>
          <p:spPr bwMode="auto">
            <a:xfrm>
              <a:off x="4785685" y="3291094"/>
              <a:ext cx="75551" cy="161513"/>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6" name="Group 35"/>
            <p:cNvGrpSpPr/>
            <p:nvPr/>
          </p:nvGrpSpPr>
          <p:grpSpPr>
            <a:xfrm>
              <a:off x="5335914" y="3300121"/>
              <a:ext cx="149959" cy="143458"/>
              <a:chOff x="5113338" y="3032125"/>
              <a:chExt cx="549276" cy="525463"/>
            </a:xfrm>
            <a:solidFill>
              <a:schemeClr val="bg1"/>
            </a:solidFill>
          </p:grpSpPr>
          <p:sp>
            <p:nvSpPr>
              <p:cNvPr id="37"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9" name="Freeform 58"/>
            <p:cNvSpPr>
              <a:spLocks/>
            </p:cNvSpPr>
            <p:nvPr/>
          </p:nvSpPr>
          <p:spPr bwMode="auto">
            <a:xfrm>
              <a:off x="593915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6274630"/>
      </p:ext>
    </p:extLst>
  </p:cSld>
  <p:clrMapOvr>
    <a:masterClrMapping/>
  </p:clrMapOvr>
  <mc:AlternateContent xmlns:mc="http://schemas.openxmlformats.org/markup-compatibility/2006" xmlns:p14="http://schemas.microsoft.com/office/powerpoint/2010/main">
    <mc:Choice Requires="p14">
      <p:transition spd="slow" p14:dur="4000" advClick="0" advTm="1000">
        <p14:vortex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500"/>
                            </p:stCondLst>
                            <p:childTnLst>
                              <p:par>
                                <p:cTn id="24" presetID="16" presetClass="entr" presetSubtype="42"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outHorizontal)">
                                      <p:cBhvr>
                                        <p:cTn id="26" dur="500"/>
                                        <p:tgtEl>
                                          <p:spTgt spid="9"/>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par>
                          <p:cTn id="39" fill="hold">
                            <p:stCondLst>
                              <p:cond delay="4500"/>
                            </p:stCondLst>
                            <p:childTnLst>
                              <p:par>
                                <p:cTn id="40" presetID="22" presetClass="entr" presetSubtype="8"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5000"/>
                            </p:stCondLst>
                            <p:childTnLst>
                              <p:par>
                                <p:cTn id="44" presetID="10" presetClass="entr" presetSubtype="0"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5500"/>
                            </p:stCondLst>
                            <p:childTnLst>
                              <p:par>
                                <p:cTn id="48" presetID="22" presetClass="entr" presetSubtype="8"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par>
                          <p:cTn id="55" fill="hold">
                            <p:stCondLst>
                              <p:cond delay="6500"/>
                            </p:stCondLst>
                            <p:childTnLst>
                              <p:par>
                                <p:cTn id="56" presetID="22" presetClass="entr" presetSubtype="8"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left)">
                                      <p:cBhvr>
                                        <p:cTn id="5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15" grpId="0" animBg="1"/>
      <p:bldP spid="16" grpId="0" animBg="1"/>
      <p:bldP spid="17" grpId="0"/>
      <p:bldP spid="18" grpId="0"/>
      <p:bldP spid="19"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lvl="0"/>
            <a:r>
              <a:rPr lang="en-US" dirty="0" smtClean="0"/>
              <a:t>FOLLOW US</a:t>
            </a:r>
            <a:endParaRPr lang="en-US" dirty="0"/>
          </a:p>
        </p:txBody>
      </p:sp>
      <p:sp>
        <p:nvSpPr>
          <p:cNvPr id="3" name="Slide Number Placeholder 2"/>
          <p:cNvSpPr>
            <a:spLocks noGrp="1"/>
          </p:cNvSpPr>
          <p:nvPr>
            <p:ph type="sldNum" sz="quarter" idx="12"/>
          </p:nvPr>
        </p:nvSpPr>
        <p:spPr/>
        <p:txBody>
          <a:bodyPr/>
          <a:lstStyle/>
          <a:p>
            <a:fld id="{3F01AE17-65DA-46AE-B2E9-44D23823F8E2}" type="slidenum">
              <a:rPr lang="en-US" smtClean="0"/>
              <a:t>58</a:t>
            </a:fld>
            <a:endParaRPr lang="en-US"/>
          </a:p>
        </p:txBody>
      </p:sp>
      <p:grpSp>
        <p:nvGrpSpPr>
          <p:cNvPr id="2" name="Group 1"/>
          <p:cNvGrpSpPr/>
          <p:nvPr/>
        </p:nvGrpSpPr>
        <p:grpSpPr>
          <a:xfrm>
            <a:off x="669248" y="1269057"/>
            <a:ext cx="7766462" cy="993072"/>
            <a:chOff x="669248" y="1269057"/>
            <a:chExt cx="7766462" cy="993072"/>
          </a:xfrm>
        </p:grpSpPr>
        <p:sp>
          <p:nvSpPr>
            <p:cNvPr id="12" name="Diamond 11"/>
            <p:cNvSpPr/>
            <p:nvPr/>
          </p:nvSpPr>
          <p:spPr>
            <a:xfrm>
              <a:off x="2424794"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p:cNvSpPr/>
            <p:nvPr/>
          </p:nvSpPr>
          <p:spPr>
            <a:xfrm>
              <a:off x="3250129"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p:cNvSpPr/>
            <p:nvPr/>
          </p:nvSpPr>
          <p:spPr>
            <a:xfrm>
              <a:off x="4075464"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p:cNvSpPr/>
            <p:nvPr/>
          </p:nvSpPr>
          <p:spPr>
            <a:xfrm>
              <a:off x="4900799"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iamond 29"/>
            <p:cNvSpPr/>
            <p:nvPr/>
          </p:nvSpPr>
          <p:spPr>
            <a:xfrm>
              <a:off x="5726135" y="1269057"/>
              <a:ext cx="993072" cy="993072"/>
            </a:xfrm>
            <a:prstGeom prst="diamond">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a:stCxn id="12" idx="1"/>
            </p:cNvCxnSpPr>
            <p:nvPr/>
          </p:nvCxnSpPr>
          <p:spPr>
            <a:xfrm flipH="1">
              <a:off x="795647" y="1765593"/>
              <a:ext cx="1629147" cy="0"/>
            </a:xfrm>
            <a:prstGeom prst="line">
              <a:avLst/>
            </a:prstGeom>
            <a:ln w="9525">
              <a:solidFill>
                <a:schemeClr val="accent4">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6719207" y="1765593"/>
              <a:ext cx="1629147" cy="0"/>
            </a:xfrm>
            <a:prstGeom prst="line">
              <a:avLst/>
            </a:prstGeom>
            <a:ln w="9525">
              <a:solidFill>
                <a:schemeClr val="accent4">
                  <a:lumMod val="25000"/>
                  <a:lumOff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Diamond 38"/>
            <p:cNvSpPr/>
            <p:nvPr/>
          </p:nvSpPr>
          <p:spPr>
            <a:xfrm>
              <a:off x="669248" y="1695751"/>
              <a:ext cx="139684" cy="13968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iamond 39"/>
            <p:cNvSpPr/>
            <p:nvPr/>
          </p:nvSpPr>
          <p:spPr>
            <a:xfrm>
              <a:off x="8296026" y="1695751"/>
              <a:ext cx="139684" cy="13968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53"/>
            <p:cNvSpPr>
              <a:spLocks/>
            </p:cNvSpPr>
            <p:nvPr/>
          </p:nvSpPr>
          <p:spPr bwMode="auto">
            <a:xfrm>
              <a:off x="2814236" y="1573873"/>
              <a:ext cx="179361" cy="383439"/>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46" name="Freeform 58"/>
            <p:cNvSpPr>
              <a:spLocks/>
            </p:cNvSpPr>
            <p:nvPr/>
          </p:nvSpPr>
          <p:spPr bwMode="auto">
            <a:xfrm>
              <a:off x="3598910" y="1593327"/>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nvGrpSpPr>
            <p:cNvPr id="147" name="Group 146"/>
            <p:cNvGrpSpPr/>
            <p:nvPr/>
          </p:nvGrpSpPr>
          <p:grpSpPr>
            <a:xfrm>
              <a:off x="4395464" y="1564555"/>
              <a:ext cx="366022" cy="350154"/>
              <a:chOff x="5113338" y="3032125"/>
              <a:chExt cx="549276" cy="525463"/>
            </a:xfrm>
            <a:solidFill>
              <a:schemeClr val="bg1"/>
            </a:solidFill>
          </p:grpSpPr>
          <p:sp>
            <p:nvSpPr>
              <p:cNvPr id="148"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49"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grpSp>
          <p:nvGrpSpPr>
            <p:cNvPr id="150" name="Group 149"/>
            <p:cNvGrpSpPr/>
            <p:nvPr/>
          </p:nvGrpSpPr>
          <p:grpSpPr>
            <a:xfrm>
              <a:off x="5245141" y="1608670"/>
              <a:ext cx="304388" cy="306038"/>
              <a:chOff x="4895850" y="4087813"/>
              <a:chExt cx="585788" cy="588962"/>
            </a:xfrm>
            <a:solidFill>
              <a:schemeClr val="bg1"/>
            </a:solidFill>
          </p:grpSpPr>
          <p:sp>
            <p:nvSpPr>
              <p:cNvPr id="151"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52"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53"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54" name="Freeform 58"/>
            <p:cNvSpPr>
              <a:spLocks/>
            </p:cNvSpPr>
            <p:nvPr/>
          </p:nvSpPr>
          <p:spPr bwMode="auto">
            <a:xfrm>
              <a:off x="6140559" y="1585851"/>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grpSp>
        <p:nvGrpSpPr>
          <p:cNvPr id="4" name="Group 3"/>
          <p:cNvGrpSpPr/>
          <p:nvPr/>
        </p:nvGrpSpPr>
        <p:grpSpPr>
          <a:xfrm>
            <a:off x="37644" y="2649316"/>
            <a:ext cx="1755530" cy="1025280"/>
            <a:chOff x="37644" y="2649316"/>
            <a:chExt cx="1755530" cy="1025280"/>
          </a:xfrm>
        </p:grpSpPr>
        <p:grpSp>
          <p:nvGrpSpPr>
            <p:cNvPr id="73" name="Group 72"/>
            <p:cNvGrpSpPr/>
            <p:nvPr/>
          </p:nvGrpSpPr>
          <p:grpSpPr>
            <a:xfrm>
              <a:off x="340472" y="3133700"/>
              <a:ext cx="1217672" cy="295881"/>
              <a:chOff x="855686" y="3133700"/>
              <a:chExt cx="1217672" cy="295881"/>
            </a:xfrm>
          </p:grpSpPr>
          <p:sp>
            <p:nvSpPr>
              <p:cNvPr id="43" name="TextBox 42"/>
              <p:cNvSpPr txBox="1"/>
              <p:nvPr/>
            </p:nvSpPr>
            <p:spPr>
              <a:xfrm>
                <a:off x="855686" y="3160148"/>
                <a:ext cx="1217672"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Facebook</a:t>
                </a:r>
                <a:endParaRPr lang="en-US" sz="1000" b="1" dirty="0">
                  <a:solidFill>
                    <a:schemeClr val="tx2">
                      <a:lumMod val="75000"/>
                    </a:schemeClr>
                  </a:solidFill>
                  <a:latin typeface="+mj-lt"/>
                </a:endParaRPr>
              </a:p>
            </p:txBody>
          </p:sp>
          <p:grpSp>
            <p:nvGrpSpPr>
              <p:cNvPr id="44" name="Group 43"/>
              <p:cNvGrpSpPr>
                <a:grpSpLocks noChangeAspect="1"/>
              </p:cNvGrpSpPr>
              <p:nvPr/>
            </p:nvGrpSpPr>
            <p:grpSpPr>
              <a:xfrm>
                <a:off x="1327362" y="3133700"/>
                <a:ext cx="274320" cy="47941"/>
                <a:chOff x="4283910" y="2055060"/>
                <a:chExt cx="461686" cy="80686"/>
              </a:xfrm>
              <a:solidFill>
                <a:schemeClr val="tx1"/>
              </a:solidFill>
            </p:grpSpPr>
            <p:sp>
              <p:nvSpPr>
                <p:cNvPr id="46" name="Rectangle 45"/>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Rectangle 46"/>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Rectangle 47"/>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20" name="Freeform 53"/>
            <p:cNvSpPr>
              <a:spLocks/>
            </p:cNvSpPr>
            <p:nvPr/>
          </p:nvSpPr>
          <p:spPr bwMode="auto">
            <a:xfrm>
              <a:off x="830512" y="2649316"/>
              <a:ext cx="179361" cy="383439"/>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94" name="TextBox 93"/>
            <p:cNvSpPr txBox="1"/>
            <p:nvPr/>
          </p:nvSpPr>
          <p:spPr>
            <a:xfrm>
              <a:off x="37644" y="3405163"/>
              <a:ext cx="1755530"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accent2"/>
                  </a:solidFill>
                  <a:latin typeface="+mj-lt"/>
                </a:rPr>
                <a:t>Facebook/</a:t>
              </a:r>
              <a:r>
                <a:rPr lang="en-US" sz="1000" b="1" dirty="0" err="1" smtClean="0">
                  <a:solidFill>
                    <a:schemeClr val="accent2"/>
                  </a:solidFill>
                  <a:latin typeface="+mj-lt"/>
                </a:rPr>
                <a:t>abhiranjany</a:t>
              </a:r>
              <a:endParaRPr lang="en-US" sz="1000" b="1" dirty="0">
                <a:solidFill>
                  <a:schemeClr val="accent2"/>
                </a:solidFill>
                <a:latin typeface="+mj-lt"/>
              </a:endParaRPr>
            </a:p>
          </p:txBody>
        </p:sp>
      </p:grpSp>
      <p:grpSp>
        <p:nvGrpSpPr>
          <p:cNvPr id="6" name="Group 5"/>
          <p:cNvGrpSpPr/>
          <p:nvPr/>
        </p:nvGrpSpPr>
        <p:grpSpPr>
          <a:xfrm>
            <a:off x="1846586" y="2688223"/>
            <a:ext cx="1755530" cy="986373"/>
            <a:chOff x="1846586" y="2688223"/>
            <a:chExt cx="1755530" cy="986373"/>
          </a:xfrm>
        </p:grpSpPr>
        <p:grpSp>
          <p:nvGrpSpPr>
            <p:cNvPr id="74" name="Group 73"/>
            <p:cNvGrpSpPr/>
            <p:nvPr/>
          </p:nvGrpSpPr>
          <p:grpSpPr>
            <a:xfrm>
              <a:off x="2171500" y="3133700"/>
              <a:ext cx="1217672" cy="295881"/>
              <a:chOff x="855686" y="3133700"/>
              <a:chExt cx="1217672" cy="295881"/>
            </a:xfrm>
          </p:grpSpPr>
          <p:sp>
            <p:nvSpPr>
              <p:cNvPr id="76" name="TextBox 75"/>
              <p:cNvSpPr txBox="1"/>
              <p:nvPr/>
            </p:nvSpPr>
            <p:spPr>
              <a:xfrm>
                <a:off x="855686" y="3160148"/>
                <a:ext cx="1217672"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twitter</a:t>
                </a:r>
                <a:endParaRPr lang="en-US" sz="1000" b="1" dirty="0">
                  <a:solidFill>
                    <a:schemeClr val="tx2">
                      <a:lumMod val="75000"/>
                    </a:schemeClr>
                  </a:solidFill>
                  <a:latin typeface="+mj-lt"/>
                </a:endParaRPr>
              </a:p>
            </p:txBody>
          </p:sp>
          <p:grpSp>
            <p:nvGrpSpPr>
              <p:cNvPr id="77" name="Group 76"/>
              <p:cNvGrpSpPr>
                <a:grpSpLocks noChangeAspect="1"/>
              </p:cNvGrpSpPr>
              <p:nvPr/>
            </p:nvGrpSpPr>
            <p:grpSpPr>
              <a:xfrm>
                <a:off x="1327362" y="3133700"/>
                <a:ext cx="274320" cy="47941"/>
                <a:chOff x="4283910" y="2055060"/>
                <a:chExt cx="461686" cy="80686"/>
              </a:xfrm>
              <a:solidFill>
                <a:schemeClr val="tx1"/>
              </a:solidFill>
            </p:grpSpPr>
            <p:sp>
              <p:nvSpPr>
                <p:cNvPr id="79" name="Rectangle 78"/>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Rectangle 79"/>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Rectangle 80"/>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19" name="Freeform 58"/>
            <p:cNvSpPr>
              <a:spLocks/>
            </p:cNvSpPr>
            <p:nvPr/>
          </p:nvSpPr>
          <p:spPr bwMode="auto">
            <a:xfrm>
              <a:off x="2638790" y="2688223"/>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02" name="TextBox 101"/>
            <p:cNvSpPr txBox="1"/>
            <p:nvPr/>
          </p:nvSpPr>
          <p:spPr>
            <a:xfrm>
              <a:off x="1846586" y="3405163"/>
              <a:ext cx="1755530"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accent2"/>
                  </a:solidFill>
                  <a:latin typeface="+mj-lt"/>
                </a:rPr>
                <a:t>twitter/</a:t>
              </a:r>
              <a:r>
                <a:rPr lang="en-US" sz="1000" b="1" dirty="0" err="1" smtClean="0">
                  <a:solidFill>
                    <a:schemeClr val="accent2"/>
                  </a:solidFill>
                  <a:latin typeface="+mj-lt"/>
                </a:rPr>
                <a:t>avianimator</a:t>
              </a:r>
              <a:endParaRPr lang="en-US" sz="1000" b="1" dirty="0">
                <a:solidFill>
                  <a:schemeClr val="accent2"/>
                </a:solidFill>
                <a:latin typeface="+mj-lt"/>
              </a:endParaRPr>
            </a:p>
          </p:txBody>
        </p:sp>
      </p:grpSp>
      <p:grpSp>
        <p:nvGrpSpPr>
          <p:cNvPr id="7" name="Group 6"/>
          <p:cNvGrpSpPr/>
          <p:nvPr/>
        </p:nvGrpSpPr>
        <p:grpSpPr>
          <a:xfrm>
            <a:off x="3615923" y="2644343"/>
            <a:ext cx="1755530" cy="1030253"/>
            <a:chOff x="3615923" y="2644343"/>
            <a:chExt cx="1755530" cy="1030253"/>
          </a:xfrm>
        </p:grpSpPr>
        <p:grpSp>
          <p:nvGrpSpPr>
            <p:cNvPr id="82" name="Group 81"/>
            <p:cNvGrpSpPr/>
            <p:nvPr/>
          </p:nvGrpSpPr>
          <p:grpSpPr>
            <a:xfrm>
              <a:off x="3957139" y="3133700"/>
              <a:ext cx="1217672" cy="295881"/>
              <a:chOff x="855686" y="3133700"/>
              <a:chExt cx="1217672" cy="295881"/>
            </a:xfrm>
          </p:grpSpPr>
          <p:sp>
            <p:nvSpPr>
              <p:cNvPr id="84" name="TextBox 83"/>
              <p:cNvSpPr txBox="1"/>
              <p:nvPr/>
            </p:nvSpPr>
            <p:spPr>
              <a:xfrm>
                <a:off x="855686" y="3160148"/>
                <a:ext cx="1217672"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LinkedIn</a:t>
                </a:r>
                <a:endParaRPr lang="en-US" sz="1000" b="1" dirty="0">
                  <a:solidFill>
                    <a:schemeClr val="tx2">
                      <a:lumMod val="75000"/>
                    </a:schemeClr>
                  </a:solidFill>
                  <a:latin typeface="+mj-lt"/>
                </a:endParaRPr>
              </a:p>
            </p:txBody>
          </p:sp>
          <p:grpSp>
            <p:nvGrpSpPr>
              <p:cNvPr id="85" name="Group 84"/>
              <p:cNvGrpSpPr>
                <a:grpSpLocks noChangeAspect="1"/>
              </p:cNvGrpSpPr>
              <p:nvPr/>
            </p:nvGrpSpPr>
            <p:grpSpPr>
              <a:xfrm>
                <a:off x="1327362" y="3133700"/>
                <a:ext cx="274320" cy="47941"/>
                <a:chOff x="4283910" y="2055060"/>
                <a:chExt cx="461686" cy="80686"/>
              </a:xfrm>
              <a:solidFill>
                <a:schemeClr val="tx1"/>
              </a:solidFill>
            </p:grpSpPr>
            <p:sp>
              <p:nvSpPr>
                <p:cNvPr id="87" name="Rectangle 86"/>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Rectangle 87"/>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Rectangle 88"/>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121" name="Group 120"/>
            <p:cNvGrpSpPr/>
            <p:nvPr/>
          </p:nvGrpSpPr>
          <p:grpSpPr>
            <a:xfrm>
              <a:off x="4362744" y="2644343"/>
              <a:ext cx="390221" cy="373304"/>
              <a:chOff x="5113338" y="3032125"/>
              <a:chExt cx="549276" cy="525463"/>
            </a:xfrm>
            <a:solidFill>
              <a:schemeClr val="accent2"/>
            </a:solidFill>
          </p:grpSpPr>
          <p:sp>
            <p:nvSpPr>
              <p:cNvPr id="122"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23"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06" name="TextBox 105"/>
            <p:cNvSpPr txBox="1"/>
            <p:nvPr/>
          </p:nvSpPr>
          <p:spPr>
            <a:xfrm>
              <a:off x="3615923" y="3405163"/>
              <a:ext cx="1755530" cy="269433"/>
            </a:xfrm>
            <a:prstGeom prst="rect">
              <a:avLst/>
            </a:prstGeom>
            <a:noFill/>
          </p:spPr>
          <p:txBody>
            <a:bodyPr wrap="square" rtlCol="0">
              <a:spAutoFit/>
            </a:bodyPr>
            <a:lstStyle/>
            <a:p>
              <a:pPr algn="ctr">
                <a:lnSpc>
                  <a:spcPts val="1500"/>
                </a:lnSpc>
                <a:spcBef>
                  <a:spcPts val="1800"/>
                </a:spcBef>
              </a:pPr>
              <a:r>
                <a:rPr lang="en-US" sz="1000" b="1" dirty="0" err="1" smtClean="0">
                  <a:solidFill>
                    <a:schemeClr val="accent2"/>
                  </a:solidFill>
                  <a:latin typeface="+mj-lt"/>
                </a:rPr>
                <a:t>linkedin</a:t>
              </a:r>
              <a:r>
                <a:rPr lang="en-US" sz="1000" b="1" dirty="0" smtClean="0">
                  <a:solidFill>
                    <a:schemeClr val="accent2"/>
                  </a:solidFill>
                  <a:latin typeface="+mj-lt"/>
                </a:rPr>
                <a:t>/</a:t>
              </a:r>
              <a:r>
                <a:rPr lang="en-US" sz="1000" b="1" dirty="0" err="1" smtClean="0">
                  <a:solidFill>
                    <a:schemeClr val="accent2"/>
                  </a:solidFill>
                  <a:latin typeface="+mj-lt"/>
                </a:rPr>
                <a:t>abhiranjan</a:t>
              </a:r>
              <a:endParaRPr lang="en-US" sz="1000" b="1" dirty="0">
                <a:solidFill>
                  <a:schemeClr val="accent2"/>
                </a:solidFill>
                <a:latin typeface="+mj-lt"/>
              </a:endParaRPr>
            </a:p>
          </p:txBody>
        </p:sp>
      </p:grpSp>
      <p:grpSp>
        <p:nvGrpSpPr>
          <p:cNvPr id="8" name="Group 7"/>
          <p:cNvGrpSpPr/>
          <p:nvPr/>
        </p:nvGrpSpPr>
        <p:grpSpPr>
          <a:xfrm>
            <a:off x="5442703" y="2688223"/>
            <a:ext cx="1755530" cy="986372"/>
            <a:chOff x="5442703" y="2688223"/>
            <a:chExt cx="1755530" cy="986372"/>
          </a:xfrm>
        </p:grpSpPr>
        <p:grpSp>
          <p:nvGrpSpPr>
            <p:cNvPr id="90" name="Group 89"/>
            <p:cNvGrpSpPr/>
            <p:nvPr/>
          </p:nvGrpSpPr>
          <p:grpSpPr>
            <a:xfrm>
              <a:off x="5773318" y="3133700"/>
              <a:ext cx="1217672" cy="295881"/>
              <a:chOff x="855686" y="3133700"/>
              <a:chExt cx="1217672" cy="295881"/>
            </a:xfrm>
          </p:grpSpPr>
          <p:sp>
            <p:nvSpPr>
              <p:cNvPr id="92" name="TextBox 91"/>
              <p:cNvSpPr txBox="1"/>
              <p:nvPr/>
            </p:nvSpPr>
            <p:spPr>
              <a:xfrm>
                <a:off x="855686" y="3160148"/>
                <a:ext cx="1217672"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RSS Feed</a:t>
                </a:r>
                <a:endParaRPr lang="en-US" sz="1000" b="1" dirty="0">
                  <a:solidFill>
                    <a:schemeClr val="tx2">
                      <a:lumMod val="75000"/>
                    </a:schemeClr>
                  </a:solidFill>
                  <a:latin typeface="+mj-lt"/>
                </a:endParaRPr>
              </a:p>
            </p:txBody>
          </p:sp>
          <p:grpSp>
            <p:nvGrpSpPr>
              <p:cNvPr id="93" name="Group 92"/>
              <p:cNvGrpSpPr>
                <a:grpSpLocks noChangeAspect="1"/>
              </p:cNvGrpSpPr>
              <p:nvPr/>
            </p:nvGrpSpPr>
            <p:grpSpPr>
              <a:xfrm>
                <a:off x="1327362" y="3133700"/>
                <a:ext cx="274320" cy="47941"/>
                <a:chOff x="4283910" y="2055060"/>
                <a:chExt cx="461686" cy="80686"/>
              </a:xfrm>
              <a:solidFill>
                <a:schemeClr val="tx1"/>
              </a:solidFill>
            </p:grpSpPr>
            <p:sp>
              <p:nvSpPr>
                <p:cNvPr id="95" name="Rectangle 94"/>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Rectangle 95"/>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Rectangle 96"/>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112" name="Group 111"/>
            <p:cNvGrpSpPr/>
            <p:nvPr/>
          </p:nvGrpSpPr>
          <p:grpSpPr>
            <a:xfrm>
              <a:off x="6288339" y="2688223"/>
              <a:ext cx="304388" cy="306038"/>
              <a:chOff x="4895850" y="4087813"/>
              <a:chExt cx="585788" cy="588962"/>
            </a:xfrm>
            <a:solidFill>
              <a:schemeClr val="accent2"/>
            </a:solidFill>
          </p:grpSpPr>
          <p:sp>
            <p:nvSpPr>
              <p:cNvPr id="113"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14"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15"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107" name="TextBox 106"/>
            <p:cNvSpPr txBox="1"/>
            <p:nvPr/>
          </p:nvSpPr>
          <p:spPr>
            <a:xfrm>
              <a:off x="5442703" y="3405162"/>
              <a:ext cx="1755530"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accent2"/>
                  </a:solidFill>
                  <a:latin typeface="+mj-lt"/>
                </a:rPr>
                <a:t>RSS/</a:t>
              </a:r>
              <a:r>
                <a:rPr lang="en-US" sz="1000" b="1" dirty="0" err="1" smtClean="0">
                  <a:solidFill>
                    <a:schemeClr val="accent2"/>
                  </a:solidFill>
                  <a:latin typeface="+mj-lt"/>
                </a:rPr>
                <a:t>mydesignsdeal</a:t>
              </a:r>
              <a:endParaRPr lang="en-US" sz="1000" b="1" dirty="0">
                <a:solidFill>
                  <a:schemeClr val="accent2"/>
                </a:solidFill>
                <a:latin typeface="+mj-lt"/>
              </a:endParaRPr>
            </a:p>
          </p:txBody>
        </p:sp>
      </p:grpSp>
      <p:grpSp>
        <p:nvGrpSpPr>
          <p:cNvPr id="9" name="Group 8"/>
          <p:cNvGrpSpPr/>
          <p:nvPr/>
        </p:nvGrpSpPr>
        <p:grpSpPr>
          <a:xfrm>
            <a:off x="7162350" y="2688223"/>
            <a:ext cx="1755530" cy="986373"/>
            <a:chOff x="7162350" y="2688223"/>
            <a:chExt cx="1755530" cy="986373"/>
          </a:xfrm>
        </p:grpSpPr>
        <p:grpSp>
          <p:nvGrpSpPr>
            <p:cNvPr id="98" name="Group 97"/>
            <p:cNvGrpSpPr/>
            <p:nvPr/>
          </p:nvGrpSpPr>
          <p:grpSpPr>
            <a:xfrm>
              <a:off x="7578368" y="3133700"/>
              <a:ext cx="1217672" cy="295881"/>
              <a:chOff x="855686" y="3133700"/>
              <a:chExt cx="1217672" cy="295881"/>
            </a:xfrm>
          </p:grpSpPr>
          <p:sp>
            <p:nvSpPr>
              <p:cNvPr id="100" name="TextBox 99"/>
              <p:cNvSpPr txBox="1"/>
              <p:nvPr/>
            </p:nvSpPr>
            <p:spPr>
              <a:xfrm>
                <a:off x="855686" y="3160148"/>
                <a:ext cx="1217672"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tx2">
                        <a:lumMod val="75000"/>
                      </a:schemeClr>
                    </a:solidFill>
                    <a:latin typeface="+mj-lt"/>
                  </a:rPr>
                  <a:t>Twitter</a:t>
                </a:r>
                <a:endParaRPr lang="en-US" sz="1000" b="1" dirty="0">
                  <a:solidFill>
                    <a:schemeClr val="tx2">
                      <a:lumMod val="75000"/>
                    </a:schemeClr>
                  </a:solidFill>
                  <a:latin typeface="+mj-lt"/>
                </a:endParaRPr>
              </a:p>
            </p:txBody>
          </p:sp>
          <p:grpSp>
            <p:nvGrpSpPr>
              <p:cNvPr id="101" name="Group 100"/>
              <p:cNvGrpSpPr>
                <a:grpSpLocks noChangeAspect="1"/>
              </p:cNvGrpSpPr>
              <p:nvPr/>
            </p:nvGrpSpPr>
            <p:grpSpPr>
              <a:xfrm>
                <a:off x="1327362" y="3133700"/>
                <a:ext cx="274320" cy="47941"/>
                <a:chOff x="4283910" y="2055060"/>
                <a:chExt cx="461686" cy="80686"/>
              </a:xfrm>
              <a:solidFill>
                <a:schemeClr val="tx1"/>
              </a:solidFill>
            </p:grpSpPr>
            <p:sp>
              <p:nvSpPr>
                <p:cNvPr id="103" name="Rectangle 102"/>
                <p:cNvSpPr/>
                <p:nvPr/>
              </p:nvSpPr>
              <p:spPr>
                <a:xfrm rot="18900000">
                  <a:off x="4283910"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Rectangle 103"/>
                <p:cNvSpPr/>
                <p:nvPr/>
              </p:nvSpPr>
              <p:spPr>
                <a:xfrm rot="18900000">
                  <a:off x="4474411" y="2055060"/>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 name="Rectangle 104"/>
                <p:cNvSpPr/>
                <p:nvPr/>
              </p:nvSpPr>
              <p:spPr>
                <a:xfrm rot="18900000">
                  <a:off x="4664911" y="2055061"/>
                  <a:ext cx="80685" cy="80685"/>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44" name="Freeform 58"/>
            <p:cNvSpPr>
              <a:spLocks/>
            </p:cNvSpPr>
            <p:nvPr/>
          </p:nvSpPr>
          <p:spPr bwMode="auto">
            <a:xfrm>
              <a:off x="7979509" y="2688223"/>
              <a:ext cx="256810" cy="344532"/>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108" name="TextBox 107"/>
            <p:cNvSpPr txBox="1"/>
            <p:nvPr/>
          </p:nvSpPr>
          <p:spPr>
            <a:xfrm>
              <a:off x="7162350" y="3405163"/>
              <a:ext cx="1755530" cy="269433"/>
            </a:xfrm>
            <a:prstGeom prst="rect">
              <a:avLst/>
            </a:prstGeom>
            <a:noFill/>
          </p:spPr>
          <p:txBody>
            <a:bodyPr wrap="square" rtlCol="0">
              <a:spAutoFit/>
            </a:bodyPr>
            <a:lstStyle/>
            <a:p>
              <a:pPr algn="ctr">
                <a:lnSpc>
                  <a:spcPts val="1500"/>
                </a:lnSpc>
                <a:spcBef>
                  <a:spcPts val="1800"/>
                </a:spcBef>
              </a:pPr>
              <a:r>
                <a:rPr lang="en-US" sz="1000" b="1" dirty="0" smtClean="0">
                  <a:solidFill>
                    <a:schemeClr val="accent2"/>
                  </a:solidFill>
                  <a:latin typeface="+mj-lt"/>
                </a:rPr>
                <a:t>twitter/</a:t>
              </a:r>
              <a:r>
                <a:rPr lang="en-US" sz="1000" b="1" dirty="0" err="1" smtClean="0">
                  <a:solidFill>
                    <a:schemeClr val="accent2"/>
                  </a:solidFill>
                  <a:latin typeface="+mj-lt"/>
                </a:rPr>
                <a:t>avianimator</a:t>
              </a:r>
              <a:endParaRPr lang="en-US" sz="1000" b="1" dirty="0">
                <a:solidFill>
                  <a:schemeClr val="accent2"/>
                </a:solidFill>
                <a:latin typeface="+mj-lt"/>
              </a:endParaRPr>
            </a:p>
          </p:txBody>
        </p:sp>
      </p:grpSp>
      <p:sp>
        <p:nvSpPr>
          <p:cNvPr id="109" name="TextBox 108"/>
          <p:cNvSpPr txBox="1"/>
          <p:nvPr/>
        </p:nvSpPr>
        <p:spPr>
          <a:xfrm>
            <a:off x="727230" y="3996157"/>
            <a:ext cx="7689540" cy="477054"/>
          </a:xfrm>
          <a:prstGeom prst="rect">
            <a:avLst/>
          </a:prstGeom>
          <a:noFill/>
        </p:spPr>
        <p:txBody>
          <a:bodyPr wrap="square" rtlCol="0">
            <a:spAutoFit/>
          </a:bodyPr>
          <a:lstStyle/>
          <a:p>
            <a:pPr algn="ctr">
              <a:lnSpc>
                <a:spcPts val="1500"/>
              </a:lnSpc>
              <a:spcBef>
                <a:spcPts val="1800"/>
              </a:spcBef>
            </a:pPr>
            <a:r>
              <a:rPr lang="en-US" sz="10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a:t>
            </a:r>
            <a:endParaRPr lang="en-US" sz="1000" dirty="0">
              <a:solidFill>
                <a:schemeClr val="tx2">
                  <a:lumMod val="75000"/>
                </a:schemeClr>
              </a:solidFill>
              <a:latin typeface="PT Sans" panose="020B0503020203020204" pitchFamily="34" charset="0"/>
            </a:endParaRPr>
          </a:p>
        </p:txBody>
      </p:sp>
    </p:spTree>
    <p:extLst>
      <p:ext uri="{BB962C8B-B14F-4D97-AF65-F5344CB8AC3E}">
        <p14:creationId xmlns:p14="http://schemas.microsoft.com/office/powerpoint/2010/main" val="493520735"/>
      </p:ext>
    </p:extLst>
  </p:cSld>
  <p:clrMapOvr>
    <a:masterClrMapping/>
  </p:clrMapOvr>
  <mc:AlternateContent xmlns:mc="http://schemas.openxmlformats.org/markup-compatibility/2006" xmlns:p14="http://schemas.microsoft.com/office/powerpoint/2010/main">
    <mc:Choice Requires="p14">
      <p:transition spd="slow" p14:dur="4000" advClick="0" advTm="1000">
        <p14:vortex dir="r"/>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22" presetClass="entr" presetSubtype="1" fill="hold" grpId="0" nodeType="afterEffect">
                                  <p:stCondLst>
                                    <p:cond delay="0"/>
                                  </p:stCondLst>
                                  <p:childTnLst>
                                    <p:set>
                                      <p:cBhvr>
                                        <p:cTn id="40" dur="1" fill="hold">
                                          <p:stCondLst>
                                            <p:cond delay="0"/>
                                          </p:stCondLst>
                                        </p:cTn>
                                        <p:tgtEl>
                                          <p:spTgt spid="109"/>
                                        </p:tgtEl>
                                        <p:attrNameLst>
                                          <p:attrName>style.visibility</p:attrName>
                                        </p:attrNameLst>
                                      </p:cBhvr>
                                      <p:to>
                                        <p:strVal val="visible"/>
                                      </p:to>
                                    </p:set>
                                    <p:animEffect transition="in" filter="wipe(up)">
                                      <p:cBhvr>
                                        <p:cTn id="41"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F01AE17-65DA-46AE-B2E9-44D23823F8E2}" type="slidenum">
              <a:rPr lang="en-US" smtClean="0"/>
              <a:t>59</a:t>
            </a:fld>
            <a:endParaRPr lang="en-US"/>
          </a:p>
        </p:txBody>
      </p:sp>
      <p:pic>
        <p:nvPicPr>
          <p:cNvPr id="2050" name="Picture 2"/>
          <p:cNvPicPr>
            <a:picLocks noChangeAspect="1" noChangeArrowheads="1"/>
          </p:cNvPicPr>
          <p:nvPr/>
        </p:nvPicPr>
        <p:blipFill>
          <a:blip r:embed="rId2" cstate="email">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0" y="0"/>
            <a:ext cx="9148465"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2555428" y="456253"/>
            <a:ext cx="4037608" cy="4037608"/>
            <a:chOff x="-1868636" y="722416"/>
            <a:chExt cx="4037608" cy="4037608"/>
          </a:xfrm>
        </p:grpSpPr>
        <p:sp>
          <p:nvSpPr>
            <p:cNvPr id="11" name="Diamond 10"/>
            <p:cNvSpPr/>
            <p:nvPr/>
          </p:nvSpPr>
          <p:spPr>
            <a:xfrm>
              <a:off x="-1868636" y="722416"/>
              <a:ext cx="4037608" cy="4037608"/>
            </a:xfrm>
            <a:prstGeom prst="diamond">
              <a:avLst/>
            </a:prstGeom>
            <a:solidFill>
              <a:schemeClr val="accent1">
                <a:lumMod val="50000"/>
                <a:alpha val="87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992211" y="2475057"/>
              <a:ext cx="2284758" cy="400110"/>
            </a:xfrm>
            <a:prstGeom prst="rect">
              <a:avLst/>
            </a:prstGeom>
            <a:noFill/>
          </p:spPr>
          <p:txBody>
            <a:bodyPr wrap="square" rtlCol="0">
              <a:spAutoFit/>
            </a:bodyPr>
            <a:lstStyle/>
            <a:p>
              <a:pPr algn="ctr"/>
              <a:r>
                <a:rPr lang="en-US" sz="2000" dirty="0">
                  <a:solidFill>
                    <a:schemeClr val="bg1"/>
                  </a:solidFill>
                </a:rPr>
                <a:t>Thanks for </a:t>
              </a:r>
              <a:r>
                <a:rPr lang="en-US" sz="2000" dirty="0" smtClean="0">
                  <a:solidFill>
                    <a:schemeClr val="bg1"/>
                  </a:solidFill>
                </a:rPr>
                <a:t>Coming </a:t>
              </a:r>
              <a:endParaRPr lang="en-US" sz="2000" dirty="0">
                <a:solidFill>
                  <a:schemeClr val="bg1"/>
                </a:solidFill>
              </a:endParaRPr>
            </a:p>
          </p:txBody>
        </p:sp>
      </p:grpSp>
    </p:spTree>
    <p:extLst>
      <p:ext uri="{BB962C8B-B14F-4D97-AF65-F5344CB8AC3E}">
        <p14:creationId xmlns:p14="http://schemas.microsoft.com/office/powerpoint/2010/main" val="2381971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0" y="1644193"/>
            <a:ext cx="9144000" cy="1810871"/>
          </a:xfrm>
          <a:prstGeom prst="rect">
            <a:avLst/>
          </a:prstGeom>
          <a:solidFill>
            <a:schemeClr val="accent2">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3F01AE17-65DA-46AE-B2E9-44D23823F8E2}" type="slidenum">
              <a:rPr lang="en-US" smtClean="0"/>
              <a:t>6</a:t>
            </a:fld>
            <a:endParaRPr lang="en-US"/>
          </a:p>
        </p:txBody>
      </p:sp>
      <p:sp>
        <p:nvSpPr>
          <p:cNvPr id="19" name="TextBox 18"/>
          <p:cNvSpPr txBox="1"/>
          <p:nvPr/>
        </p:nvSpPr>
        <p:spPr>
          <a:xfrm>
            <a:off x="1295400" y="2339111"/>
            <a:ext cx="65532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bg1"/>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 standard dummy text ever since the 1500s, when an unknown printer took a galley of</a:t>
            </a:r>
            <a:endParaRPr lang="en-US" sz="900" dirty="0">
              <a:solidFill>
                <a:schemeClr val="bg1"/>
              </a:solidFill>
              <a:latin typeface="PT Sans" panose="020B0503020203020204" pitchFamily="34" charset="0"/>
            </a:endParaRPr>
          </a:p>
        </p:txBody>
      </p:sp>
      <p:sp>
        <p:nvSpPr>
          <p:cNvPr id="27" name="TextBox 26"/>
          <p:cNvSpPr txBox="1"/>
          <p:nvPr/>
        </p:nvSpPr>
        <p:spPr>
          <a:xfrm>
            <a:off x="2667000" y="1872028"/>
            <a:ext cx="3886200" cy="430887"/>
          </a:xfrm>
          <a:prstGeom prst="rect">
            <a:avLst/>
          </a:prstGeom>
          <a:noFill/>
        </p:spPr>
        <p:txBody>
          <a:bodyPr wrap="square" rtlCol="0">
            <a:spAutoFit/>
          </a:bodyPr>
          <a:lstStyle/>
          <a:p>
            <a:pPr algn="ctr"/>
            <a:r>
              <a:rPr lang="en-US" sz="1100" b="1" dirty="0">
                <a:solidFill>
                  <a:schemeClr val="bg1"/>
                </a:solidFill>
                <a:latin typeface="PT Sans" panose="020B0503020203020204" pitchFamily="34" charset="0"/>
              </a:rPr>
              <a:t>Lorem Ipsum is simply dummy text of the printing and typesetting industry.</a:t>
            </a:r>
            <a:endParaRPr lang="en-US" sz="1100" b="1" dirty="0">
              <a:solidFill>
                <a:schemeClr val="bg1"/>
              </a:solidFill>
              <a:latin typeface="PT Sans Caption" panose="020B0603020203020204" pitchFamily="34" charset="0"/>
            </a:endParaRPr>
          </a:p>
        </p:txBody>
      </p:sp>
      <p:sp>
        <p:nvSpPr>
          <p:cNvPr id="42" name="Rectangle 41"/>
          <p:cNvSpPr/>
          <p:nvPr/>
        </p:nvSpPr>
        <p:spPr>
          <a:xfrm rot="18900000">
            <a:off x="4369310" y="3253543"/>
            <a:ext cx="403861" cy="40386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46736320"/>
      </p:ext>
    </p:extLst>
  </p:cSld>
  <p:clrMapOvr>
    <a:masterClrMapping/>
  </p:clrMapOvr>
  <p:transition spd="slow" advClick="0"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Left)">
                                      <p:cBhvr>
                                        <p:cTn id="7" dur="500"/>
                                        <p:tgtEl>
                                          <p:spTgt spid="1026"/>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trips(downLeft)">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up)">
                                      <p:cBhvr>
                                        <p:cTn id="15" dur="500"/>
                                        <p:tgtEl>
                                          <p:spTgt spid="2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up)">
                                      <p:cBhvr>
                                        <p:cTn id="19" dur="500"/>
                                        <p:tgtEl>
                                          <p:spTgt spid="19"/>
                                        </p:tgtEl>
                                      </p:cBhvr>
                                    </p:animEffect>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p:bldP spid="27" grpId="0"/>
      <p:bldP spid="4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Blank Page</a:t>
            </a:r>
            <a:endParaRPr lang="en-US" dirty="0"/>
          </a:p>
        </p:txBody>
      </p:sp>
      <p:sp>
        <p:nvSpPr>
          <p:cNvPr id="2" name="Slide Number Placeholder 1"/>
          <p:cNvSpPr>
            <a:spLocks noGrp="1"/>
          </p:cNvSpPr>
          <p:nvPr>
            <p:ph type="sldNum" sz="quarter" idx="12"/>
          </p:nvPr>
        </p:nvSpPr>
        <p:spPr/>
        <p:txBody>
          <a:bodyPr/>
          <a:lstStyle/>
          <a:p>
            <a:fld id="{3F01AE17-65DA-46AE-B2E9-44D23823F8E2}" type="slidenum">
              <a:rPr lang="en-US" smtClean="0"/>
              <a:t>60</a:t>
            </a:fld>
            <a:endParaRPr lang="en-US"/>
          </a:p>
        </p:txBody>
      </p:sp>
    </p:spTree>
    <p:extLst>
      <p:ext uri="{BB962C8B-B14F-4D97-AF65-F5344CB8AC3E}">
        <p14:creationId xmlns:p14="http://schemas.microsoft.com/office/powerpoint/2010/main" val="28854951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ABOUT US</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7</a:t>
            </a:fld>
            <a:endParaRPr lang="en-US"/>
          </a:p>
        </p:txBody>
      </p:sp>
      <p:sp>
        <p:nvSpPr>
          <p:cNvPr id="19" name="TextBox 18"/>
          <p:cNvSpPr txBox="1"/>
          <p:nvPr/>
        </p:nvSpPr>
        <p:spPr>
          <a:xfrm>
            <a:off x="1295400" y="1962150"/>
            <a:ext cx="65532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 standard dummy text ever since the 1500s, when an unknown printer took a galley of</a:t>
            </a:r>
            <a:endParaRPr lang="en-US" sz="900" dirty="0">
              <a:solidFill>
                <a:schemeClr val="tx2">
                  <a:lumMod val="75000"/>
                </a:schemeClr>
              </a:solidFill>
              <a:latin typeface="PT Sans" panose="020B0503020203020204" pitchFamily="34" charset="0"/>
            </a:endParaRPr>
          </a:p>
        </p:txBody>
      </p:sp>
      <p:sp>
        <p:nvSpPr>
          <p:cNvPr id="27" name="TextBox 26"/>
          <p:cNvSpPr txBox="1"/>
          <p:nvPr/>
        </p:nvSpPr>
        <p:spPr>
          <a:xfrm>
            <a:off x="2667000" y="1428750"/>
            <a:ext cx="3886200" cy="430887"/>
          </a:xfrm>
          <a:prstGeom prst="rect">
            <a:avLst/>
          </a:prstGeom>
          <a:noFill/>
        </p:spPr>
        <p:txBody>
          <a:bodyPr wrap="square" rtlCol="0">
            <a:spAutoFit/>
          </a:bodyPr>
          <a:lstStyle/>
          <a:p>
            <a:pPr algn="ctr"/>
            <a:r>
              <a:rPr lang="en-US" sz="1100" b="1" dirty="0">
                <a:solidFill>
                  <a:schemeClr val="tx2"/>
                </a:solidFill>
                <a:latin typeface="PT Sans" panose="020B0503020203020204" pitchFamily="34" charset="0"/>
              </a:rPr>
              <a:t>Lorem Ipsum is simply dummy text of the printing and typesetting industry.</a:t>
            </a:r>
            <a:endParaRPr lang="en-US" sz="1100" b="1" dirty="0">
              <a:solidFill>
                <a:schemeClr val="tx2"/>
              </a:solidFill>
              <a:latin typeface="PT Sans Caption" panose="020B0603020203020204" pitchFamily="34" charset="0"/>
            </a:endParaRPr>
          </a:p>
        </p:txBody>
      </p:sp>
      <p:grpSp>
        <p:nvGrpSpPr>
          <p:cNvPr id="2" name="Group 1"/>
          <p:cNvGrpSpPr/>
          <p:nvPr/>
        </p:nvGrpSpPr>
        <p:grpSpPr>
          <a:xfrm>
            <a:off x="2948763" y="3181350"/>
            <a:ext cx="3276600" cy="381000"/>
            <a:chOff x="2971800" y="3181350"/>
            <a:chExt cx="3276600" cy="381000"/>
          </a:xfrm>
        </p:grpSpPr>
        <p:sp>
          <p:nvSpPr>
            <p:cNvPr id="18" name="Diamond 17"/>
            <p:cNvSpPr/>
            <p:nvPr/>
          </p:nvSpPr>
          <p:spPr>
            <a:xfrm>
              <a:off x="297180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iamond 20"/>
            <p:cNvSpPr/>
            <p:nvPr/>
          </p:nvSpPr>
          <p:spPr>
            <a:xfrm>
              <a:off x="355092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iamond 21"/>
            <p:cNvSpPr/>
            <p:nvPr/>
          </p:nvSpPr>
          <p:spPr>
            <a:xfrm>
              <a:off x="413004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22"/>
            <p:cNvSpPr/>
            <p:nvPr/>
          </p:nvSpPr>
          <p:spPr>
            <a:xfrm>
              <a:off x="470916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p:cNvSpPr/>
            <p:nvPr/>
          </p:nvSpPr>
          <p:spPr>
            <a:xfrm>
              <a:off x="528828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p:cNvSpPr/>
            <p:nvPr/>
          </p:nvSpPr>
          <p:spPr>
            <a:xfrm>
              <a:off x="5867400" y="3181350"/>
              <a:ext cx="381000" cy="381000"/>
            </a:xfrm>
            <a:prstGeom prst="diamond">
              <a:avLst/>
            </a:prstGeom>
            <a:solidFill>
              <a:schemeClr val="tx1">
                <a:lumMod val="95000"/>
                <a:lumOff val="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3086100" y="3295237"/>
              <a:ext cx="152400" cy="153226"/>
              <a:chOff x="4895850" y="4087813"/>
              <a:chExt cx="585788" cy="588962"/>
            </a:xfrm>
            <a:solidFill>
              <a:schemeClr val="bg1"/>
            </a:solidFill>
          </p:grpSpPr>
          <p:sp>
            <p:nvSpPr>
              <p:cNvPr id="30" name="Oval 70"/>
              <p:cNvSpPr>
                <a:spLocks noChangeArrowheads="1"/>
              </p:cNvSpPr>
              <p:nvPr/>
            </p:nvSpPr>
            <p:spPr bwMode="auto">
              <a:xfrm>
                <a:off x="4895850" y="4518025"/>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1"/>
              <p:cNvSpPr>
                <a:spLocks/>
              </p:cNvSpPr>
              <p:nvPr/>
            </p:nvSpPr>
            <p:spPr bwMode="auto">
              <a:xfrm>
                <a:off x="4895850" y="4286250"/>
                <a:ext cx="388938" cy="390525"/>
              </a:xfrm>
              <a:custGeom>
                <a:avLst/>
                <a:gdLst>
                  <a:gd name="T0" fmla="*/ 0 w 59"/>
                  <a:gd name="T1" fmla="*/ 0 h 59"/>
                  <a:gd name="T2" fmla="*/ 0 w 59"/>
                  <a:gd name="T3" fmla="*/ 17 h 59"/>
                  <a:gd name="T4" fmla="*/ 29 w 59"/>
                  <a:gd name="T5" fmla="*/ 29 h 59"/>
                  <a:gd name="T6" fmla="*/ 41 w 59"/>
                  <a:gd name="T7" fmla="*/ 59 h 59"/>
                  <a:gd name="T8" fmla="*/ 59 w 59"/>
                  <a:gd name="T9" fmla="*/ 59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cubicBezTo>
                      <a:pt x="0" y="17"/>
                      <a:pt x="0" y="17"/>
                      <a:pt x="0" y="17"/>
                    </a:cubicBezTo>
                    <a:cubicBezTo>
                      <a:pt x="11" y="17"/>
                      <a:pt x="21" y="21"/>
                      <a:pt x="29" y="29"/>
                    </a:cubicBezTo>
                    <a:cubicBezTo>
                      <a:pt x="37" y="37"/>
                      <a:pt x="41" y="48"/>
                      <a:pt x="41" y="59"/>
                    </a:cubicBezTo>
                    <a:cubicBezTo>
                      <a:pt x="59" y="59"/>
                      <a:pt x="59" y="59"/>
                      <a:pt x="59" y="59"/>
                    </a:cubicBezTo>
                    <a:cubicBezTo>
                      <a:pt x="59" y="26"/>
                      <a:pt x="3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2"/>
              <p:cNvSpPr>
                <a:spLocks/>
              </p:cNvSpPr>
              <p:nvPr/>
            </p:nvSpPr>
            <p:spPr bwMode="auto">
              <a:xfrm>
                <a:off x="4895850" y="4087813"/>
                <a:ext cx="585788" cy="588962"/>
              </a:xfrm>
              <a:custGeom>
                <a:avLst/>
                <a:gdLst>
                  <a:gd name="T0" fmla="*/ 0 w 89"/>
                  <a:gd name="T1" fmla="*/ 0 h 89"/>
                  <a:gd name="T2" fmla="*/ 0 w 89"/>
                  <a:gd name="T3" fmla="*/ 17 h 89"/>
                  <a:gd name="T4" fmla="*/ 72 w 89"/>
                  <a:gd name="T5" fmla="*/ 89 h 89"/>
                  <a:gd name="T6" fmla="*/ 89 w 89"/>
                  <a:gd name="T7" fmla="*/ 89 h 89"/>
                  <a:gd name="T8" fmla="*/ 0 w 89"/>
                  <a:gd name="T9" fmla="*/ 0 h 89"/>
                </a:gdLst>
                <a:ahLst/>
                <a:cxnLst>
                  <a:cxn ang="0">
                    <a:pos x="T0" y="T1"/>
                  </a:cxn>
                  <a:cxn ang="0">
                    <a:pos x="T2" y="T3"/>
                  </a:cxn>
                  <a:cxn ang="0">
                    <a:pos x="T4" y="T5"/>
                  </a:cxn>
                  <a:cxn ang="0">
                    <a:pos x="T6" y="T7"/>
                  </a:cxn>
                  <a:cxn ang="0">
                    <a:pos x="T8" y="T9"/>
                  </a:cxn>
                </a:cxnLst>
                <a:rect l="0" t="0" r="r" b="b"/>
                <a:pathLst>
                  <a:path w="89" h="89">
                    <a:moveTo>
                      <a:pt x="0" y="0"/>
                    </a:moveTo>
                    <a:cubicBezTo>
                      <a:pt x="0" y="17"/>
                      <a:pt x="0" y="17"/>
                      <a:pt x="0" y="17"/>
                    </a:cubicBezTo>
                    <a:cubicBezTo>
                      <a:pt x="40" y="17"/>
                      <a:pt x="72" y="49"/>
                      <a:pt x="72" y="89"/>
                    </a:cubicBezTo>
                    <a:cubicBezTo>
                      <a:pt x="89" y="89"/>
                      <a:pt x="89" y="89"/>
                      <a:pt x="89" y="89"/>
                    </a:cubicBezTo>
                    <a:cubicBezTo>
                      <a:pt x="89" y="40"/>
                      <a:pt x="49"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p:cNvGrpSpPr/>
            <p:nvPr/>
          </p:nvGrpSpPr>
          <p:grpSpPr>
            <a:xfrm>
              <a:off x="3666441" y="3300121"/>
              <a:ext cx="149959" cy="143458"/>
              <a:chOff x="5113338" y="3032125"/>
              <a:chExt cx="549276" cy="525463"/>
            </a:xfrm>
            <a:solidFill>
              <a:schemeClr val="bg1"/>
            </a:solidFill>
          </p:grpSpPr>
          <p:sp>
            <p:nvSpPr>
              <p:cNvPr id="34"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6" name="Freeform 58"/>
            <p:cNvSpPr>
              <a:spLocks/>
            </p:cNvSpPr>
            <p:nvPr/>
          </p:nvSpPr>
          <p:spPr bwMode="auto">
            <a:xfrm>
              <a:off x="426374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3"/>
            <p:cNvSpPr>
              <a:spLocks/>
            </p:cNvSpPr>
            <p:nvPr/>
          </p:nvSpPr>
          <p:spPr bwMode="auto">
            <a:xfrm>
              <a:off x="4861885" y="3291094"/>
              <a:ext cx="75551" cy="161513"/>
            </a:xfrm>
            <a:custGeom>
              <a:avLst/>
              <a:gdLst>
                <a:gd name="T0" fmla="*/ 80 w 120"/>
                <a:gd name="T1" fmla="*/ 256 h 256"/>
                <a:gd name="T2" fmla="*/ 27 w 120"/>
                <a:gd name="T3" fmla="*/ 256 h 256"/>
                <a:gd name="T4" fmla="*/ 27 w 120"/>
                <a:gd name="T5" fmla="*/ 128 h 256"/>
                <a:gd name="T6" fmla="*/ 0 w 120"/>
                <a:gd name="T7" fmla="*/ 128 h 256"/>
                <a:gd name="T8" fmla="*/ 0 w 120"/>
                <a:gd name="T9" fmla="*/ 84 h 256"/>
                <a:gd name="T10" fmla="*/ 27 w 120"/>
                <a:gd name="T11" fmla="*/ 84 h 256"/>
                <a:gd name="T12" fmla="*/ 27 w 120"/>
                <a:gd name="T13" fmla="*/ 57 h 256"/>
                <a:gd name="T14" fmla="*/ 84 w 120"/>
                <a:gd name="T15" fmla="*/ 0 h 256"/>
                <a:gd name="T16" fmla="*/ 120 w 120"/>
                <a:gd name="T17" fmla="*/ 0 h 256"/>
                <a:gd name="T18" fmla="*/ 120 w 120"/>
                <a:gd name="T19" fmla="*/ 44 h 256"/>
                <a:gd name="T20" fmla="*/ 97 w 120"/>
                <a:gd name="T21" fmla="*/ 44 h 256"/>
                <a:gd name="T22" fmla="*/ 80 w 120"/>
                <a:gd name="T23" fmla="*/ 62 h 256"/>
                <a:gd name="T24" fmla="*/ 80 w 120"/>
                <a:gd name="T25" fmla="*/ 84 h 256"/>
                <a:gd name="T26" fmla="*/ 120 w 120"/>
                <a:gd name="T27" fmla="*/ 84 h 256"/>
                <a:gd name="T28" fmla="*/ 115 w 120"/>
                <a:gd name="T29" fmla="*/ 128 h 256"/>
                <a:gd name="T30" fmla="*/ 80 w 120"/>
                <a:gd name="T31" fmla="*/ 128 h 256"/>
                <a:gd name="T32" fmla="*/ 80 w 120"/>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56">
                  <a:moveTo>
                    <a:pt x="80" y="256"/>
                  </a:moveTo>
                  <a:cubicBezTo>
                    <a:pt x="27" y="256"/>
                    <a:pt x="27" y="256"/>
                    <a:pt x="27" y="256"/>
                  </a:cubicBezTo>
                  <a:cubicBezTo>
                    <a:pt x="27" y="128"/>
                    <a:pt x="27" y="128"/>
                    <a:pt x="27" y="128"/>
                  </a:cubicBezTo>
                  <a:cubicBezTo>
                    <a:pt x="0" y="128"/>
                    <a:pt x="0" y="128"/>
                    <a:pt x="0" y="128"/>
                  </a:cubicBezTo>
                  <a:cubicBezTo>
                    <a:pt x="0" y="84"/>
                    <a:pt x="0" y="84"/>
                    <a:pt x="0" y="84"/>
                  </a:cubicBezTo>
                  <a:cubicBezTo>
                    <a:pt x="27" y="84"/>
                    <a:pt x="27" y="84"/>
                    <a:pt x="27" y="84"/>
                  </a:cubicBezTo>
                  <a:cubicBezTo>
                    <a:pt x="27" y="57"/>
                    <a:pt x="27" y="57"/>
                    <a:pt x="27" y="57"/>
                  </a:cubicBezTo>
                  <a:cubicBezTo>
                    <a:pt x="27" y="21"/>
                    <a:pt x="42" y="0"/>
                    <a:pt x="84" y="0"/>
                  </a:cubicBezTo>
                  <a:cubicBezTo>
                    <a:pt x="120" y="0"/>
                    <a:pt x="120" y="0"/>
                    <a:pt x="120" y="0"/>
                  </a:cubicBezTo>
                  <a:cubicBezTo>
                    <a:pt x="120" y="44"/>
                    <a:pt x="120" y="44"/>
                    <a:pt x="120" y="44"/>
                  </a:cubicBezTo>
                  <a:cubicBezTo>
                    <a:pt x="97" y="44"/>
                    <a:pt x="97" y="44"/>
                    <a:pt x="97" y="44"/>
                  </a:cubicBezTo>
                  <a:cubicBezTo>
                    <a:pt x="81" y="44"/>
                    <a:pt x="80" y="50"/>
                    <a:pt x="80" y="62"/>
                  </a:cubicBezTo>
                  <a:cubicBezTo>
                    <a:pt x="80" y="84"/>
                    <a:pt x="80" y="84"/>
                    <a:pt x="80" y="84"/>
                  </a:cubicBezTo>
                  <a:cubicBezTo>
                    <a:pt x="120" y="84"/>
                    <a:pt x="120" y="84"/>
                    <a:pt x="120" y="84"/>
                  </a:cubicBezTo>
                  <a:cubicBezTo>
                    <a:pt x="115" y="128"/>
                    <a:pt x="115" y="128"/>
                    <a:pt x="115" y="128"/>
                  </a:cubicBezTo>
                  <a:cubicBezTo>
                    <a:pt x="80" y="128"/>
                    <a:pt x="80" y="128"/>
                    <a:pt x="80" y="128"/>
                  </a:cubicBezTo>
                  <a:lnTo>
                    <a:pt x="80" y="2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8" name="Group 37"/>
            <p:cNvGrpSpPr/>
            <p:nvPr/>
          </p:nvGrpSpPr>
          <p:grpSpPr>
            <a:xfrm>
              <a:off x="5412114" y="3300121"/>
              <a:ext cx="149959" cy="143458"/>
              <a:chOff x="5113338" y="3032125"/>
              <a:chExt cx="549276" cy="525463"/>
            </a:xfrm>
            <a:solidFill>
              <a:schemeClr val="bg1"/>
            </a:solidFill>
          </p:grpSpPr>
          <p:sp>
            <p:nvSpPr>
              <p:cNvPr id="39" name="Freeform 63"/>
              <p:cNvSpPr>
                <a:spLocks noEditPoints="1"/>
              </p:cNvSpPr>
              <p:nvPr/>
            </p:nvSpPr>
            <p:spPr bwMode="auto">
              <a:xfrm>
                <a:off x="5113338" y="3032125"/>
                <a:ext cx="130175" cy="525463"/>
              </a:xfrm>
              <a:custGeom>
                <a:avLst/>
                <a:gdLst>
                  <a:gd name="T0" fmla="*/ 20 w 21"/>
                  <a:gd name="T1" fmla="*/ 85 h 85"/>
                  <a:gd name="T2" fmla="*/ 20 w 21"/>
                  <a:gd name="T3" fmla="*/ 28 h 85"/>
                  <a:gd name="T4" fmla="*/ 1 w 21"/>
                  <a:gd name="T5" fmla="*/ 28 h 85"/>
                  <a:gd name="T6" fmla="*/ 1 w 21"/>
                  <a:gd name="T7" fmla="*/ 85 h 85"/>
                  <a:gd name="T8" fmla="*/ 20 w 21"/>
                  <a:gd name="T9" fmla="*/ 85 h 85"/>
                  <a:gd name="T10" fmla="*/ 10 w 21"/>
                  <a:gd name="T11" fmla="*/ 20 h 85"/>
                  <a:gd name="T12" fmla="*/ 21 w 21"/>
                  <a:gd name="T13" fmla="*/ 10 h 85"/>
                  <a:gd name="T14" fmla="*/ 10 w 21"/>
                  <a:gd name="T15" fmla="*/ 0 h 85"/>
                  <a:gd name="T16" fmla="*/ 0 w 21"/>
                  <a:gd name="T17" fmla="*/ 10 h 85"/>
                  <a:gd name="T18" fmla="*/ 10 w 21"/>
                  <a:gd name="T19" fmla="*/ 20 h 85"/>
                  <a:gd name="T20" fmla="*/ 10 w 21"/>
                  <a:gd name="T21"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85">
                    <a:moveTo>
                      <a:pt x="20" y="85"/>
                    </a:moveTo>
                    <a:cubicBezTo>
                      <a:pt x="20" y="28"/>
                      <a:pt x="20" y="28"/>
                      <a:pt x="20" y="28"/>
                    </a:cubicBezTo>
                    <a:cubicBezTo>
                      <a:pt x="1" y="28"/>
                      <a:pt x="1" y="28"/>
                      <a:pt x="1" y="28"/>
                    </a:cubicBezTo>
                    <a:cubicBezTo>
                      <a:pt x="1" y="85"/>
                      <a:pt x="1" y="85"/>
                      <a:pt x="1" y="85"/>
                    </a:cubicBezTo>
                    <a:cubicBezTo>
                      <a:pt x="20" y="85"/>
                      <a:pt x="20" y="85"/>
                      <a:pt x="20" y="85"/>
                    </a:cubicBezTo>
                    <a:close/>
                    <a:moveTo>
                      <a:pt x="10" y="20"/>
                    </a:moveTo>
                    <a:cubicBezTo>
                      <a:pt x="17" y="20"/>
                      <a:pt x="21" y="15"/>
                      <a:pt x="21" y="10"/>
                    </a:cubicBezTo>
                    <a:cubicBezTo>
                      <a:pt x="21" y="4"/>
                      <a:pt x="17" y="0"/>
                      <a:pt x="10" y="0"/>
                    </a:cubicBezTo>
                    <a:cubicBezTo>
                      <a:pt x="4" y="0"/>
                      <a:pt x="0" y="4"/>
                      <a:pt x="0" y="10"/>
                    </a:cubicBezTo>
                    <a:cubicBezTo>
                      <a:pt x="0" y="15"/>
                      <a:pt x="4" y="20"/>
                      <a:pt x="10" y="20"/>
                    </a:cubicBezTo>
                    <a:cubicBezTo>
                      <a:pt x="10" y="20"/>
                      <a:pt x="10"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4"/>
              <p:cNvSpPr>
                <a:spLocks/>
              </p:cNvSpPr>
              <p:nvPr/>
            </p:nvSpPr>
            <p:spPr bwMode="auto">
              <a:xfrm>
                <a:off x="5299076" y="3192463"/>
                <a:ext cx="363538" cy="365125"/>
              </a:xfrm>
              <a:custGeom>
                <a:avLst/>
                <a:gdLst>
                  <a:gd name="T0" fmla="*/ 0 w 59"/>
                  <a:gd name="T1" fmla="*/ 59 h 59"/>
                  <a:gd name="T2" fmla="*/ 20 w 59"/>
                  <a:gd name="T3" fmla="*/ 59 h 59"/>
                  <a:gd name="T4" fmla="*/ 20 w 59"/>
                  <a:gd name="T5" fmla="*/ 27 h 59"/>
                  <a:gd name="T6" fmla="*/ 20 w 59"/>
                  <a:gd name="T7" fmla="*/ 22 h 59"/>
                  <a:gd name="T8" fmla="*/ 30 w 59"/>
                  <a:gd name="T9" fmla="*/ 15 h 59"/>
                  <a:gd name="T10" fmla="*/ 40 w 59"/>
                  <a:gd name="T11" fmla="*/ 28 h 59"/>
                  <a:gd name="T12" fmla="*/ 40 w 59"/>
                  <a:gd name="T13" fmla="*/ 59 h 59"/>
                  <a:gd name="T14" fmla="*/ 59 w 59"/>
                  <a:gd name="T15" fmla="*/ 59 h 59"/>
                  <a:gd name="T16" fmla="*/ 59 w 59"/>
                  <a:gd name="T17" fmla="*/ 26 h 59"/>
                  <a:gd name="T18" fmla="*/ 37 w 59"/>
                  <a:gd name="T19" fmla="*/ 0 h 59"/>
                  <a:gd name="T20" fmla="*/ 19 w 59"/>
                  <a:gd name="T21" fmla="*/ 10 h 59"/>
                  <a:gd name="T22" fmla="*/ 20 w 59"/>
                  <a:gd name="T23" fmla="*/ 10 h 59"/>
                  <a:gd name="T24" fmla="*/ 20 w 59"/>
                  <a:gd name="T25" fmla="*/ 2 h 59"/>
                  <a:gd name="T26" fmla="*/ 0 w 59"/>
                  <a:gd name="T27" fmla="*/ 2 h 59"/>
                  <a:gd name="T28" fmla="*/ 0 w 59"/>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59">
                    <a:moveTo>
                      <a:pt x="0" y="59"/>
                    </a:moveTo>
                    <a:cubicBezTo>
                      <a:pt x="20" y="59"/>
                      <a:pt x="20" y="59"/>
                      <a:pt x="20" y="59"/>
                    </a:cubicBezTo>
                    <a:cubicBezTo>
                      <a:pt x="20" y="27"/>
                      <a:pt x="20" y="27"/>
                      <a:pt x="20" y="27"/>
                    </a:cubicBezTo>
                    <a:cubicBezTo>
                      <a:pt x="20" y="25"/>
                      <a:pt x="20" y="24"/>
                      <a:pt x="20" y="22"/>
                    </a:cubicBezTo>
                    <a:cubicBezTo>
                      <a:pt x="22" y="19"/>
                      <a:pt x="25" y="15"/>
                      <a:pt x="30" y="15"/>
                    </a:cubicBezTo>
                    <a:cubicBezTo>
                      <a:pt x="37" y="15"/>
                      <a:pt x="40" y="21"/>
                      <a:pt x="40" y="28"/>
                    </a:cubicBezTo>
                    <a:cubicBezTo>
                      <a:pt x="40" y="59"/>
                      <a:pt x="40" y="59"/>
                      <a:pt x="40" y="59"/>
                    </a:cubicBezTo>
                    <a:cubicBezTo>
                      <a:pt x="59" y="59"/>
                      <a:pt x="59" y="59"/>
                      <a:pt x="59" y="59"/>
                    </a:cubicBezTo>
                    <a:cubicBezTo>
                      <a:pt x="59" y="26"/>
                      <a:pt x="59" y="26"/>
                      <a:pt x="59" y="26"/>
                    </a:cubicBezTo>
                    <a:cubicBezTo>
                      <a:pt x="59" y="8"/>
                      <a:pt x="49" y="0"/>
                      <a:pt x="37" y="0"/>
                    </a:cubicBezTo>
                    <a:cubicBezTo>
                      <a:pt x="26" y="0"/>
                      <a:pt x="22" y="6"/>
                      <a:pt x="19" y="10"/>
                    </a:cubicBezTo>
                    <a:cubicBezTo>
                      <a:pt x="20" y="10"/>
                      <a:pt x="20" y="10"/>
                      <a:pt x="20" y="10"/>
                    </a:cubicBezTo>
                    <a:cubicBezTo>
                      <a:pt x="20" y="2"/>
                      <a:pt x="20" y="2"/>
                      <a:pt x="20" y="2"/>
                    </a:cubicBezTo>
                    <a:cubicBezTo>
                      <a:pt x="0" y="2"/>
                      <a:pt x="0" y="2"/>
                      <a:pt x="0" y="2"/>
                    </a:cubicBezTo>
                    <a:cubicBezTo>
                      <a:pt x="1" y="7"/>
                      <a:pt x="0"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 name="Freeform 58"/>
            <p:cNvSpPr>
              <a:spLocks/>
            </p:cNvSpPr>
            <p:nvPr/>
          </p:nvSpPr>
          <p:spPr bwMode="auto">
            <a:xfrm>
              <a:off x="6015352" y="3295650"/>
              <a:ext cx="113597" cy="152400"/>
            </a:xfrm>
            <a:custGeom>
              <a:avLst/>
              <a:gdLst>
                <a:gd name="T0" fmla="*/ 64 w 76"/>
                <a:gd name="T1" fmla="*/ 77 h 102"/>
                <a:gd name="T2" fmla="*/ 38 w 76"/>
                <a:gd name="T3" fmla="*/ 77 h 102"/>
                <a:gd name="T4" fmla="*/ 29 w 76"/>
                <a:gd name="T5" fmla="*/ 73 h 102"/>
                <a:gd name="T6" fmla="*/ 26 w 76"/>
                <a:gd name="T7" fmla="*/ 64 h 102"/>
                <a:gd name="T8" fmla="*/ 26 w 76"/>
                <a:gd name="T9" fmla="*/ 51 h 102"/>
                <a:gd name="T10" fmla="*/ 64 w 76"/>
                <a:gd name="T11" fmla="*/ 51 h 102"/>
                <a:gd name="T12" fmla="*/ 73 w 76"/>
                <a:gd name="T13" fmla="*/ 48 h 102"/>
                <a:gd name="T14" fmla="*/ 76 w 76"/>
                <a:gd name="T15" fmla="*/ 39 h 102"/>
                <a:gd name="T16" fmla="*/ 73 w 76"/>
                <a:gd name="T17" fmla="*/ 29 h 102"/>
                <a:gd name="T18" fmla="*/ 64 w 76"/>
                <a:gd name="T19" fmla="*/ 26 h 102"/>
                <a:gd name="T20" fmla="*/ 26 w 76"/>
                <a:gd name="T21" fmla="*/ 26 h 102"/>
                <a:gd name="T22" fmla="*/ 26 w 76"/>
                <a:gd name="T23" fmla="*/ 13 h 102"/>
                <a:gd name="T24" fmla="*/ 22 w 76"/>
                <a:gd name="T25" fmla="*/ 4 h 102"/>
                <a:gd name="T26" fmla="*/ 13 w 76"/>
                <a:gd name="T27" fmla="*/ 0 h 102"/>
                <a:gd name="T28" fmla="*/ 4 w 76"/>
                <a:gd name="T29" fmla="*/ 4 h 102"/>
                <a:gd name="T30" fmla="*/ 0 w 76"/>
                <a:gd name="T31" fmla="*/ 13 h 102"/>
                <a:gd name="T32" fmla="*/ 0 w 76"/>
                <a:gd name="T33" fmla="*/ 64 h 102"/>
                <a:gd name="T34" fmla="*/ 11 w 76"/>
                <a:gd name="T35" fmla="*/ 91 h 102"/>
                <a:gd name="T36" fmla="*/ 38 w 76"/>
                <a:gd name="T37" fmla="*/ 102 h 102"/>
                <a:gd name="T38" fmla="*/ 64 w 76"/>
                <a:gd name="T39" fmla="*/ 102 h 102"/>
                <a:gd name="T40" fmla="*/ 73 w 76"/>
                <a:gd name="T41" fmla="*/ 99 h 102"/>
                <a:gd name="T42" fmla="*/ 76 w 76"/>
                <a:gd name="T43" fmla="*/ 90 h 102"/>
                <a:gd name="T44" fmla="*/ 73 w 76"/>
                <a:gd name="T45" fmla="*/ 80 h 102"/>
                <a:gd name="T46" fmla="*/ 64 w 76"/>
                <a:gd name="T47" fmla="*/ 7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102">
                  <a:moveTo>
                    <a:pt x="64" y="77"/>
                  </a:moveTo>
                  <a:cubicBezTo>
                    <a:pt x="38" y="77"/>
                    <a:pt x="38" y="77"/>
                    <a:pt x="38" y="77"/>
                  </a:cubicBezTo>
                  <a:cubicBezTo>
                    <a:pt x="35" y="77"/>
                    <a:pt x="32" y="75"/>
                    <a:pt x="29" y="73"/>
                  </a:cubicBezTo>
                  <a:cubicBezTo>
                    <a:pt x="27" y="71"/>
                    <a:pt x="26" y="68"/>
                    <a:pt x="26" y="64"/>
                  </a:cubicBezTo>
                  <a:cubicBezTo>
                    <a:pt x="26" y="51"/>
                    <a:pt x="26" y="51"/>
                    <a:pt x="26" y="51"/>
                  </a:cubicBezTo>
                  <a:cubicBezTo>
                    <a:pt x="64" y="51"/>
                    <a:pt x="64" y="51"/>
                    <a:pt x="64" y="51"/>
                  </a:cubicBezTo>
                  <a:cubicBezTo>
                    <a:pt x="67" y="51"/>
                    <a:pt x="70" y="50"/>
                    <a:pt x="73" y="48"/>
                  </a:cubicBezTo>
                  <a:cubicBezTo>
                    <a:pt x="75" y="45"/>
                    <a:pt x="76" y="42"/>
                    <a:pt x="76" y="39"/>
                  </a:cubicBezTo>
                  <a:cubicBezTo>
                    <a:pt x="76" y="35"/>
                    <a:pt x="75" y="32"/>
                    <a:pt x="73" y="29"/>
                  </a:cubicBezTo>
                  <a:cubicBezTo>
                    <a:pt x="70" y="27"/>
                    <a:pt x="67" y="26"/>
                    <a:pt x="64" y="26"/>
                  </a:cubicBezTo>
                  <a:cubicBezTo>
                    <a:pt x="26" y="26"/>
                    <a:pt x="26" y="26"/>
                    <a:pt x="26" y="26"/>
                  </a:cubicBezTo>
                  <a:cubicBezTo>
                    <a:pt x="26" y="13"/>
                    <a:pt x="26" y="13"/>
                    <a:pt x="26" y="13"/>
                  </a:cubicBezTo>
                  <a:cubicBezTo>
                    <a:pt x="26" y="9"/>
                    <a:pt x="24" y="6"/>
                    <a:pt x="22" y="4"/>
                  </a:cubicBezTo>
                  <a:cubicBezTo>
                    <a:pt x="19" y="1"/>
                    <a:pt x="16" y="0"/>
                    <a:pt x="13" y="0"/>
                  </a:cubicBezTo>
                  <a:cubicBezTo>
                    <a:pt x="9" y="0"/>
                    <a:pt x="6" y="1"/>
                    <a:pt x="4" y="4"/>
                  </a:cubicBezTo>
                  <a:cubicBezTo>
                    <a:pt x="1" y="6"/>
                    <a:pt x="0" y="9"/>
                    <a:pt x="0" y="13"/>
                  </a:cubicBezTo>
                  <a:cubicBezTo>
                    <a:pt x="0" y="64"/>
                    <a:pt x="0" y="64"/>
                    <a:pt x="0" y="64"/>
                  </a:cubicBezTo>
                  <a:cubicBezTo>
                    <a:pt x="0" y="75"/>
                    <a:pt x="4" y="84"/>
                    <a:pt x="11" y="91"/>
                  </a:cubicBezTo>
                  <a:cubicBezTo>
                    <a:pt x="19" y="99"/>
                    <a:pt x="28" y="102"/>
                    <a:pt x="38" y="102"/>
                  </a:cubicBezTo>
                  <a:cubicBezTo>
                    <a:pt x="64" y="102"/>
                    <a:pt x="64" y="102"/>
                    <a:pt x="64" y="102"/>
                  </a:cubicBezTo>
                  <a:cubicBezTo>
                    <a:pt x="67" y="102"/>
                    <a:pt x="70" y="101"/>
                    <a:pt x="73" y="99"/>
                  </a:cubicBezTo>
                  <a:cubicBezTo>
                    <a:pt x="75" y="96"/>
                    <a:pt x="76" y="93"/>
                    <a:pt x="76" y="90"/>
                  </a:cubicBezTo>
                  <a:cubicBezTo>
                    <a:pt x="76" y="86"/>
                    <a:pt x="75" y="83"/>
                    <a:pt x="73" y="80"/>
                  </a:cubicBezTo>
                  <a:cubicBezTo>
                    <a:pt x="70" y="78"/>
                    <a:pt x="67" y="77"/>
                    <a:pt x="64" y="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4329515" y="4565464"/>
            <a:ext cx="484970" cy="484970"/>
            <a:chOff x="4329515" y="4043790"/>
            <a:chExt cx="484970" cy="484970"/>
          </a:xfrm>
        </p:grpSpPr>
        <p:sp>
          <p:nvSpPr>
            <p:cNvPr id="26" name="Rectangle 25"/>
            <p:cNvSpPr/>
            <p:nvPr/>
          </p:nvSpPr>
          <p:spPr>
            <a:xfrm rot="18900000">
              <a:off x="4329515" y="4043790"/>
              <a:ext cx="484970" cy="484970"/>
            </a:xfrm>
            <a:prstGeom prst="rect">
              <a:avLst/>
            </a:prstGeom>
            <a:solidFill>
              <a:schemeClr val="accent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17"/>
            <p:cNvSpPr>
              <a:spLocks/>
            </p:cNvSpPr>
            <p:nvPr/>
          </p:nvSpPr>
          <p:spPr bwMode="auto">
            <a:xfrm rot="5400000">
              <a:off x="4486944" y="4266283"/>
              <a:ext cx="170111" cy="285750"/>
            </a:xfrm>
            <a:custGeom>
              <a:avLst/>
              <a:gdLst>
                <a:gd name="T0" fmla="*/ 0 w 156"/>
                <a:gd name="T1" fmla="*/ 0 h 180"/>
                <a:gd name="T2" fmla="*/ 0 w 156"/>
                <a:gd name="T3" fmla="*/ 180 h 180"/>
                <a:gd name="T4" fmla="*/ 156 w 156"/>
                <a:gd name="T5" fmla="*/ 90 h 180"/>
                <a:gd name="T6" fmla="*/ 0 w 156"/>
                <a:gd name="T7" fmla="*/ 0 h 180"/>
              </a:gdLst>
              <a:ahLst/>
              <a:cxnLst>
                <a:cxn ang="0">
                  <a:pos x="T0" y="T1"/>
                </a:cxn>
                <a:cxn ang="0">
                  <a:pos x="T2" y="T3"/>
                </a:cxn>
                <a:cxn ang="0">
                  <a:pos x="T4" y="T5"/>
                </a:cxn>
                <a:cxn ang="0">
                  <a:pos x="T6" y="T7"/>
                </a:cxn>
              </a:cxnLst>
              <a:rect l="0" t="0" r="r" b="b"/>
              <a:pathLst>
                <a:path w="156" h="180">
                  <a:moveTo>
                    <a:pt x="0" y="0"/>
                  </a:moveTo>
                  <a:lnTo>
                    <a:pt x="0" y="180"/>
                  </a:lnTo>
                  <a:lnTo>
                    <a:pt x="156" y="90"/>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36130149"/>
      </p:ext>
    </p:extLst>
  </p:cSld>
  <p:clrMapOvr>
    <a:masterClrMapping/>
  </p:clrMapOvr>
  <p:transition spd="slow" advClick="0" advTm="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77430" y="1720833"/>
            <a:ext cx="1121040" cy="1121040"/>
          </a:xfrm>
          <a:prstGeom prst="rect">
            <a:avLst/>
          </a:prstGeom>
          <a:blipFill>
            <a:blip r:embed="rId4"/>
            <a:tile tx="0" ty="0" sx="100000" sy="100000" flip="none" algn="tl"/>
          </a:blipFill>
          <a:ln>
            <a:noFill/>
          </a:ln>
        </p:spPr>
      </p:pic>
      <p:sp>
        <p:nvSpPr>
          <p:cNvPr id="16" name="Title 15"/>
          <p:cNvSpPr>
            <a:spLocks noGrp="1"/>
          </p:cNvSpPr>
          <p:nvPr>
            <p:ph type="ctrTitle"/>
          </p:nvPr>
        </p:nvSpPr>
        <p:spPr/>
        <p:txBody>
          <a:bodyPr/>
          <a:lstStyle/>
          <a:p>
            <a:r>
              <a:rPr lang="en-US" dirty="0" smtClean="0"/>
              <a:t>TEAM</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8</a:t>
            </a:fld>
            <a:endParaRPr lang="en-US"/>
          </a:p>
        </p:txBody>
      </p:sp>
      <p:sp>
        <p:nvSpPr>
          <p:cNvPr id="19" name="TextBox 18"/>
          <p:cNvSpPr txBox="1"/>
          <p:nvPr/>
        </p:nvSpPr>
        <p:spPr>
          <a:xfrm>
            <a:off x="1295400" y="826661"/>
            <a:ext cx="65532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 standard dummy text ever since the 1500s, when an unknown printer took a galley of</a:t>
            </a:r>
            <a:endParaRPr lang="en-US" sz="900" dirty="0">
              <a:solidFill>
                <a:schemeClr val="tx2">
                  <a:lumMod val="75000"/>
                </a:schemeClr>
              </a:solidFill>
              <a:latin typeface="PT Sans" panose="020B0503020203020204" pitchFamily="34" charset="0"/>
            </a:endParaRPr>
          </a:p>
        </p:txBody>
      </p:sp>
      <p:sp>
        <p:nvSpPr>
          <p:cNvPr id="52" name="TextBox 51"/>
          <p:cNvSpPr txBox="1"/>
          <p:nvPr/>
        </p:nvSpPr>
        <p:spPr>
          <a:xfrm>
            <a:off x="923524" y="3155273"/>
            <a:ext cx="1805035" cy="1054135"/>
          </a:xfrm>
          <a:prstGeom prst="rect">
            <a:avLst/>
          </a:prstGeom>
          <a:noFill/>
        </p:spPr>
        <p:txBody>
          <a:bodyPr wrap="square" rtlCol="0">
            <a:spAutoFit/>
          </a:bodyPr>
          <a:lstStyle/>
          <a:p>
            <a:pPr algn="ct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a:t>
            </a:r>
            <a:endParaRPr lang="en-US" sz="800" dirty="0">
              <a:solidFill>
                <a:schemeClr val="tx2">
                  <a:lumMod val="75000"/>
                </a:schemeClr>
              </a:solidFill>
              <a:latin typeface="PT Sans" panose="020B0503020203020204" pitchFamily="34" charset="0"/>
            </a:endParaRPr>
          </a:p>
        </p:txBody>
      </p:sp>
      <p:sp>
        <p:nvSpPr>
          <p:cNvPr id="53" name="TextBox 52"/>
          <p:cNvSpPr txBox="1"/>
          <p:nvPr/>
        </p:nvSpPr>
        <p:spPr>
          <a:xfrm>
            <a:off x="3669482" y="3155273"/>
            <a:ext cx="1805035" cy="1054135"/>
          </a:xfrm>
          <a:prstGeom prst="rect">
            <a:avLst/>
          </a:prstGeom>
          <a:noFill/>
        </p:spPr>
        <p:txBody>
          <a:bodyPr wrap="square" rtlCol="0">
            <a:spAutoFit/>
          </a:bodyPr>
          <a:lstStyle/>
          <a:p>
            <a:pPr algn="ct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a:t>
            </a:r>
            <a:endParaRPr lang="en-US" sz="800" dirty="0">
              <a:solidFill>
                <a:schemeClr val="tx2">
                  <a:lumMod val="75000"/>
                </a:schemeClr>
              </a:solidFill>
              <a:latin typeface="PT Sans" panose="020B0503020203020204" pitchFamily="34" charset="0"/>
            </a:endParaRPr>
          </a:p>
        </p:txBody>
      </p:sp>
      <p:sp>
        <p:nvSpPr>
          <p:cNvPr id="54" name="TextBox 53"/>
          <p:cNvSpPr txBox="1"/>
          <p:nvPr/>
        </p:nvSpPr>
        <p:spPr>
          <a:xfrm>
            <a:off x="6403532" y="3155273"/>
            <a:ext cx="1805035" cy="1054135"/>
          </a:xfrm>
          <a:prstGeom prst="rect">
            <a:avLst/>
          </a:prstGeom>
          <a:noFill/>
        </p:spPr>
        <p:txBody>
          <a:bodyPr wrap="square" rtlCol="0">
            <a:spAutoFit/>
          </a:bodyPr>
          <a:lstStyle/>
          <a:p>
            <a:pPr algn="ctr">
              <a:lnSpc>
                <a:spcPts val="1500"/>
              </a:lnSpc>
              <a:spcBef>
                <a:spcPts val="1800"/>
              </a:spcBef>
            </a:pPr>
            <a:r>
              <a:rPr lang="en-US" sz="8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a:t>
            </a:r>
            <a:endParaRPr lang="en-US" sz="800" dirty="0">
              <a:solidFill>
                <a:schemeClr val="tx2">
                  <a:lumMod val="75000"/>
                </a:schemeClr>
              </a:solidFill>
              <a:latin typeface="PT Sans" panose="020B0503020203020204" pitchFamily="34" charset="0"/>
            </a:endParaRPr>
          </a:p>
        </p:txBody>
      </p:sp>
      <p:grpSp>
        <p:nvGrpSpPr>
          <p:cNvPr id="12" name="Group 11"/>
          <p:cNvGrpSpPr/>
          <p:nvPr/>
        </p:nvGrpSpPr>
        <p:grpSpPr>
          <a:xfrm>
            <a:off x="923524" y="4299975"/>
            <a:ext cx="1805035" cy="169819"/>
            <a:chOff x="923524" y="4450361"/>
            <a:chExt cx="1805035" cy="169819"/>
          </a:xfrm>
        </p:grpSpPr>
        <p:cxnSp>
          <p:nvCxnSpPr>
            <p:cNvPr id="10" name="Straight Connector 9"/>
            <p:cNvCxnSpPr/>
            <p:nvPr/>
          </p:nvCxnSpPr>
          <p:spPr>
            <a:xfrm>
              <a:off x="923524" y="4530405"/>
              <a:ext cx="18050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Right Triangle 10"/>
            <p:cNvSpPr/>
            <p:nvPr/>
          </p:nvSpPr>
          <p:spPr>
            <a:xfrm rot="18900000">
              <a:off x="1741132" y="4450361"/>
              <a:ext cx="169819" cy="16981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3662187" y="4299975"/>
            <a:ext cx="1805035" cy="169819"/>
            <a:chOff x="923524" y="4450361"/>
            <a:chExt cx="1805035" cy="169819"/>
          </a:xfrm>
        </p:grpSpPr>
        <p:cxnSp>
          <p:nvCxnSpPr>
            <p:cNvPr id="59" name="Straight Connector 58"/>
            <p:cNvCxnSpPr/>
            <p:nvPr/>
          </p:nvCxnSpPr>
          <p:spPr>
            <a:xfrm>
              <a:off x="923524" y="4530405"/>
              <a:ext cx="18050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Right Triangle 59"/>
            <p:cNvSpPr/>
            <p:nvPr/>
          </p:nvSpPr>
          <p:spPr>
            <a:xfrm rot="18900000">
              <a:off x="1741132" y="4450361"/>
              <a:ext cx="169819" cy="16981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6377035" y="4299975"/>
            <a:ext cx="1805035" cy="169819"/>
            <a:chOff x="923524" y="4450361"/>
            <a:chExt cx="1805035" cy="169819"/>
          </a:xfrm>
        </p:grpSpPr>
        <p:cxnSp>
          <p:nvCxnSpPr>
            <p:cNvPr id="62" name="Straight Connector 61"/>
            <p:cNvCxnSpPr/>
            <p:nvPr/>
          </p:nvCxnSpPr>
          <p:spPr>
            <a:xfrm>
              <a:off x="923524" y="4530405"/>
              <a:ext cx="18050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Right Triangle 62"/>
            <p:cNvSpPr/>
            <p:nvPr/>
          </p:nvSpPr>
          <p:spPr>
            <a:xfrm rot="18900000">
              <a:off x="1741132" y="4450361"/>
              <a:ext cx="169819" cy="16981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716910" y="2834578"/>
            <a:ext cx="2242080" cy="246221"/>
            <a:chOff x="716910" y="2834578"/>
            <a:chExt cx="2242080" cy="246221"/>
          </a:xfrm>
        </p:grpSpPr>
        <p:grpSp>
          <p:nvGrpSpPr>
            <p:cNvPr id="8" name="Group 7"/>
            <p:cNvGrpSpPr/>
            <p:nvPr/>
          </p:nvGrpSpPr>
          <p:grpSpPr>
            <a:xfrm>
              <a:off x="716910" y="2848033"/>
              <a:ext cx="2242080" cy="232766"/>
              <a:chOff x="734880" y="2832347"/>
              <a:chExt cx="2242080" cy="232766"/>
            </a:xfrm>
          </p:grpSpPr>
          <p:sp>
            <p:nvSpPr>
              <p:cNvPr id="7" name="Freeform 6"/>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4" name="TextBox 63"/>
            <p:cNvSpPr txBox="1"/>
            <p:nvPr/>
          </p:nvSpPr>
          <p:spPr>
            <a:xfrm>
              <a:off x="935432" y="2834578"/>
              <a:ext cx="1805035" cy="246221"/>
            </a:xfrm>
            <a:prstGeom prst="rect">
              <a:avLst/>
            </a:prstGeom>
            <a:noFill/>
          </p:spPr>
          <p:txBody>
            <a:bodyPr wrap="square" rtlCol="0" anchor="ctr">
              <a:spAutoFit/>
            </a:bodyPr>
            <a:lstStyle/>
            <a:p>
              <a:pPr algn="ctr"/>
              <a:r>
                <a:rPr lang="en-US" sz="1000" b="1" dirty="0" err="1" smtClean="0">
                  <a:solidFill>
                    <a:schemeClr val="bg1"/>
                  </a:solidFill>
                  <a:latin typeface="PT Sans Caption" panose="020B0603020203020204" pitchFamily="34" charset="0"/>
                </a:rPr>
                <a:t>Abhiranjan</a:t>
              </a:r>
              <a:r>
                <a:rPr lang="en-US" sz="1000" b="1" dirty="0" smtClean="0">
                  <a:solidFill>
                    <a:schemeClr val="bg1"/>
                  </a:solidFill>
                  <a:latin typeface="PT Sans Caption" panose="020B0603020203020204" pitchFamily="34" charset="0"/>
                </a:rPr>
                <a:t> Yadav</a:t>
              </a:r>
              <a:endParaRPr lang="en-US" sz="1000" b="1" dirty="0">
                <a:solidFill>
                  <a:schemeClr val="bg1"/>
                </a:solidFill>
                <a:latin typeface="PT Sans Caption" panose="020B0603020203020204" pitchFamily="34" charset="0"/>
              </a:endParaRPr>
            </a:p>
          </p:txBody>
        </p:sp>
      </p:grpSp>
      <p:grpSp>
        <p:nvGrpSpPr>
          <p:cNvPr id="3" name="Group 2"/>
          <p:cNvGrpSpPr/>
          <p:nvPr/>
        </p:nvGrpSpPr>
        <p:grpSpPr>
          <a:xfrm>
            <a:off x="3443665" y="2834578"/>
            <a:ext cx="2242080" cy="246221"/>
            <a:chOff x="3443665" y="2834578"/>
            <a:chExt cx="2242080" cy="246221"/>
          </a:xfrm>
        </p:grpSpPr>
        <p:grpSp>
          <p:nvGrpSpPr>
            <p:cNvPr id="43" name="Group 42"/>
            <p:cNvGrpSpPr/>
            <p:nvPr/>
          </p:nvGrpSpPr>
          <p:grpSpPr>
            <a:xfrm>
              <a:off x="3443665" y="2848033"/>
              <a:ext cx="2242080" cy="232766"/>
              <a:chOff x="734880" y="2832347"/>
              <a:chExt cx="2242080" cy="232766"/>
            </a:xfrm>
          </p:grpSpPr>
          <p:sp>
            <p:nvSpPr>
              <p:cNvPr id="44" name="Freeform 43"/>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4"/>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5" name="TextBox 64"/>
            <p:cNvSpPr txBox="1"/>
            <p:nvPr/>
          </p:nvSpPr>
          <p:spPr>
            <a:xfrm>
              <a:off x="3653068" y="2834578"/>
              <a:ext cx="1805035" cy="246221"/>
            </a:xfrm>
            <a:prstGeom prst="rect">
              <a:avLst/>
            </a:prstGeom>
            <a:noFill/>
          </p:spPr>
          <p:txBody>
            <a:bodyPr wrap="square" rtlCol="0" anchor="ctr">
              <a:spAutoFit/>
            </a:bodyPr>
            <a:lstStyle/>
            <a:p>
              <a:pPr algn="ctr"/>
              <a:r>
                <a:rPr lang="en-US" sz="1000" b="1" dirty="0" err="1" smtClean="0">
                  <a:solidFill>
                    <a:schemeClr val="bg1"/>
                  </a:solidFill>
                  <a:latin typeface="PT Sans Caption" panose="020B0603020203020204" pitchFamily="34" charset="0"/>
                </a:rPr>
                <a:t>Mukesh</a:t>
              </a:r>
              <a:r>
                <a:rPr lang="en-US" sz="1000" b="1" dirty="0" smtClean="0">
                  <a:solidFill>
                    <a:schemeClr val="bg1"/>
                  </a:solidFill>
                  <a:latin typeface="PT Sans Caption" panose="020B0603020203020204" pitchFamily="34" charset="0"/>
                </a:rPr>
                <a:t> Kumar</a:t>
              </a:r>
              <a:endParaRPr lang="en-US" sz="1000" b="1" dirty="0">
                <a:solidFill>
                  <a:schemeClr val="bg1"/>
                </a:solidFill>
                <a:latin typeface="PT Sans Caption" panose="020B0603020203020204" pitchFamily="34" charset="0"/>
              </a:endParaRPr>
            </a:p>
          </p:txBody>
        </p:sp>
      </p:grpSp>
      <p:grpSp>
        <p:nvGrpSpPr>
          <p:cNvPr id="4" name="Group 3"/>
          <p:cNvGrpSpPr/>
          <p:nvPr/>
        </p:nvGrpSpPr>
        <p:grpSpPr>
          <a:xfrm>
            <a:off x="6185010" y="2834578"/>
            <a:ext cx="2242080" cy="246221"/>
            <a:chOff x="6185010" y="2834578"/>
            <a:chExt cx="2242080" cy="246221"/>
          </a:xfrm>
        </p:grpSpPr>
        <p:grpSp>
          <p:nvGrpSpPr>
            <p:cNvPr id="46" name="Group 45"/>
            <p:cNvGrpSpPr/>
            <p:nvPr/>
          </p:nvGrpSpPr>
          <p:grpSpPr>
            <a:xfrm>
              <a:off x="6185010" y="2848033"/>
              <a:ext cx="2242080" cy="232766"/>
              <a:chOff x="734880" y="2832347"/>
              <a:chExt cx="2242080" cy="232766"/>
            </a:xfrm>
          </p:grpSpPr>
          <p:sp>
            <p:nvSpPr>
              <p:cNvPr id="47" name="Freeform 46"/>
              <p:cNvSpPr>
                <a:spLocks/>
              </p:cNvSpPr>
              <p:nvPr/>
            </p:nvSpPr>
            <p:spPr bwMode="auto">
              <a:xfrm>
                <a:off x="73488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7"/>
              <p:cNvSpPr>
                <a:spLocks/>
              </p:cNvSpPr>
              <p:nvPr/>
            </p:nvSpPr>
            <p:spPr bwMode="auto">
              <a:xfrm flipH="1">
                <a:off x="1855920" y="2832347"/>
                <a:ext cx="1121040" cy="232766"/>
              </a:xfrm>
              <a:custGeom>
                <a:avLst/>
                <a:gdLst>
                  <a:gd name="T0" fmla="*/ 180 w 1729"/>
                  <a:gd name="T1" fmla="*/ 0 h 359"/>
                  <a:gd name="T2" fmla="*/ 0 w 1729"/>
                  <a:gd name="T3" fmla="*/ 179 h 359"/>
                  <a:gd name="T4" fmla="*/ 180 w 1729"/>
                  <a:gd name="T5" fmla="*/ 359 h 359"/>
                  <a:gd name="T6" fmla="*/ 1729 w 1729"/>
                  <a:gd name="T7" fmla="*/ 359 h 359"/>
                  <a:gd name="T8" fmla="*/ 1729 w 1729"/>
                  <a:gd name="T9" fmla="*/ 0 h 359"/>
                  <a:gd name="T10" fmla="*/ 180 w 1729"/>
                  <a:gd name="T11" fmla="*/ 0 h 359"/>
                </a:gdLst>
                <a:ahLst/>
                <a:cxnLst>
                  <a:cxn ang="0">
                    <a:pos x="T0" y="T1"/>
                  </a:cxn>
                  <a:cxn ang="0">
                    <a:pos x="T2" y="T3"/>
                  </a:cxn>
                  <a:cxn ang="0">
                    <a:pos x="T4" y="T5"/>
                  </a:cxn>
                  <a:cxn ang="0">
                    <a:pos x="T6" y="T7"/>
                  </a:cxn>
                  <a:cxn ang="0">
                    <a:pos x="T8" y="T9"/>
                  </a:cxn>
                  <a:cxn ang="0">
                    <a:pos x="T10" y="T11"/>
                  </a:cxn>
                </a:cxnLst>
                <a:rect l="0" t="0" r="r" b="b"/>
                <a:pathLst>
                  <a:path w="1729" h="359">
                    <a:moveTo>
                      <a:pt x="180" y="0"/>
                    </a:moveTo>
                    <a:lnTo>
                      <a:pt x="0" y="179"/>
                    </a:lnTo>
                    <a:lnTo>
                      <a:pt x="180" y="359"/>
                    </a:lnTo>
                    <a:lnTo>
                      <a:pt x="1729" y="359"/>
                    </a:lnTo>
                    <a:lnTo>
                      <a:pt x="1729" y="0"/>
                    </a:lnTo>
                    <a:lnTo>
                      <a:pt x="18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6" name="TextBox 65"/>
            <p:cNvSpPr txBox="1"/>
            <p:nvPr/>
          </p:nvSpPr>
          <p:spPr>
            <a:xfrm>
              <a:off x="6403531" y="2834578"/>
              <a:ext cx="1805035" cy="246221"/>
            </a:xfrm>
            <a:prstGeom prst="rect">
              <a:avLst/>
            </a:prstGeom>
            <a:noFill/>
          </p:spPr>
          <p:txBody>
            <a:bodyPr wrap="square" rtlCol="0" anchor="ctr">
              <a:spAutoFit/>
            </a:bodyPr>
            <a:lstStyle/>
            <a:p>
              <a:pPr algn="ctr"/>
              <a:r>
                <a:rPr lang="en-US" sz="1000" b="1" dirty="0" err="1" smtClean="0">
                  <a:solidFill>
                    <a:schemeClr val="bg1"/>
                  </a:solidFill>
                  <a:latin typeface="PT Sans Caption" panose="020B0603020203020204" pitchFamily="34" charset="0"/>
                </a:rPr>
                <a:t>Asraf</a:t>
              </a:r>
              <a:r>
                <a:rPr lang="en-US" sz="1000" b="1" dirty="0" smtClean="0">
                  <a:solidFill>
                    <a:schemeClr val="bg1"/>
                  </a:solidFill>
                  <a:latin typeface="PT Sans Caption" panose="020B0603020203020204" pitchFamily="34" charset="0"/>
                </a:rPr>
                <a:t> Ali</a:t>
              </a:r>
              <a:endParaRPr lang="en-US" sz="1000" b="1" dirty="0">
                <a:solidFill>
                  <a:schemeClr val="bg1"/>
                </a:solidFill>
                <a:latin typeface="PT Sans Caption" panose="020B0603020203020204" pitchFamily="34" charset="0"/>
              </a:endParaRPr>
            </a:p>
          </p:txBody>
        </p:sp>
      </p:grpSp>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018775" y="1728128"/>
            <a:ext cx="1106450" cy="110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96100" y="1882078"/>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6978182"/>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wipe(up)">
                                      <p:cBhvr>
                                        <p:cTn id="11" dur="500"/>
                                        <p:tgtEl>
                                          <p:spTgt spid="10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up)">
                                      <p:cBhvr>
                                        <p:cTn id="19" dur="500"/>
                                        <p:tgtEl>
                                          <p:spTgt spid="52"/>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027"/>
                                        </p:tgtEl>
                                        <p:attrNameLst>
                                          <p:attrName>style.visibility</p:attrName>
                                        </p:attrNameLst>
                                      </p:cBhvr>
                                      <p:to>
                                        <p:strVal val="visible"/>
                                      </p:to>
                                    </p:set>
                                    <p:animEffect transition="in" filter="wipe(up)">
                                      <p:cBhvr>
                                        <p:cTn id="27" dur="500"/>
                                        <p:tgtEl>
                                          <p:spTgt spid="102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4000"/>
                            </p:stCondLst>
                            <p:childTnLst>
                              <p:par>
                                <p:cTn id="37" presetID="16" presetClass="entr" presetSubtype="21" fill="hold" nodeType="after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barn(inVertical)">
                                      <p:cBhvr>
                                        <p:cTn id="39" dur="500"/>
                                        <p:tgtEl>
                                          <p:spTgt spid="58"/>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1028"/>
                                        </p:tgtEl>
                                        <p:attrNameLst>
                                          <p:attrName>style.visibility</p:attrName>
                                        </p:attrNameLst>
                                      </p:cBhvr>
                                      <p:to>
                                        <p:strVal val="visible"/>
                                      </p:to>
                                    </p:set>
                                    <p:animEffect transition="in" filter="wipe(up)">
                                      <p:cBhvr>
                                        <p:cTn id="43" dur="500"/>
                                        <p:tgtEl>
                                          <p:spTgt spid="1028"/>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wipe(up)">
                                      <p:cBhvr>
                                        <p:cTn id="51" dur="500"/>
                                        <p:tgtEl>
                                          <p:spTgt spid="54"/>
                                        </p:tgtEl>
                                      </p:cBhvr>
                                    </p:animEffect>
                                  </p:childTnLst>
                                </p:cTn>
                              </p:par>
                            </p:childTnLst>
                          </p:cTn>
                        </p:par>
                        <p:par>
                          <p:cTn id="52" fill="hold">
                            <p:stCondLst>
                              <p:cond delay="6000"/>
                            </p:stCondLst>
                            <p:childTnLst>
                              <p:par>
                                <p:cTn id="53" presetID="16" presetClass="entr" presetSubtype="21" fill="hold" nodeType="after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barn(inVertical)">
                                      <p:cBhvr>
                                        <p:cTn id="5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2" grpId="0"/>
      <p:bldP spid="53" grpId="0"/>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smtClean="0"/>
              <a:t>MEET THE TEAM</a:t>
            </a:r>
            <a:endParaRPr lang="en-US" dirty="0"/>
          </a:p>
        </p:txBody>
      </p:sp>
      <p:sp>
        <p:nvSpPr>
          <p:cNvPr id="15" name="Slide Number Placeholder 14"/>
          <p:cNvSpPr>
            <a:spLocks noGrp="1"/>
          </p:cNvSpPr>
          <p:nvPr>
            <p:ph type="sldNum" sz="quarter" idx="12"/>
          </p:nvPr>
        </p:nvSpPr>
        <p:spPr/>
        <p:txBody>
          <a:bodyPr/>
          <a:lstStyle/>
          <a:p>
            <a:fld id="{3F01AE17-65DA-46AE-B2E9-44D23823F8E2}" type="slidenum">
              <a:rPr lang="en-US" smtClean="0"/>
              <a:t>9</a:t>
            </a:fld>
            <a:endParaRPr lang="en-US"/>
          </a:p>
        </p:txBody>
      </p:sp>
      <p:sp>
        <p:nvSpPr>
          <p:cNvPr id="19" name="TextBox 18"/>
          <p:cNvSpPr txBox="1"/>
          <p:nvPr/>
        </p:nvSpPr>
        <p:spPr>
          <a:xfrm>
            <a:off x="152400" y="895350"/>
            <a:ext cx="8839200" cy="47705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 text ever since the 1500s, when an unknown printer took a galley of Lorem Ipsum is simply dummy text of the printing and typesetting industry. Lorem Ipsum has been the industry's</a:t>
            </a:r>
            <a:endParaRPr lang="en-US" sz="900" dirty="0">
              <a:solidFill>
                <a:schemeClr val="tx2">
                  <a:lumMod val="75000"/>
                </a:schemeClr>
              </a:solidFill>
              <a:latin typeface="PT Sans" panose="020B0503020203020204" pitchFamily="34" charset="0"/>
            </a:endParaRPr>
          </a:p>
        </p:txBody>
      </p:sp>
      <p:sp>
        <p:nvSpPr>
          <p:cNvPr id="26" name="Flowchart: Decision 25"/>
          <p:cNvSpPr>
            <a:spLocks/>
          </p:cNvSpPr>
          <p:nvPr/>
        </p:nvSpPr>
        <p:spPr>
          <a:xfrm rot="21600000">
            <a:off x="609600" y="1537465"/>
            <a:ext cx="1371600" cy="1371600"/>
          </a:xfrm>
          <a:prstGeom prst="flowChartDecision">
            <a:avLst/>
          </a:prstGeom>
          <a:blipFill dpi="0" rotWithShape="1">
            <a:blip r:embed="rId3" cstate="email">
              <a:extLst>
                <a:ext uri="{BEBA8EAE-BF5A-486C-A8C5-ECC9F3942E4B}">
                  <a14:imgProps xmlns:a14="http://schemas.microsoft.com/office/drawing/2010/main">
                    <a14:imgLayer r:embed="rId4">
                      <a14:imgEffect>
                        <a14:brightnessContrast bright="-25000" contrast="30000"/>
                      </a14:imgEffect>
                    </a14:imgLayer>
                  </a14:imgProps>
                </a:ext>
                <a:ext uri="{28A0092B-C50C-407E-A947-70E740481C1C}">
                  <a14:useLocalDpi xmlns:a14="http://schemas.microsoft.com/office/drawing/2010/main"/>
                </a:ext>
              </a:extLst>
            </a:blip>
            <a:srcRect/>
            <a:stretch>
              <a:fillRect b="2000"/>
            </a:stretch>
          </a:blip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48" name="TextBox 47"/>
          <p:cNvSpPr txBox="1"/>
          <p:nvPr/>
        </p:nvSpPr>
        <p:spPr>
          <a:xfrm>
            <a:off x="342900" y="3484375"/>
            <a:ext cx="19050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sp>
        <p:nvSpPr>
          <p:cNvPr id="49" name="TextBox 48"/>
          <p:cNvSpPr txBox="1"/>
          <p:nvPr/>
        </p:nvSpPr>
        <p:spPr>
          <a:xfrm>
            <a:off x="2516447" y="3484375"/>
            <a:ext cx="19050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sp>
        <p:nvSpPr>
          <p:cNvPr id="50" name="TextBox 49"/>
          <p:cNvSpPr txBox="1"/>
          <p:nvPr/>
        </p:nvSpPr>
        <p:spPr>
          <a:xfrm>
            <a:off x="4689994" y="3484375"/>
            <a:ext cx="19050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sp>
        <p:nvSpPr>
          <p:cNvPr id="51" name="TextBox 50"/>
          <p:cNvSpPr txBox="1"/>
          <p:nvPr/>
        </p:nvSpPr>
        <p:spPr>
          <a:xfrm>
            <a:off x="6863541" y="3484375"/>
            <a:ext cx="1905000" cy="861774"/>
          </a:xfrm>
          <a:prstGeom prst="rect">
            <a:avLst/>
          </a:prstGeom>
          <a:noFill/>
        </p:spPr>
        <p:txBody>
          <a:bodyPr wrap="square" rtlCol="0">
            <a:spAutoFit/>
          </a:bodyPr>
          <a:lstStyle/>
          <a:p>
            <a:pPr algn="ctr">
              <a:lnSpc>
                <a:spcPts val="1500"/>
              </a:lnSpc>
              <a:spcBef>
                <a:spcPts val="1800"/>
              </a:spcBef>
            </a:pPr>
            <a:r>
              <a:rPr lang="en-US" sz="900" dirty="0" smtClean="0">
                <a:solidFill>
                  <a:schemeClr val="tx2">
                    <a:lumMod val="75000"/>
                  </a:schemeClr>
                </a:solidFill>
                <a:latin typeface="PT Sans" panose="020B0503020203020204" pitchFamily="34" charset="0"/>
              </a:rPr>
              <a:t>Lorem Ipsum is simply dummy text of the printing and typesetting industry. Lorem Ipsum has been the industry's standard dummy</a:t>
            </a:r>
            <a:endParaRPr lang="en-US" sz="900" dirty="0">
              <a:solidFill>
                <a:schemeClr val="tx2">
                  <a:lumMod val="75000"/>
                </a:schemeClr>
              </a:solidFill>
              <a:latin typeface="PT Sans" panose="020B0503020203020204" pitchFamily="34" charset="0"/>
            </a:endParaRPr>
          </a:p>
        </p:txBody>
      </p:sp>
      <p:grpSp>
        <p:nvGrpSpPr>
          <p:cNvPr id="2" name="Group 1"/>
          <p:cNvGrpSpPr/>
          <p:nvPr/>
        </p:nvGrpSpPr>
        <p:grpSpPr>
          <a:xfrm>
            <a:off x="372590" y="3027176"/>
            <a:ext cx="1875310" cy="457199"/>
            <a:chOff x="372590" y="3027176"/>
            <a:chExt cx="1875310" cy="457199"/>
          </a:xfrm>
        </p:grpSpPr>
        <p:sp>
          <p:nvSpPr>
            <p:cNvPr id="44" name="TextBox 43"/>
            <p:cNvSpPr txBox="1"/>
            <p:nvPr/>
          </p:nvSpPr>
          <p:spPr>
            <a:xfrm>
              <a:off x="639290" y="3027176"/>
              <a:ext cx="1341910" cy="246221"/>
            </a:xfrm>
            <a:prstGeom prst="rect">
              <a:avLst/>
            </a:prstGeom>
            <a:noFill/>
          </p:spPr>
          <p:txBody>
            <a:bodyPr wrap="square" rtlCol="0">
              <a:spAutoFit/>
            </a:bodyPr>
            <a:lstStyle/>
            <a:p>
              <a:pPr algn="ctr"/>
              <a:r>
                <a:rPr lang="en-US" sz="1000" b="1" dirty="0" smtClean="0">
                  <a:solidFill>
                    <a:schemeClr val="accent1"/>
                  </a:solidFill>
                  <a:latin typeface="PT Sans Caption" panose="020B0603020203020204" pitchFamily="34" charset="0"/>
                </a:rPr>
                <a:t>Art Director</a:t>
              </a:r>
              <a:endParaRPr lang="en-US" sz="1000" b="1" dirty="0">
                <a:solidFill>
                  <a:schemeClr val="accent1"/>
                </a:solidFill>
                <a:latin typeface="PT Sans Caption" panose="020B0603020203020204" pitchFamily="34" charset="0"/>
              </a:endParaRPr>
            </a:p>
          </p:txBody>
        </p:sp>
        <p:sp>
          <p:nvSpPr>
            <p:cNvPr id="52" name="TextBox 51"/>
            <p:cNvSpPr txBox="1"/>
            <p:nvPr/>
          </p:nvSpPr>
          <p:spPr>
            <a:xfrm>
              <a:off x="372590" y="3222765"/>
              <a:ext cx="1875310" cy="261610"/>
            </a:xfrm>
            <a:prstGeom prst="rect">
              <a:avLst/>
            </a:prstGeom>
            <a:noFill/>
          </p:spPr>
          <p:txBody>
            <a:bodyPr wrap="square" rtlCol="0">
              <a:spAutoFit/>
            </a:bodyPr>
            <a:lstStyle/>
            <a:p>
              <a:pPr algn="ctr"/>
              <a:r>
                <a:rPr lang="en-US" sz="1100" b="1" dirty="0" err="1" smtClean="0">
                  <a:solidFill>
                    <a:schemeClr val="tx1">
                      <a:lumMod val="75000"/>
                      <a:lumOff val="25000"/>
                    </a:schemeClr>
                  </a:solidFill>
                  <a:latin typeface="PT Sans Caption" panose="020B0603020203020204" pitchFamily="34" charset="0"/>
                </a:rPr>
                <a:t>Abhiranjan</a:t>
              </a:r>
              <a:r>
                <a:rPr lang="en-US" sz="1100" b="1" dirty="0" smtClean="0">
                  <a:solidFill>
                    <a:schemeClr val="tx1">
                      <a:lumMod val="75000"/>
                      <a:lumOff val="25000"/>
                    </a:schemeClr>
                  </a:solidFill>
                  <a:latin typeface="PT Sans Caption" panose="020B0603020203020204" pitchFamily="34" charset="0"/>
                </a:rPr>
                <a:t> Yadav</a:t>
              </a:r>
              <a:endParaRPr lang="en-US" sz="1100" b="1" dirty="0">
                <a:solidFill>
                  <a:schemeClr val="tx1">
                    <a:lumMod val="75000"/>
                    <a:lumOff val="25000"/>
                  </a:schemeClr>
                </a:solidFill>
                <a:latin typeface="PT Sans Caption" panose="020B0603020203020204" pitchFamily="34" charset="0"/>
              </a:endParaRPr>
            </a:p>
          </p:txBody>
        </p:sp>
      </p:grpSp>
      <p:grpSp>
        <p:nvGrpSpPr>
          <p:cNvPr id="3" name="Group 2"/>
          <p:cNvGrpSpPr/>
          <p:nvPr/>
        </p:nvGrpSpPr>
        <p:grpSpPr>
          <a:xfrm>
            <a:off x="2442094" y="3027176"/>
            <a:ext cx="2053706" cy="457199"/>
            <a:chOff x="2442094" y="3027176"/>
            <a:chExt cx="2053706" cy="457199"/>
          </a:xfrm>
        </p:grpSpPr>
        <p:sp>
          <p:nvSpPr>
            <p:cNvPr id="45" name="TextBox 44"/>
            <p:cNvSpPr txBox="1"/>
            <p:nvPr/>
          </p:nvSpPr>
          <p:spPr>
            <a:xfrm>
              <a:off x="2442094" y="3027176"/>
              <a:ext cx="2053706" cy="246221"/>
            </a:xfrm>
            <a:prstGeom prst="rect">
              <a:avLst/>
            </a:prstGeom>
            <a:noFill/>
          </p:spPr>
          <p:txBody>
            <a:bodyPr wrap="square" rtlCol="0">
              <a:spAutoFit/>
            </a:bodyPr>
            <a:lstStyle/>
            <a:p>
              <a:pPr algn="ctr"/>
              <a:r>
                <a:rPr lang="en-US" sz="1000" b="1" dirty="0" smtClean="0">
                  <a:solidFill>
                    <a:schemeClr val="accent1"/>
                  </a:solidFill>
                  <a:latin typeface="PT Sans Caption" panose="020B0603020203020204" pitchFamily="34" charset="0"/>
                </a:rPr>
                <a:t>Graphic Designer</a:t>
              </a:r>
              <a:endParaRPr lang="en-US" sz="1000" b="1" dirty="0">
                <a:solidFill>
                  <a:schemeClr val="accent1"/>
                </a:solidFill>
                <a:latin typeface="PT Sans Caption" panose="020B0603020203020204" pitchFamily="34" charset="0"/>
              </a:endParaRPr>
            </a:p>
          </p:txBody>
        </p:sp>
        <p:sp>
          <p:nvSpPr>
            <p:cNvPr id="53" name="TextBox 52"/>
            <p:cNvSpPr txBox="1"/>
            <p:nvPr/>
          </p:nvSpPr>
          <p:spPr>
            <a:xfrm>
              <a:off x="2442094" y="3222765"/>
              <a:ext cx="2053706" cy="261610"/>
            </a:xfrm>
            <a:prstGeom prst="rect">
              <a:avLst/>
            </a:prstGeom>
            <a:noFill/>
          </p:spPr>
          <p:txBody>
            <a:bodyPr wrap="square" rtlCol="0">
              <a:spAutoFit/>
            </a:bodyPr>
            <a:lstStyle/>
            <a:p>
              <a:pPr algn="ctr"/>
              <a:r>
                <a:rPr lang="en-US" sz="1100" b="1" dirty="0" smtClean="0">
                  <a:solidFill>
                    <a:schemeClr val="tx1">
                      <a:lumMod val="75000"/>
                      <a:lumOff val="25000"/>
                    </a:schemeClr>
                  </a:solidFill>
                  <a:latin typeface="PT Sans Caption" panose="020B0603020203020204" pitchFamily="34" charset="0"/>
                </a:rPr>
                <a:t>Dinesh Gupta</a:t>
              </a:r>
              <a:endParaRPr lang="en-US" sz="1100" b="1" dirty="0">
                <a:solidFill>
                  <a:schemeClr val="tx1">
                    <a:lumMod val="75000"/>
                    <a:lumOff val="25000"/>
                  </a:schemeClr>
                </a:solidFill>
                <a:latin typeface="PT Sans Caption" panose="020B0603020203020204" pitchFamily="34" charset="0"/>
              </a:endParaRPr>
            </a:p>
          </p:txBody>
        </p:sp>
      </p:grpSp>
      <p:grpSp>
        <p:nvGrpSpPr>
          <p:cNvPr id="4" name="Group 3"/>
          <p:cNvGrpSpPr/>
          <p:nvPr/>
        </p:nvGrpSpPr>
        <p:grpSpPr>
          <a:xfrm>
            <a:off x="4615641" y="3027176"/>
            <a:ext cx="2053706" cy="457199"/>
            <a:chOff x="4615641" y="3027176"/>
            <a:chExt cx="2053706" cy="457199"/>
          </a:xfrm>
        </p:grpSpPr>
        <p:sp>
          <p:nvSpPr>
            <p:cNvPr id="46" name="TextBox 45"/>
            <p:cNvSpPr txBox="1"/>
            <p:nvPr/>
          </p:nvSpPr>
          <p:spPr>
            <a:xfrm>
              <a:off x="4615641" y="3027176"/>
              <a:ext cx="2053706" cy="246221"/>
            </a:xfrm>
            <a:prstGeom prst="rect">
              <a:avLst/>
            </a:prstGeom>
            <a:noFill/>
          </p:spPr>
          <p:txBody>
            <a:bodyPr wrap="square" rtlCol="0">
              <a:spAutoFit/>
            </a:bodyPr>
            <a:lstStyle/>
            <a:p>
              <a:pPr algn="ctr"/>
              <a:r>
                <a:rPr lang="en-US" sz="1000" b="1" dirty="0" smtClean="0">
                  <a:solidFill>
                    <a:schemeClr val="accent1"/>
                  </a:solidFill>
                  <a:latin typeface="PT Sans Caption" panose="020B0603020203020204" pitchFamily="34" charset="0"/>
                </a:rPr>
                <a:t>General Manager</a:t>
              </a:r>
              <a:endParaRPr lang="en-US" sz="1000" b="1" dirty="0">
                <a:solidFill>
                  <a:schemeClr val="accent1"/>
                </a:solidFill>
                <a:latin typeface="PT Sans Caption" panose="020B0603020203020204" pitchFamily="34" charset="0"/>
              </a:endParaRPr>
            </a:p>
          </p:txBody>
        </p:sp>
        <p:sp>
          <p:nvSpPr>
            <p:cNvPr id="54" name="TextBox 53"/>
            <p:cNvSpPr txBox="1"/>
            <p:nvPr/>
          </p:nvSpPr>
          <p:spPr>
            <a:xfrm>
              <a:off x="4615641" y="3222765"/>
              <a:ext cx="2053706" cy="261610"/>
            </a:xfrm>
            <a:prstGeom prst="rect">
              <a:avLst/>
            </a:prstGeom>
            <a:noFill/>
          </p:spPr>
          <p:txBody>
            <a:bodyPr wrap="square" rtlCol="0">
              <a:spAutoFit/>
            </a:bodyPr>
            <a:lstStyle/>
            <a:p>
              <a:pPr algn="ctr"/>
              <a:r>
                <a:rPr lang="en-US" sz="1100" b="1" dirty="0" err="1" smtClean="0">
                  <a:solidFill>
                    <a:schemeClr val="tx1">
                      <a:lumMod val="75000"/>
                      <a:lumOff val="25000"/>
                    </a:schemeClr>
                  </a:solidFill>
                  <a:latin typeface="PT Sans Caption" panose="020B0603020203020204" pitchFamily="34" charset="0"/>
                </a:rPr>
                <a:t>Mukesh</a:t>
              </a:r>
              <a:r>
                <a:rPr lang="en-US" sz="1100" b="1" dirty="0" smtClean="0">
                  <a:solidFill>
                    <a:schemeClr val="tx1">
                      <a:lumMod val="75000"/>
                      <a:lumOff val="25000"/>
                    </a:schemeClr>
                  </a:solidFill>
                  <a:latin typeface="PT Sans Caption" panose="020B0603020203020204" pitchFamily="34" charset="0"/>
                </a:rPr>
                <a:t> Kumar</a:t>
              </a:r>
              <a:endParaRPr lang="en-US" sz="1100" b="1" dirty="0">
                <a:solidFill>
                  <a:schemeClr val="tx1">
                    <a:lumMod val="75000"/>
                    <a:lumOff val="25000"/>
                  </a:schemeClr>
                </a:solidFill>
                <a:latin typeface="PT Sans Caption" panose="020B0603020203020204" pitchFamily="34" charset="0"/>
              </a:endParaRPr>
            </a:p>
          </p:txBody>
        </p:sp>
      </p:grpSp>
      <p:grpSp>
        <p:nvGrpSpPr>
          <p:cNvPr id="5" name="Group 4"/>
          <p:cNvGrpSpPr/>
          <p:nvPr/>
        </p:nvGrpSpPr>
        <p:grpSpPr>
          <a:xfrm>
            <a:off x="6789188" y="3027176"/>
            <a:ext cx="2053706" cy="457199"/>
            <a:chOff x="6789188" y="3027176"/>
            <a:chExt cx="2053706" cy="457199"/>
          </a:xfrm>
        </p:grpSpPr>
        <p:sp>
          <p:nvSpPr>
            <p:cNvPr id="47" name="TextBox 46"/>
            <p:cNvSpPr txBox="1"/>
            <p:nvPr/>
          </p:nvSpPr>
          <p:spPr>
            <a:xfrm>
              <a:off x="6789188" y="3027176"/>
              <a:ext cx="2053706" cy="246221"/>
            </a:xfrm>
            <a:prstGeom prst="rect">
              <a:avLst/>
            </a:prstGeom>
            <a:noFill/>
          </p:spPr>
          <p:txBody>
            <a:bodyPr wrap="square" rtlCol="0">
              <a:spAutoFit/>
            </a:bodyPr>
            <a:lstStyle/>
            <a:p>
              <a:pPr algn="ctr"/>
              <a:r>
                <a:rPr lang="en-US" sz="1000" b="1" dirty="0" smtClean="0">
                  <a:solidFill>
                    <a:schemeClr val="accent1"/>
                  </a:solidFill>
                  <a:latin typeface="PT Sans Caption" panose="020B0603020203020204" pitchFamily="34" charset="0"/>
                </a:rPr>
                <a:t>Lead Developer</a:t>
              </a:r>
              <a:endParaRPr lang="en-US" sz="1000" b="1" dirty="0">
                <a:solidFill>
                  <a:schemeClr val="accent1"/>
                </a:solidFill>
                <a:latin typeface="PT Sans Caption" panose="020B0603020203020204" pitchFamily="34" charset="0"/>
              </a:endParaRPr>
            </a:p>
          </p:txBody>
        </p:sp>
        <p:sp>
          <p:nvSpPr>
            <p:cNvPr id="55" name="TextBox 54"/>
            <p:cNvSpPr txBox="1"/>
            <p:nvPr/>
          </p:nvSpPr>
          <p:spPr>
            <a:xfrm>
              <a:off x="6789188" y="3222765"/>
              <a:ext cx="2053706" cy="261610"/>
            </a:xfrm>
            <a:prstGeom prst="rect">
              <a:avLst/>
            </a:prstGeom>
            <a:noFill/>
          </p:spPr>
          <p:txBody>
            <a:bodyPr wrap="square" rtlCol="0">
              <a:spAutoFit/>
            </a:bodyPr>
            <a:lstStyle/>
            <a:p>
              <a:pPr algn="ctr"/>
              <a:r>
                <a:rPr lang="en-US" sz="1100" b="1" dirty="0" smtClean="0">
                  <a:solidFill>
                    <a:schemeClr val="tx1">
                      <a:lumMod val="75000"/>
                      <a:lumOff val="25000"/>
                    </a:schemeClr>
                  </a:solidFill>
                  <a:latin typeface="PT Sans Caption" panose="020B0603020203020204" pitchFamily="34" charset="0"/>
                </a:rPr>
                <a:t>Amit Kumar</a:t>
              </a:r>
              <a:endParaRPr lang="en-US" sz="1100" b="1" dirty="0">
                <a:solidFill>
                  <a:schemeClr val="tx1">
                    <a:lumMod val="75000"/>
                    <a:lumOff val="25000"/>
                  </a:schemeClr>
                </a:solidFill>
                <a:latin typeface="PT Sans Caption" panose="020B0603020203020204" pitchFamily="34" charset="0"/>
              </a:endParaRPr>
            </a:p>
          </p:txBody>
        </p:sp>
      </p:grpSp>
      <p:sp>
        <p:nvSpPr>
          <p:cNvPr id="56" name="Flowchart: Decision 55"/>
          <p:cNvSpPr>
            <a:spLocks/>
          </p:cNvSpPr>
          <p:nvPr/>
        </p:nvSpPr>
        <p:spPr>
          <a:xfrm rot="21600000">
            <a:off x="2783147" y="1554684"/>
            <a:ext cx="1371600" cy="1371600"/>
          </a:xfrm>
          <a:prstGeom prst="flowChartDecision">
            <a:avLst/>
          </a:prstGeom>
          <a:blipFill dpi="0" rotWithShape="1">
            <a:blip r:embed="rId6" cstate="email">
              <a:extLst>
                <a:ext uri="{28A0092B-C50C-407E-A947-70E740481C1C}">
                  <a14:useLocalDpi xmlns:a14="http://schemas.microsoft.com/office/drawing/2010/main"/>
                </a:ext>
              </a:extLst>
            </a:blip>
            <a:srcRect/>
            <a:stretch>
              <a:fillRect b="2000"/>
            </a:stretch>
          </a:blip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7" name="Flowchart: Decision 56"/>
          <p:cNvSpPr>
            <a:spLocks/>
          </p:cNvSpPr>
          <p:nvPr/>
        </p:nvSpPr>
        <p:spPr>
          <a:xfrm rot="21600000">
            <a:off x="4934658" y="1537465"/>
            <a:ext cx="1371600" cy="1371600"/>
          </a:xfrm>
          <a:prstGeom prst="flowChartDecision">
            <a:avLst/>
          </a:prstGeom>
          <a:blipFill dpi="0" rotWithShape="1">
            <a:blip r:embed="rId7" cstate="email">
              <a:extLst>
                <a:ext uri="{BEBA8EAE-BF5A-486C-A8C5-ECC9F3942E4B}">
                  <a14:imgProps xmlns:a14="http://schemas.microsoft.com/office/drawing/2010/main">
                    <a14:imgLayer r:embed="rId8">
                      <a14:imgEffect>
                        <a14:brightnessContrast bright="-29000" contrast="-1000"/>
                      </a14:imgEffect>
                    </a14:imgLayer>
                  </a14:imgProps>
                </a:ext>
                <a:ext uri="{28A0092B-C50C-407E-A947-70E740481C1C}">
                  <a14:useLocalDpi xmlns:a14="http://schemas.microsoft.com/office/drawing/2010/main"/>
                </a:ext>
              </a:extLst>
            </a:blip>
            <a:srcRect/>
            <a:stretch>
              <a:fillRect b="2000"/>
            </a:stretch>
          </a:blip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58" name="Flowchart: Decision 57"/>
          <p:cNvSpPr>
            <a:spLocks/>
          </p:cNvSpPr>
          <p:nvPr/>
        </p:nvSpPr>
        <p:spPr>
          <a:xfrm rot="21600000">
            <a:off x="7064829" y="1537465"/>
            <a:ext cx="1371600" cy="1371600"/>
          </a:xfrm>
          <a:prstGeom prst="flowChartDecision">
            <a:avLst/>
          </a:prstGeom>
          <a:blipFill dpi="0" rotWithShape="1">
            <a:blip r:embed="rId9" cstate="email">
              <a:extLst>
                <a:ext uri="{BEBA8EAE-BF5A-486C-A8C5-ECC9F3942E4B}">
                  <a14:imgProps xmlns:a14="http://schemas.microsoft.com/office/drawing/2010/main">
                    <a14:imgLayer r:embed="rId10">
                      <a14:imgEffect>
                        <a14:brightnessContrast bright="-18000" contrast="-13000"/>
                      </a14:imgEffect>
                    </a14:imgLayer>
                  </a14:imgProps>
                </a:ext>
                <a:ext uri="{28A0092B-C50C-407E-A947-70E740481C1C}">
                  <a14:useLocalDpi xmlns:a14="http://schemas.microsoft.com/office/drawing/2010/main"/>
                </a:ext>
              </a:extLst>
            </a:blip>
            <a:srcRect/>
            <a:stretch>
              <a:fillRect b="2000"/>
            </a:stretch>
          </a:blip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Tree>
    <p:extLst>
      <p:ext uri="{BB962C8B-B14F-4D97-AF65-F5344CB8AC3E}">
        <p14:creationId xmlns:p14="http://schemas.microsoft.com/office/powerpoint/2010/main" val="1536293040"/>
      </p:ext>
    </p:extLst>
  </p:cSld>
  <p:clrMapOvr>
    <a:masterClrMapping/>
  </p:clrMapOvr>
  <p:transition spd="slow"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arn(outHorizontal)">
                                      <p:cBhvr>
                                        <p:cTn id="11" dur="500"/>
                                        <p:tgtEl>
                                          <p:spTgt spid="26"/>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up)">
                                      <p:cBhvr>
                                        <p:cTn id="20" dur="500"/>
                                        <p:tgtEl>
                                          <p:spTgt spid="48"/>
                                        </p:tgtEl>
                                      </p:cBhvr>
                                    </p:animEffect>
                                  </p:childTnLst>
                                </p:cTn>
                              </p:par>
                            </p:childTnLst>
                          </p:cTn>
                        </p:par>
                        <p:par>
                          <p:cTn id="21" fill="hold">
                            <p:stCondLst>
                              <p:cond delay="2000"/>
                            </p:stCondLst>
                            <p:childTnLst>
                              <p:par>
                                <p:cTn id="22" presetID="16" presetClass="entr" presetSubtype="42" fill="hold" grpId="0" nodeType="after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barn(outHorizontal)">
                                      <p:cBhvr>
                                        <p:cTn id="24" dur="500"/>
                                        <p:tgtEl>
                                          <p:spTgt spid="56"/>
                                        </p:tgtEl>
                                      </p:cBhvr>
                                    </p:animEffect>
                                  </p:childTnLst>
                                </p:cTn>
                              </p:par>
                            </p:childTnLst>
                          </p:cTn>
                        </p:par>
                        <p:par>
                          <p:cTn id="25" fill="hold">
                            <p:stCondLst>
                              <p:cond delay="2500"/>
                            </p:stCondLst>
                            <p:childTnLst>
                              <p:par>
                                <p:cTn id="26" presetID="2" presetClass="entr" presetSubtype="4"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up)">
                                      <p:cBhvr>
                                        <p:cTn id="33" dur="500"/>
                                        <p:tgtEl>
                                          <p:spTgt spid="49"/>
                                        </p:tgtEl>
                                      </p:cBhvr>
                                    </p:animEffect>
                                  </p:childTnLst>
                                </p:cTn>
                              </p:par>
                            </p:childTnLst>
                          </p:cTn>
                        </p:par>
                        <p:par>
                          <p:cTn id="34" fill="hold">
                            <p:stCondLst>
                              <p:cond delay="3500"/>
                            </p:stCondLst>
                            <p:childTnLst>
                              <p:par>
                                <p:cTn id="35" presetID="16" presetClass="entr" presetSubtype="42"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barn(outHorizontal)">
                                      <p:cBhvr>
                                        <p:cTn id="37" dur="500"/>
                                        <p:tgtEl>
                                          <p:spTgt spid="57"/>
                                        </p:tgtEl>
                                      </p:cBhvr>
                                    </p:animEffect>
                                  </p:childTnLst>
                                </p:cTn>
                              </p:par>
                            </p:childTnLst>
                          </p:cTn>
                        </p:par>
                        <p:par>
                          <p:cTn id="38" fill="hold">
                            <p:stCondLst>
                              <p:cond delay="4000"/>
                            </p:stCondLst>
                            <p:childTnLst>
                              <p:par>
                                <p:cTn id="39" presetID="2" presetClass="entr" presetSubtype="4"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2" presetClass="entr" presetSubtype="1" fill="hold" grpId="0" nodeType="after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up)">
                                      <p:cBhvr>
                                        <p:cTn id="46" dur="500"/>
                                        <p:tgtEl>
                                          <p:spTgt spid="50"/>
                                        </p:tgtEl>
                                      </p:cBhvr>
                                    </p:animEffect>
                                  </p:childTnLst>
                                </p:cTn>
                              </p:par>
                            </p:childTnLst>
                          </p:cTn>
                        </p:par>
                        <p:par>
                          <p:cTn id="47" fill="hold">
                            <p:stCondLst>
                              <p:cond delay="5000"/>
                            </p:stCondLst>
                            <p:childTnLst>
                              <p:par>
                                <p:cTn id="48" presetID="16" presetClass="entr" presetSubtype="42" fill="hold" grpId="0"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barn(outHorizontal)">
                                      <p:cBhvr>
                                        <p:cTn id="50" dur="500"/>
                                        <p:tgtEl>
                                          <p:spTgt spid="58"/>
                                        </p:tgtEl>
                                      </p:cBhvr>
                                    </p:animEffect>
                                  </p:childTnLst>
                                </p:cTn>
                              </p:par>
                            </p:childTnLst>
                          </p:cTn>
                        </p:par>
                        <p:par>
                          <p:cTn id="51" fill="hold">
                            <p:stCondLst>
                              <p:cond delay="5500"/>
                            </p:stCondLst>
                            <p:childTnLst>
                              <p:par>
                                <p:cTn id="52" presetID="2" presetClass="entr" presetSubtype="4"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 calcmode="lin" valueType="num">
                                      <p:cBhvr additive="base">
                                        <p:cTn id="54" dur="500" fill="hold"/>
                                        <p:tgtEl>
                                          <p:spTgt spid="5"/>
                                        </p:tgtEl>
                                        <p:attrNameLst>
                                          <p:attrName>ppt_x</p:attrName>
                                        </p:attrNameLst>
                                      </p:cBhvr>
                                      <p:tavLst>
                                        <p:tav tm="0">
                                          <p:val>
                                            <p:strVal val="#ppt_x"/>
                                          </p:val>
                                        </p:tav>
                                        <p:tav tm="100000">
                                          <p:val>
                                            <p:strVal val="#ppt_x"/>
                                          </p:val>
                                        </p:tav>
                                      </p:tavLst>
                                    </p:anim>
                                    <p:anim calcmode="lin" valueType="num">
                                      <p:cBhvr additive="base">
                                        <p:cTn id="55" dur="500" fill="hold"/>
                                        <p:tgtEl>
                                          <p:spTgt spid="5"/>
                                        </p:tgtEl>
                                        <p:attrNameLst>
                                          <p:attrName>ppt_y</p:attrName>
                                        </p:attrNameLst>
                                      </p:cBhvr>
                                      <p:tavLst>
                                        <p:tav tm="0">
                                          <p:val>
                                            <p:strVal val="1+#ppt_h/2"/>
                                          </p:val>
                                        </p:tav>
                                        <p:tav tm="100000">
                                          <p:val>
                                            <p:strVal val="#ppt_y"/>
                                          </p:val>
                                        </p:tav>
                                      </p:tavLst>
                                    </p:anim>
                                  </p:childTnLst>
                                </p:cTn>
                              </p:par>
                            </p:childTnLst>
                          </p:cTn>
                        </p:par>
                        <p:par>
                          <p:cTn id="56" fill="hold">
                            <p:stCondLst>
                              <p:cond delay="6000"/>
                            </p:stCondLst>
                            <p:childTnLst>
                              <p:par>
                                <p:cTn id="57" presetID="22" presetClass="entr" presetSubtype="1" fill="hold" grpId="0" nodeType="after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wipe(up)">
                                      <p:cBhvr>
                                        <p:cTn id="5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animBg="1"/>
      <p:bldP spid="48" grpId="0"/>
      <p:bldP spid="49" grpId="0"/>
      <p:bldP spid="50" grpId="0"/>
      <p:bldP spid="51" grpId="0"/>
      <p:bldP spid="56" grpId="0" animBg="1"/>
      <p:bldP spid="57" grpId="0" animBg="1"/>
      <p:bldP spid="58" grpId="0" animBg="1"/>
    </p:bldLst>
  </p:timing>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595959"/>
      </a:dk2>
      <a:lt2>
        <a:srgbClr val="EEECE1"/>
      </a:lt2>
      <a:accent1>
        <a:srgbClr val="1C7D28"/>
      </a:accent1>
      <a:accent2>
        <a:srgbClr val="58B343"/>
      </a:accent2>
      <a:accent3>
        <a:srgbClr val="0C0C0C"/>
      </a:accent3>
      <a:accent4>
        <a:srgbClr val="262626"/>
      </a:accent4>
      <a:accent5>
        <a:srgbClr val="3F3F3F"/>
      </a:accent5>
      <a:accent6>
        <a:srgbClr val="595959"/>
      </a:accent6>
      <a:hlink>
        <a:srgbClr val="7F7F7F"/>
      </a:hlink>
      <a:folHlink>
        <a:srgbClr val="33CC33"/>
      </a:folHlink>
    </a:clrScheme>
    <a:fontScheme name="PT Sans">
      <a:majorFont>
        <a:latin typeface="PT Sans Caption"/>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5167</TotalTime>
  <Words>5850</Words>
  <Application>Microsoft Office PowerPoint</Application>
  <PresentationFormat>On-screen Show (16:9)</PresentationFormat>
  <Paragraphs>708</Paragraphs>
  <Slides>60</Slides>
  <Notes>13</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PowerPoint Presentation</vt:lpstr>
      <vt:lpstr>INDEX</vt:lpstr>
      <vt:lpstr>INDEX 1</vt:lpstr>
      <vt:lpstr>INDEX 2</vt:lpstr>
      <vt:lpstr>ABOUT US</vt:lpstr>
      <vt:lpstr>PowerPoint Presentation</vt:lpstr>
      <vt:lpstr>ABOUT US</vt:lpstr>
      <vt:lpstr>TEAM</vt:lpstr>
      <vt:lpstr>MEET THE TEAM</vt:lpstr>
      <vt:lpstr>MEET THE TEAM</vt:lpstr>
      <vt:lpstr>MEET THE TEAM</vt:lpstr>
      <vt:lpstr>PORTFOLIO</vt:lpstr>
      <vt:lpstr>PORTFOLIO</vt:lpstr>
      <vt:lpstr>PORTFOLIO</vt:lpstr>
      <vt:lpstr>MEET OUR LOVELY CLINTS</vt:lpstr>
      <vt:lpstr>MOBILE VIEW</vt:lpstr>
      <vt:lpstr>DESKTOP VIEW</vt:lpstr>
      <vt:lpstr>TEXT STYLE</vt:lpstr>
      <vt:lpstr>COLUM TEXT STYLE </vt:lpstr>
      <vt:lpstr>OUR SKILL</vt:lpstr>
      <vt:lpstr>OUR SKILL</vt:lpstr>
      <vt:lpstr>OUR SKILL</vt:lpstr>
      <vt:lpstr>OUR SKILL</vt:lpstr>
      <vt:lpstr>CHART </vt:lpstr>
      <vt:lpstr>CHART </vt:lpstr>
      <vt:lpstr>CHART </vt:lpstr>
      <vt:lpstr>CHART </vt:lpstr>
      <vt:lpstr>CHART </vt:lpstr>
      <vt:lpstr>CHART </vt:lpstr>
      <vt:lpstr>CHART </vt:lpstr>
      <vt:lpstr>CHART </vt:lpstr>
      <vt:lpstr>CHART </vt:lpstr>
      <vt:lpstr>MAIN TARGET GROUP</vt:lpstr>
      <vt:lpstr>TIMELINE EFFECT</vt:lpstr>
      <vt:lpstr>OUR JURNEY</vt:lpstr>
      <vt:lpstr>ANALYSIS</vt:lpstr>
      <vt:lpstr>ANALYSIS MARKET</vt:lpstr>
      <vt:lpstr>ANALYSIS SOCIAL</vt:lpstr>
      <vt:lpstr>ANALYSIS SOCIAL</vt:lpstr>
      <vt:lpstr>ANALYSIS SOCIAL</vt:lpstr>
      <vt:lpstr>BLOG/NEWS</vt:lpstr>
      <vt:lpstr>BLOG/NEWS</vt:lpstr>
      <vt:lpstr>COFFEE BREAK </vt:lpstr>
      <vt:lpstr>BLOG/NEWS</vt:lpstr>
      <vt:lpstr>POLLS</vt:lpstr>
      <vt:lpstr>COMMUNITY</vt:lpstr>
      <vt:lpstr>STRATEGIES</vt:lpstr>
      <vt:lpstr>INTERNATIONAL MARKET</vt:lpstr>
      <vt:lpstr>STRATEGIES</vt:lpstr>
      <vt:lpstr>STATEMENTS</vt:lpstr>
      <vt:lpstr>SOCIAL NETWORK</vt:lpstr>
      <vt:lpstr>SOCIAL MEDIA ANALYSIS</vt:lpstr>
      <vt:lpstr>TABLE DATA</vt:lpstr>
      <vt:lpstr>INTERNATIONAL MARKET</vt:lpstr>
      <vt:lpstr>PowerPoint Presentation</vt:lpstr>
      <vt:lpstr>INTERNATIONAL MARKET</vt:lpstr>
      <vt:lpstr>CONTACT US</vt:lpstr>
      <vt:lpstr>FOLLOW US</vt:lpstr>
      <vt:lpstr>PowerPoint Presentation</vt:lpstr>
      <vt:lpstr>Blank Page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abhiranjan</dc:creator>
  <cp:lastModifiedBy>abhiranjan</cp:lastModifiedBy>
  <cp:revision>243</cp:revision>
  <dcterms:created xsi:type="dcterms:W3CDTF">2015-01-16T12:36:49Z</dcterms:created>
  <dcterms:modified xsi:type="dcterms:W3CDTF">2015-02-07T10:00:17Z</dcterms:modified>
</cp:coreProperties>
</file>